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5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2" r:id="rId2"/>
    <p:sldMasterId id="2147483707" r:id="rId3"/>
  </p:sldMasterIdLst>
  <p:notesMasterIdLst>
    <p:notesMasterId r:id="rId62"/>
  </p:notesMasterIdLst>
  <p:sldIdLst>
    <p:sldId id="7260" r:id="rId4"/>
    <p:sldId id="7270" r:id="rId5"/>
    <p:sldId id="7276" r:id="rId6"/>
    <p:sldId id="658" r:id="rId7"/>
    <p:sldId id="571" r:id="rId8"/>
    <p:sldId id="1018" r:id="rId9"/>
    <p:sldId id="7277" r:id="rId10"/>
    <p:sldId id="7275" r:id="rId11"/>
    <p:sldId id="1123" r:id="rId12"/>
    <p:sldId id="1124" r:id="rId13"/>
    <p:sldId id="1125" r:id="rId14"/>
    <p:sldId id="1126" r:id="rId15"/>
    <p:sldId id="1127" r:id="rId16"/>
    <p:sldId id="1128" r:id="rId17"/>
    <p:sldId id="1129" r:id="rId18"/>
    <p:sldId id="885" r:id="rId19"/>
    <p:sldId id="887" r:id="rId20"/>
    <p:sldId id="941" r:id="rId21"/>
    <p:sldId id="729" r:id="rId22"/>
    <p:sldId id="942" r:id="rId23"/>
    <p:sldId id="731" r:id="rId24"/>
    <p:sldId id="888" r:id="rId25"/>
    <p:sldId id="1019" r:id="rId26"/>
    <p:sldId id="7271" r:id="rId27"/>
    <p:sldId id="1020" r:id="rId28"/>
    <p:sldId id="7272" r:id="rId29"/>
    <p:sldId id="732" r:id="rId30"/>
    <p:sldId id="1022" r:id="rId31"/>
    <p:sldId id="1021" r:id="rId32"/>
    <p:sldId id="583" r:id="rId33"/>
    <p:sldId id="7273" r:id="rId34"/>
    <p:sldId id="585" r:id="rId35"/>
    <p:sldId id="892" r:id="rId36"/>
    <p:sldId id="1023" r:id="rId37"/>
    <p:sldId id="1024" r:id="rId38"/>
    <p:sldId id="1027" r:id="rId39"/>
    <p:sldId id="1028" r:id="rId40"/>
    <p:sldId id="660" r:id="rId41"/>
    <p:sldId id="1130" r:id="rId42"/>
    <p:sldId id="734" r:id="rId43"/>
    <p:sldId id="1074" r:id="rId44"/>
    <p:sldId id="1029" r:id="rId45"/>
    <p:sldId id="1072" r:id="rId46"/>
    <p:sldId id="896" r:id="rId47"/>
    <p:sldId id="1075" r:id="rId48"/>
    <p:sldId id="895" r:id="rId49"/>
    <p:sldId id="1033" r:id="rId50"/>
    <p:sldId id="598" r:id="rId51"/>
    <p:sldId id="599" r:id="rId52"/>
    <p:sldId id="1035" r:id="rId53"/>
    <p:sldId id="665" r:id="rId54"/>
    <p:sldId id="613" r:id="rId55"/>
    <p:sldId id="614" r:id="rId56"/>
    <p:sldId id="1131" r:id="rId57"/>
    <p:sldId id="667" r:id="rId58"/>
    <p:sldId id="1012" r:id="rId59"/>
    <p:sldId id="619" r:id="rId60"/>
    <p:sldId id="929" r:id="rId61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en Gensichen" initials="LG" lastIdx="2" clrIdx="0">
    <p:extLst>
      <p:ext uri="{19B8F6BF-5375-455C-9EA6-DF929625EA0E}">
        <p15:presenceInfo xmlns:p15="http://schemas.microsoft.com/office/powerpoint/2012/main" userId="S-1-5-21-1493726223-772286115-841954461-260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commentAuthors" Target="comment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17T10:37:06.036" idx="1">
    <p:pos x="10" y="10"/>
    <p:text>formatting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17T10:37:06.036" idx="2">
    <p:pos x="10" y="10"/>
    <p:text>formatting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70908422-A8D1-4C61-AB9A-E911FFB15745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8F956EA4-422E-4025-A6EF-BD14D92B8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739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15963"/>
            <a:ext cx="4064000" cy="228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56355">
              <a:defRPr/>
            </a:pPr>
            <a:r>
              <a:rPr lang="en-US" sz="1400" dirty="0" err="1">
                <a:solidFill>
                  <a:prstClr val="black"/>
                </a:solidFill>
              </a:rPr>
              <a:t>Pexels</a:t>
            </a:r>
            <a:r>
              <a:rPr lang="en-US" sz="1400" dirty="0">
                <a:solidFill>
                  <a:prstClr val="black"/>
                </a:solidFill>
              </a:rPr>
              <a:t> - activity-adventure-blur-297642.jpg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355"/>
            <a:fld id="{095BBE4E-8AFD-45B3-8A52-6FC96354F416}" type="slidenum">
              <a:rPr lang="en-US">
                <a:solidFill>
                  <a:prstClr val="black"/>
                </a:solidFill>
                <a:latin typeface="Franklin Gothic Book"/>
              </a:rPr>
              <a:pPr defTabSz="1256355"/>
              <a:t>17</a:t>
            </a:fld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131687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15963"/>
            <a:ext cx="4064000" cy="228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AdobeStock_132696096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355"/>
            <a:fld id="{095BBE4E-8AFD-45B3-8A52-6FC96354F416}" type="slidenum">
              <a:rPr lang="en-US">
                <a:solidFill>
                  <a:prstClr val="black"/>
                </a:solidFill>
                <a:latin typeface="Franklin Gothic Book"/>
              </a:rPr>
              <a:pPr defTabSz="1256355"/>
              <a:t>26</a:t>
            </a:fld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813873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15963"/>
            <a:ext cx="4064000" cy="228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56355">
              <a:defRPr/>
            </a:pPr>
            <a:r>
              <a:rPr lang="en-US" sz="1400" dirty="0">
                <a:solidFill>
                  <a:prstClr val="black"/>
                </a:solidFill>
              </a:rPr>
              <a:t>AdobeStock_7057823.jpeg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355"/>
            <a:fld id="{095BBE4E-8AFD-45B3-8A52-6FC96354F416}" type="slidenum">
              <a:rPr lang="en-US">
                <a:solidFill>
                  <a:prstClr val="black"/>
                </a:solidFill>
                <a:latin typeface="Franklin Gothic Book"/>
              </a:rPr>
              <a:pPr defTabSz="1256355"/>
              <a:t>27</a:t>
            </a:fld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53763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15963"/>
            <a:ext cx="4064000" cy="228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56355">
              <a:defRPr/>
            </a:pPr>
            <a:r>
              <a:rPr lang="en-US" sz="1400" dirty="0">
                <a:solidFill>
                  <a:prstClr val="black"/>
                </a:solidFill>
              </a:rPr>
              <a:t>AdobeStock_7057823.jpeg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355"/>
            <a:fld id="{095BBE4E-8AFD-45B3-8A52-6FC96354F416}" type="slidenum">
              <a:rPr lang="en-US">
                <a:solidFill>
                  <a:prstClr val="black"/>
                </a:solidFill>
                <a:latin typeface="Franklin Gothic Book"/>
              </a:rPr>
              <a:pPr defTabSz="1256355"/>
              <a:t>28</a:t>
            </a:fld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541388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15963"/>
            <a:ext cx="4064000" cy="228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56355">
              <a:defRPr/>
            </a:pPr>
            <a:r>
              <a:rPr lang="en-US" sz="1400" dirty="0">
                <a:solidFill>
                  <a:prstClr val="black"/>
                </a:solidFill>
              </a:rPr>
              <a:t>AdobeStock_7057823.jpeg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355"/>
            <a:fld id="{095BBE4E-8AFD-45B3-8A52-6FC96354F416}" type="slidenum">
              <a:rPr lang="en-US">
                <a:solidFill>
                  <a:prstClr val="black"/>
                </a:solidFill>
                <a:latin typeface="Franklin Gothic Book"/>
              </a:rPr>
              <a:pPr defTabSz="1256355"/>
              <a:t>29</a:t>
            </a:fld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87943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15963"/>
            <a:ext cx="4064000" cy="228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AdobeStock_7057823.jpeg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355"/>
            <a:fld id="{095BBE4E-8AFD-45B3-8A52-6FC96354F416}" type="slidenum">
              <a:rPr lang="en-US">
                <a:solidFill>
                  <a:prstClr val="black"/>
                </a:solidFill>
                <a:latin typeface="Franklin Gothic Book"/>
              </a:rPr>
              <a:pPr defTabSz="1256355"/>
              <a:t>30</a:t>
            </a:fld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609963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15963"/>
            <a:ext cx="4064000" cy="228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AdobeStock_7057823.jpeg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355"/>
            <a:fld id="{095BBE4E-8AFD-45B3-8A52-6FC96354F416}" type="slidenum">
              <a:rPr lang="en-US">
                <a:solidFill>
                  <a:prstClr val="black"/>
                </a:solidFill>
                <a:latin typeface="Franklin Gothic Book"/>
              </a:rPr>
              <a:pPr defTabSz="1256355"/>
              <a:t>31</a:t>
            </a:fld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544852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15963"/>
            <a:ext cx="4064000" cy="228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56355">
              <a:defRPr/>
            </a:pPr>
            <a:r>
              <a:rPr lang="en-US" sz="1400" dirty="0">
                <a:solidFill>
                  <a:prstClr val="black"/>
                </a:solidFill>
              </a:rPr>
              <a:t>AdobeStock_7057823.jpeg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355"/>
            <a:fld id="{095BBE4E-8AFD-45B3-8A52-6FC96354F416}" type="slidenum">
              <a:rPr lang="en-US">
                <a:solidFill>
                  <a:prstClr val="black"/>
                </a:solidFill>
                <a:latin typeface="Franklin Gothic Book"/>
              </a:rPr>
              <a:pPr defTabSz="1256355"/>
              <a:t>32</a:t>
            </a:fld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9926704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15963"/>
            <a:ext cx="4064000" cy="228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56355">
              <a:defRPr/>
            </a:pPr>
            <a:r>
              <a:rPr lang="en-US" sz="1400" dirty="0">
                <a:solidFill>
                  <a:prstClr val="black"/>
                </a:solidFill>
              </a:rPr>
              <a:t>AdobeStock_7057823.jpeg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355"/>
            <a:fld id="{095BBE4E-8AFD-45B3-8A52-6FC96354F416}" type="slidenum">
              <a:rPr lang="en-US">
                <a:solidFill>
                  <a:prstClr val="black"/>
                </a:solidFill>
                <a:latin typeface="Franklin Gothic Book"/>
              </a:rPr>
              <a:pPr defTabSz="1256355"/>
              <a:t>34</a:t>
            </a:fld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4187071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15963"/>
            <a:ext cx="4064000" cy="228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56355">
              <a:defRPr/>
            </a:pPr>
            <a:r>
              <a:rPr lang="en-US" sz="1400" dirty="0">
                <a:solidFill>
                  <a:prstClr val="black"/>
                </a:solidFill>
              </a:rPr>
              <a:t>AdobeStock_7057823.jpeg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355"/>
            <a:fld id="{095BBE4E-8AFD-45B3-8A52-6FC96354F416}" type="slidenum">
              <a:rPr lang="en-US">
                <a:solidFill>
                  <a:prstClr val="black"/>
                </a:solidFill>
                <a:latin typeface="Franklin Gothic Book"/>
              </a:rPr>
              <a:pPr defTabSz="1256355"/>
              <a:t>35</a:t>
            </a:fld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7415104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15963"/>
            <a:ext cx="4064000" cy="228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56355">
              <a:defRPr/>
            </a:pPr>
            <a:r>
              <a:rPr lang="en-US" sz="1400" dirty="0">
                <a:solidFill>
                  <a:prstClr val="black"/>
                </a:solidFill>
              </a:rPr>
              <a:t>AdobeStock_7057823.jpeg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355"/>
            <a:fld id="{095BBE4E-8AFD-45B3-8A52-6FC96354F416}" type="slidenum">
              <a:rPr lang="en-US">
                <a:solidFill>
                  <a:prstClr val="black"/>
                </a:solidFill>
                <a:latin typeface="Franklin Gothic Book"/>
              </a:rPr>
              <a:pPr defTabSz="1256355"/>
              <a:t>36</a:t>
            </a:fld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766200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15963"/>
            <a:ext cx="4064000" cy="228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56355">
              <a:defRPr/>
            </a:pPr>
            <a:r>
              <a:rPr lang="en-US" sz="1400" dirty="0" err="1">
                <a:solidFill>
                  <a:prstClr val="black"/>
                </a:solidFill>
              </a:rPr>
              <a:t>Pexels</a:t>
            </a:r>
            <a:r>
              <a:rPr lang="en-US" sz="1400" dirty="0">
                <a:solidFill>
                  <a:prstClr val="black"/>
                </a:solidFill>
              </a:rPr>
              <a:t> - activity-adventure-blur-297642.jpg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355"/>
            <a:fld id="{095BBE4E-8AFD-45B3-8A52-6FC96354F416}" type="slidenum">
              <a:rPr lang="en-US">
                <a:solidFill>
                  <a:prstClr val="black"/>
                </a:solidFill>
                <a:latin typeface="Franklin Gothic Book"/>
              </a:rPr>
              <a:pPr defTabSz="1256355"/>
              <a:t>18</a:t>
            </a:fld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9616561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15963"/>
            <a:ext cx="4064000" cy="228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56355">
              <a:defRPr/>
            </a:pPr>
            <a:r>
              <a:rPr lang="en-US" sz="1400" dirty="0">
                <a:solidFill>
                  <a:prstClr val="black"/>
                </a:solidFill>
              </a:rPr>
              <a:t>AdobeStock_7057823.jpeg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355"/>
            <a:fld id="{095BBE4E-8AFD-45B3-8A52-6FC96354F416}" type="slidenum">
              <a:rPr lang="en-US">
                <a:solidFill>
                  <a:prstClr val="black"/>
                </a:solidFill>
                <a:latin typeface="Franklin Gothic Book"/>
              </a:rPr>
              <a:pPr defTabSz="1256355"/>
              <a:t>37</a:t>
            </a:fld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0358572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15963"/>
            <a:ext cx="4064000" cy="228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56355">
              <a:defRPr/>
            </a:pPr>
            <a:r>
              <a:rPr lang="en-US" dirty="0"/>
              <a:t>AdobeStock_7057823.jpeg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355"/>
            <a:fld id="{095BBE4E-8AFD-45B3-8A52-6FC96354F416}" type="slidenum">
              <a:rPr lang="en-US">
                <a:solidFill>
                  <a:prstClr val="black"/>
                </a:solidFill>
                <a:latin typeface="Franklin Gothic Book"/>
              </a:rPr>
              <a:pPr defTabSz="1256355"/>
              <a:t>40</a:t>
            </a:fld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8695796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15963"/>
            <a:ext cx="4064000" cy="228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56355">
              <a:defRPr/>
            </a:pPr>
            <a:r>
              <a:rPr lang="en-US" dirty="0"/>
              <a:t>AdobeStock_7057823.jpeg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355"/>
            <a:fld id="{095BBE4E-8AFD-45B3-8A52-6FC96354F416}" type="slidenum">
              <a:rPr lang="en-US">
                <a:solidFill>
                  <a:prstClr val="black"/>
                </a:solidFill>
                <a:latin typeface="Franklin Gothic Book"/>
              </a:rPr>
              <a:pPr defTabSz="1256355"/>
              <a:t>41</a:t>
            </a:fld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6248204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15963"/>
            <a:ext cx="4064000" cy="228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AdobeStock_24267334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355"/>
            <a:fld id="{095BBE4E-8AFD-45B3-8A52-6FC96354F416}" type="slidenum">
              <a:rPr lang="en-US">
                <a:solidFill>
                  <a:prstClr val="black"/>
                </a:solidFill>
                <a:latin typeface="Franklin Gothic Book"/>
              </a:rPr>
              <a:pPr defTabSz="1256355"/>
              <a:t>42</a:t>
            </a:fld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3933335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15963"/>
            <a:ext cx="4064000" cy="228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AdobeStock_24267334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355"/>
            <a:fld id="{095BBE4E-8AFD-45B3-8A52-6FC96354F416}" type="slidenum">
              <a:rPr lang="en-US">
                <a:solidFill>
                  <a:prstClr val="black"/>
                </a:solidFill>
                <a:latin typeface="Franklin Gothic Book"/>
              </a:rPr>
              <a:pPr defTabSz="1256355"/>
              <a:t>43</a:t>
            </a:fld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207274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15963"/>
            <a:ext cx="4064000" cy="228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AdobeStock_24267334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355"/>
            <a:fld id="{095BBE4E-8AFD-45B3-8A52-6FC96354F416}" type="slidenum">
              <a:rPr lang="en-US">
                <a:solidFill>
                  <a:prstClr val="black"/>
                </a:solidFill>
                <a:latin typeface="Franklin Gothic Book"/>
              </a:rPr>
              <a:pPr defTabSz="1256355"/>
              <a:t>44</a:t>
            </a:fld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072750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15963"/>
            <a:ext cx="4064000" cy="228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AdobeStock_24267334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355"/>
            <a:fld id="{095BBE4E-8AFD-45B3-8A52-6FC96354F416}" type="slidenum">
              <a:rPr lang="en-US">
                <a:solidFill>
                  <a:prstClr val="black"/>
                </a:solidFill>
                <a:latin typeface="Franklin Gothic Book"/>
              </a:rPr>
              <a:pPr defTabSz="1256355"/>
              <a:t>45</a:t>
            </a:fld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5604051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15963"/>
            <a:ext cx="4064000" cy="228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AdobeStock_24267334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355"/>
            <a:fld id="{095BBE4E-8AFD-45B3-8A52-6FC96354F416}" type="slidenum">
              <a:rPr lang="en-US">
                <a:solidFill>
                  <a:prstClr val="black"/>
                </a:solidFill>
                <a:latin typeface="Franklin Gothic Book"/>
              </a:rPr>
              <a:pPr defTabSz="1256355"/>
              <a:t>46</a:t>
            </a:fld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5387899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15963"/>
            <a:ext cx="4064000" cy="228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AdobeStock_24267334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355"/>
            <a:fld id="{095BBE4E-8AFD-45B3-8A52-6FC96354F416}" type="slidenum">
              <a:rPr lang="en-US">
                <a:solidFill>
                  <a:prstClr val="black"/>
                </a:solidFill>
                <a:latin typeface="Franklin Gothic Book"/>
              </a:rPr>
              <a:pPr defTabSz="1256355"/>
              <a:t>47</a:t>
            </a:fld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1078645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15963"/>
            <a:ext cx="4064000" cy="228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56355">
              <a:defRPr/>
            </a:pPr>
            <a:r>
              <a:rPr lang="en-US" dirty="0"/>
              <a:t>AdobeStock_76487221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355"/>
            <a:fld id="{095BBE4E-8AFD-45B3-8A52-6FC96354F416}" type="slidenum">
              <a:rPr lang="en-US">
                <a:solidFill>
                  <a:prstClr val="black"/>
                </a:solidFill>
                <a:latin typeface="Franklin Gothic Book"/>
              </a:rPr>
              <a:pPr defTabSz="1256355"/>
              <a:t>48</a:t>
            </a:fld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944275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15963"/>
            <a:ext cx="4064000" cy="228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24"/>
              </a:spcAft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355"/>
            <a:fld id="{095BBE4E-8AFD-45B3-8A52-6FC96354F416}" type="slidenum">
              <a:rPr lang="en-US">
                <a:solidFill>
                  <a:prstClr val="black"/>
                </a:solidFill>
                <a:latin typeface="Franklin Gothic Book"/>
              </a:rPr>
              <a:pPr defTabSz="1256355"/>
              <a:t>19</a:t>
            </a:fld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4698615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15963"/>
            <a:ext cx="4064000" cy="228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56355">
              <a:defRPr/>
            </a:pPr>
            <a:r>
              <a:rPr lang="en-US" dirty="0"/>
              <a:t>AdobeStock_177214151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355"/>
            <a:fld id="{095BBE4E-8AFD-45B3-8A52-6FC96354F416}" type="slidenum">
              <a:rPr lang="en-US">
                <a:solidFill>
                  <a:prstClr val="black"/>
                </a:solidFill>
                <a:latin typeface="Franklin Gothic Book"/>
              </a:rPr>
              <a:pPr defTabSz="1256355"/>
              <a:t>49</a:t>
            </a:fld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1343195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15963"/>
            <a:ext cx="4064000" cy="228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355"/>
            <a:fld id="{095BBE4E-8AFD-45B3-8A52-6FC96354F416}" type="slidenum">
              <a:rPr lang="en-US">
                <a:solidFill>
                  <a:prstClr val="black"/>
                </a:solidFill>
                <a:latin typeface="Franklin Gothic Book"/>
              </a:rPr>
              <a:pPr defTabSz="1256355"/>
              <a:t>52</a:t>
            </a:fld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928519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15963"/>
            <a:ext cx="4064000" cy="228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355"/>
            <a:fld id="{095BBE4E-8AFD-45B3-8A52-6FC96354F416}" type="slidenum">
              <a:rPr lang="en-US">
                <a:solidFill>
                  <a:prstClr val="black"/>
                </a:solidFill>
                <a:latin typeface="Franklin Gothic Book"/>
              </a:rPr>
              <a:pPr defTabSz="1256355"/>
              <a:t>53</a:t>
            </a:fld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3285191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15963"/>
            <a:ext cx="4064000" cy="228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355"/>
            <a:fld id="{095BBE4E-8AFD-45B3-8A52-6FC96354F416}" type="slidenum">
              <a:rPr lang="en-US">
                <a:solidFill>
                  <a:prstClr val="black"/>
                </a:solidFill>
                <a:latin typeface="Franklin Gothic Book"/>
              </a:rPr>
              <a:pPr defTabSz="1256355"/>
              <a:t>54</a:t>
            </a:fld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0046783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15963"/>
            <a:ext cx="4064000" cy="228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5635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355"/>
            <a:fld id="{095BBE4E-8AFD-45B3-8A52-6FC96354F416}" type="slidenum">
              <a:rPr lang="en-US">
                <a:solidFill>
                  <a:prstClr val="black"/>
                </a:solidFill>
                <a:latin typeface="Franklin Gothic Book"/>
              </a:rPr>
              <a:pPr defTabSz="1256355"/>
              <a:t>56</a:t>
            </a:fld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25233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15963"/>
            <a:ext cx="4064000" cy="228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AdobeStock_185485116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355"/>
            <a:fld id="{095BBE4E-8AFD-45B3-8A52-6FC96354F416}" type="slidenum">
              <a:rPr lang="en-US">
                <a:solidFill>
                  <a:prstClr val="black"/>
                </a:solidFill>
                <a:latin typeface="Franklin Gothic Book"/>
              </a:rPr>
              <a:pPr defTabSz="1256355"/>
              <a:t>20</a:t>
            </a:fld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615987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15963"/>
            <a:ext cx="4064000" cy="228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AdobeStock_132696096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355"/>
            <a:fld id="{095BBE4E-8AFD-45B3-8A52-6FC96354F416}" type="slidenum">
              <a:rPr lang="en-US">
                <a:solidFill>
                  <a:prstClr val="black"/>
                </a:solidFill>
                <a:latin typeface="Franklin Gothic Book"/>
              </a:rPr>
              <a:pPr defTabSz="1256355"/>
              <a:t>21</a:t>
            </a:fld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924882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15963"/>
            <a:ext cx="4064000" cy="228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AdobeStock_132696096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355"/>
            <a:fld id="{095BBE4E-8AFD-45B3-8A52-6FC96354F416}" type="slidenum">
              <a:rPr lang="en-US">
                <a:solidFill>
                  <a:prstClr val="black"/>
                </a:solidFill>
                <a:latin typeface="Franklin Gothic Book"/>
              </a:rPr>
              <a:pPr defTabSz="1256355"/>
              <a:t>22</a:t>
            </a:fld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856333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15963"/>
            <a:ext cx="4064000" cy="228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AdobeStock_132696096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355"/>
            <a:fld id="{095BBE4E-8AFD-45B3-8A52-6FC96354F416}" type="slidenum">
              <a:rPr lang="en-US">
                <a:solidFill>
                  <a:prstClr val="black"/>
                </a:solidFill>
                <a:latin typeface="Franklin Gothic Book"/>
              </a:rPr>
              <a:pPr defTabSz="1256355"/>
              <a:t>23</a:t>
            </a:fld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945319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15963"/>
            <a:ext cx="4064000" cy="228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AdobeStock_132696096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355"/>
            <a:fld id="{095BBE4E-8AFD-45B3-8A52-6FC96354F416}" type="slidenum">
              <a:rPr lang="en-US">
                <a:solidFill>
                  <a:prstClr val="black"/>
                </a:solidFill>
                <a:latin typeface="Franklin Gothic Book"/>
              </a:rPr>
              <a:pPr defTabSz="1256355"/>
              <a:t>24</a:t>
            </a:fld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208663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15963"/>
            <a:ext cx="4064000" cy="228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AdobeStock_132696096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355"/>
            <a:fld id="{095BBE4E-8AFD-45B3-8A52-6FC96354F416}" type="slidenum">
              <a:rPr lang="en-US">
                <a:solidFill>
                  <a:prstClr val="black"/>
                </a:solidFill>
                <a:latin typeface="Franklin Gothic Book"/>
              </a:rPr>
              <a:pPr defTabSz="1256355"/>
              <a:t>25</a:t>
            </a:fld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31361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333F-E089-4D01-8677-175C251B59A2}" type="datetime1">
              <a:rPr lang="en-US" smtClean="0"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26273E-3527-46E2-8129-FD9F56B92F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312" y="2269858"/>
            <a:ext cx="2360664" cy="235404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F1F6CD8-BA1B-4B30-B37D-2206BC6B61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10843" y="3133205"/>
            <a:ext cx="3513323" cy="57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178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EBBDA5E-4728-45B2-B1DE-84A041DEFBD3}" type="datetime1">
              <a:rPr lang="en-US" smtClean="0"/>
              <a:pPr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90343F-D056-4E24-BE3D-A305BDC1A2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C35CD1C-467D-4B11-B9C6-314FC28EC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40" y="119076"/>
            <a:ext cx="10473861" cy="3625153"/>
          </a:xfrm>
        </p:spPr>
        <p:txBody>
          <a:bodyPr anchor="ctr"/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2FF7C8A0-57D7-4108-885A-9B2922053C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744229"/>
            <a:ext cx="12192000" cy="291057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59898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153BD29-09B1-4103-83FA-275645132D63}" type="datetime1">
              <a:rPr lang="en-US" smtClean="0"/>
              <a:pPr/>
              <a:t>6/15/2023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90343F-D056-4E24-BE3D-A305BDC1A2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4D5CE44-4CC5-4D6E-8DF9-76ACE7320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288876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7057F3C2-ACF5-4404-9475-1769695E2A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F40657-F874-4D7C-A211-7FDA775D87EA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0" rIns="68580" bIns="0" rtlCol="0" anchor="ctr"/>
          <a:lstStyle/>
          <a:p>
            <a:pPr algn="ctr">
              <a:lnSpc>
                <a:spcPct val="85000"/>
              </a:lnSpc>
            </a:pP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BD29-09B1-4103-83FA-275645132D63}" type="datetime1">
              <a:rPr lang="en-US" smtClean="0"/>
              <a:t>6/15/2023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4D5CE44-4CC5-4D6E-8DF9-76ACE7320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3550" y="286873"/>
            <a:ext cx="5502711" cy="628425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1F1B8E1-D225-4996-B70A-97F3BB162395}"/>
              </a:ext>
            </a:extLst>
          </p:cNvPr>
          <p:cNvGrpSpPr>
            <a:grpSpLocks/>
          </p:cNvGrpSpPr>
          <p:nvPr userDrawn="1"/>
        </p:nvGrpSpPr>
        <p:grpSpPr>
          <a:xfrm>
            <a:off x="10918081" y="192126"/>
            <a:ext cx="978179" cy="978179"/>
            <a:chOff x="2298701" y="4024312"/>
            <a:chExt cx="1204913" cy="1200151"/>
          </a:xfrm>
          <a:solidFill>
            <a:schemeClr val="bg1"/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45A9DE7D-04B5-4C9D-B67F-E07035D328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8701" y="4024312"/>
              <a:ext cx="1204913" cy="1200151"/>
            </a:xfrm>
            <a:custGeom>
              <a:avLst/>
              <a:gdLst>
                <a:gd name="T0" fmla="*/ 1310 w 2616"/>
                <a:gd name="T1" fmla="*/ 2603 h 2603"/>
                <a:gd name="T2" fmla="*/ 1305 w 2616"/>
                <a:gd name="T3" fmla="*/ 2603 h 2603"/>
                <a:gd name="T4" fmla="*/ 627 w 2616"/>
                <a:gd name="T5" fmla="*/ 2055 h 2603"/>
                <a:gd name="T6" fmla="*/ 561 w 2616"/>
                <a:gd name="T7" fmla="*/ 1990 h 2603"/>
                <a:gd name="T8" fmla="*/ 12 w 2616"/>
                <a:gd name="T9" fmla="*/ 1306 h 2603"/>
                <a:gd name="T10" fmla="*/ 551 w 2616"/>
                <a:gd name="T11" fmla="*/ 637 h 2603"/>
                <a:gd name="T12" fmla="*/ 626 w 2616"/>
                <a:gd name="T13" fmla="*/ 561 h 2603"/>
                <a:gd name="T14" fmla="*/ 1311 w 2616"/>
                <a:gd name="T15" fmla="*/ 11 h 2603"/>
                <a:gd name="T16" fmla="*/ 1988 w 2616"/>
                <a:gd name="T17" fmla="*/ 557 h 2603"/>
                <a:gd name="T18" fmla="*/ 2054 w 2616"/>
                <a:gd name="T19" fmla="*/ 623 h 2603"/>
                <a:gd name="T20" fmla="*/ 2604 w 2616"/>
                <a:gd name="T21" fmla="*/ 1308 h 2603"/>
                <a:gd name="T22" fmla="*/ 2058 w 2616"/>
                <a:gd name="T23" fmla="*/ 1985 h 2603"/>
                <a:gd name="T24" fmla="*/ 1992 w 2616"/>
                <a:gd name="T25" fmla="*/ 2051 h 2603"/>
                <a:gd name="T26" fmla="*/ 1310 w 2616"/>
                <a:gd name="T27" fmla="*/ 2603 h 2603"/>
                <a:gd name="T28" fmla="*/ 1319 w 2616"/>
                <a:gd name="T29" fmla="*/ 2505 h 2603"/>
                <a:gd name="T30" fmla="*/ 1319 w 2616"/>
                <a:gd name="T31" fmla="*/ 2505 h 2603"/>
                <a:gd name="T32" fmla="*/ 111 w 2616"/>
                <a:gd name="T33" fmla="*/ 1312 h 2603"/>
                <a:gd name="T34" fmla="*/ 632 w 2616"/>
                <a:gd name="T35" fmla="*/ 1921 h 2603"/>
                <a:gd name="T36" fmla="*/ 697 w 2616"/>
                <a:gd name="T37" fmla="*/ 1985 h 2603"/>
                <a:gd name="T38" fmla="*/ 1314 w 2616"/>
                <a:gd name="T39" fmla="*/ 2503 h 2603"/>
                <a:gd name="T40" fmla="*/ 1920 w 2616"/>
                <a:gd name="T41" fmla="*/ 1983 h 2603"/>
                <a:gd name="T42" fmla="*/ 1986 w 2616"/>
                <a:gd name="T43" fmla="*/ 1917 h 2603"/>
                <a:gd name="T44" fmla="*/ 2505 w 2616"/>
                <a:gd name="T45" fmla="*/ 1302 h 2603"/>
                <a:gd name="T46" fmla="*/ 1984 w 2616"/>
                <a:gd name="T47" fmla="*/ 693 h 2603"/>
                <a:gd name="T48" fmla="*/ 1982 w 2616"/>
                <a:gd name="T49" fmla="*/ 691 h 2603"/>
                <a:gd name="T50" fmla="*/ 1919 w 2616"/>
                <a:gd name="T51" fmla="*/ 629 h 2603"/>
                <a:gd name="T52" fmla="*/ 1304 w 2616"/>
                <a:gd name="T53" fmla="*/ 110 h 2603"/>
                <a:gd name="T54" fmla="*/ 697 w 2616"/>
                <a:gd name="T55" fmla="*/ 630 h 2603"/>
                <a:gd name="T56" fmla="*/ 621 w 2616"/>
                <a:gd name="T57" fmla="*/ 707 h 2603"/>
                <a:gd name="T58" fmla="*/ 111 w 2616"/>
                <a:gd name="T59" fmla="*/ 1312 h 2603"/>
                <a:gd name="T60" fmla="*/ 111 w 2616"/>
                <a:gd name="T61" fmla="*/ 1310 h 2603"/>
                <a:gd name="T62" fmla="*/ 111 w 2616"/>
                <a:gd name="T63" fmla="*/ 1310 h 2603"/>
                <a:gd name="T64" fmla="*/ 2505 w 2616"/>
                <a:gd name="T65" fmla="*/ 1304 h 2603"/>
                <a:gd name="T66" fmla="*/ 2505 w 2616"/>
                <a:gd name="T67" fmla="*/ 1304 h 2603"/>
                <a:gd name="T68" fmla="*/ 1307 w 2616"/>
                <a:gd name="T69" fmla="*/ 110 h 2603"/>
                <a:gd name="T70" fmla="*/ 1307 w 2616"/>
                <a:gd name="T71" fmla="*/ 110 h 2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16" h="2603">
                  <a:moveTo>
                    <a:pt x="1310" y="2603"/>
                  </a:moveTo>
                  <a:cubicBezTo>
                    <a:pt x="1308" y="2603"/>
                    <a:pt x="1307" y="2603"/>
                    <a:pt x="1305" y="2603"/>
                  </a:cubicBezTo>
                  <a:cubicBezTo>
                    <a:pt x="1215" y="2600"/>
                    <a:pt x="632" y="2061"/>
                    <a:pt x="627" y="2055"/>
                  </a:cubicBezTo>
                  <a:cubicBezTo>
                    <a:pt x="561" y="1990"/>
                    <a:pt x="561" y="1990"/>
                    <a:pt x="561" y="1990"/>
                  </a:cubicBezTo>
                  <a:cubicBezTo>
                    <a:pt x="468" y="1898"/>
                    <a:pt x="0" y="1426"/>
                    <a:pt x="12" y="1306"/>
                  </a:cubicBezTo>
                  <a:cubicBezTo>
                    <a:pt x="16" y="1179"/>
                    <a:pt x="496" y="692"/>
                    <a:pt x="551" y="637"/>
                  </a:cubicBezTo>
                  <a:cubicBezTo>
                    <a:pt x="626" y="561"/>
                    <a:pt x="626" y="561"/>
                    <a:pt x="626" y="561"/>
                  </a:cubicBezTo>
                  <a:cubicBezTo>
                    <a:pt x="720" y="467"/>
                    <a:pt x="1191" y="0"/>
                    <a:pt x="1311" y="11"/>
                  </a:cubicBezTo>
                  <a:cubicBezTo>
                    <a:pt x="1439" y="15"/>
                    <a:pt x="1932" y="502"/>
                    <a:pt x="1988" y="557"/>
                  </a:cubicBezTo>
                  <a:cubicBezTo>
                    <a:pt x="2054" y="623"/>
                    <a:pt x="2054" y="623"/>
                    <a:pt x="2054" y="623"/>
                  </a:cubicBezTo>
                  <a:cubicBezTo>
                    <a:pt x="2148" y="716"/>
                    <a:pt x="2616" y="1188"/>
                    <a:pt x="2604" y="1308"/>
                  </a:cubicBezTo>
                  <a:cubicBezTo>
                    <a:pt x="2600" y="1436"/>
                    <a:pt x="2113" y="1929"/>
                    <a:pt x="2058" y="1985"/>
                  </a:cubicBezTo>
                  <a:cubicBezTo>
                    <a:pt x="1992" y="2051"/>
                    <a:pt x="1992" y="2051"/>
                    <a:pt x="1992" y="2051"/>
                  </a:cubicBezTo>
                  <a:cubicBezTo>
                    <a:pt x="1898" y="2145"/>
                    <a:pt x="1437" y="2603"/>
                    <a:pt x="1310" y="2603"/>
                  </a:cubicBezTo>
                  <a:close/>
                  <a:moveTo>
                    <a:pt x="1319" y="2505"/>
                  </a:moveTo>
                  <a:cubicBezTo>
                    <a:pt x="1319" y="2505"/>
                    <a:pt x="1319" y="2505"/>
                    <a:pt x="1319" y="2505"/>
                  </a:cubicBezTo>
                  <a:close/>
                  <a:moveTo>
                    <a:pt x="111" y="1312"/>
                  </a:moveTo>
                  <a:cubicBezTo>
                    <a:pt x="125" y="1365"/>
                    <a:pt x="311" y="1602"/>
                    <a:pt x="632" y="1921"/>
                  </a:cubicBezTo>
                  <a:cubicBezTo>
                    <a:pt x="697" y="1985"/>
                    <a:pt x="697" y="1985"/>
                    <a:pt x="697" y="1985"/>
                  </a:cubicBezTo>
                  <a:cubicBezTo>
                    <a:pt x="883" y="2155"/>
                    <a:pt x="1242" y="2469"/>
                    <a:pt x="1314" y="2503"/>
                  </a:cubicBezTo>
                  <a:cubicBezTo>
                    <a:pt x="1371" y="2484"/>
                    <a:pt x="1606" y="2299"/>
                    <a:pt x="1920" y="1983"/>
                  </a:cubicBezTo>
                  <a:cubicBezTo>
                    <a:pt x="1986" y="1917"/>
                    <a:pt x="1986" y="1917"/>
                    <a:pt x="1986" y="1917"/>
                  </a:cubicBezTo>
                  <a:cubicBezTo>
                    <a:pt x="2308" y="1593"/>
                    <a:pt x="2492" y="1354"/>
                    <a:pt x="2505" y="1302"/>
                  </a:cubicBezTo>
                  <a:cubicBezTo>
                    <a:pt x="2491" y="1249"/>
                    <a:pt x="2305" y="1012"/>
                    <a:pt x="1984" y="693"/>
                  </a:cubicBezTo>
                  <a:cubicBezTo>
                    <a:pt x="1982" y="691"/>
                    <a:pt x="1982" y="691"/>
                    <a:pt x="1982" y="691"/>
                  </a:cubicBezTo>
                  <a:cubicBezTo>
                    <a:pt x="1919" y="629"/>
                    <a:pt x="1919" y="629"/>
                    <a:pt x="1919" y="629"/>
                  </a:cubicBezTo>
                  <a:cubicBezTo>
                    <a:pt x="1595" y="307"/>
                    <a:pt x="1357" y="123"/>
                    <a:pt x="1304" y="110"/>
                  </a:cubicBezTo>
                  <a:cubicBezTo>
                    <a:pt x="1252" y="124"/>
                    <a:pt x="1016" y="310"/>
                    <a:pt x="697" y="630"/>
                  </a:cubicBezTo>
                  <a:cubicBezTo>
                    <a:pt x="621" y="707"/>
                    <a:pt x="621" y="707"/>
                    <a:pt x="621" y="707"/>
                  </a:cubicBezTo>
                  <a:cubicBezTo>
                    <a:pt x="305" y="1025"/>
                    <a:pt x="124" y="1261"/>
                    <a:pt x="111" y="1312"/>
                  </a:cubicBezTo>
                  <a:close/>
                  <a:moveTo>
                    <a:pt x="111" y="1310"/>
                  </a:moveTo>
                  <a:cubicBezTo>
                    <a:pt x="111" y="1310"/>
                    <a:pt x="111" y="1310"/>
                    <a:pt x="111" y="1310"/>
                  </a:cubicBezTo>
                  <a:moveTo>
                    <a:pt x="2505" y="1304"/>
                  </a:moveTo>
                  <a:cubicBezTo>
                    <a:pt x="2505" y="1304"/>
                    <a:pt x="2505" y="1304"/>
                    <a:pt x="2505" y="1304"/>
                  </a:cubicBezTo>
                  <a:close/>
                  <a:moveTo>
                    <a:pt x="1307" y="110"/>
                  </a:moveTo>
                  <a:cubicBezTo>
                    <a:pt x="1307" y="110"/>
                    <a:pt x="1307" y="110"/>
                    <a:pt x="1307" y="1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13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19E176B0-D6B0-4973-A461-335187346E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0326" y="4497388"/>
              <a:ext cx="198438" cy="260350"/>
            </a:xfrm>
            <a:custGeom>
              <a:avLst/>
              <a:gdLst>
                <a:gd name="T0" fmla="*/ 432 w 432"/>
                <a:gd name="T1" fmla="*/ 345 h 564"/>
                <a:gd name="T2" fmla="*/ 432 w 432"/>
                <a:gd name="T3" fmla="*/ 412 h 564"/>
                <a:gd name="T4" fmla="*/ 427 w 432"/>
                <a:gd name="T5" fmla="*/ 427 h 564"/>
                <a:gd name="T6" fmla="*/ 409 w 432"/>
                <a:gd name="T7" fmla="*/ 434 h 564"/>
                <a:gd name="T8" fmla="*/ 375 w 432"/>
                <a:gd name="T9" fmla="*/ 434 h 564"/>
                <a:gd name="T10" fmla="*/ 375 w 432"/>
                <a:gd name="T11" fmla="*/ 563 h 564"/>
                <a:gd name="T12" fmla="*/ 271 w 432"/>
                <a:gd name="T13" fmla="*/ 564 h 564"/>
                <a:gd name="T14" fmla="*/ 270 w 432"/>
                <a:gd name="T15" fmla="*/ 434 h 564"/>
                <a:gd name="T16" fmla="*/ 44 w 432"/>
                <a:gd name="T17" fmla="*/ 435 h 564"/>
                <a:gd name="T18" fmla="*/ 24 w 432"/>
                <a:gd name="T19" fmla="*/ 428 h 564"/>
                <a:gd name="T20" fmla="*/ 12 w 432"/>
                <a:gd name="T21" fmla="*/ 411 h 564"/>
                <a:gd name="T22" fmla="*/ 0 w 432"/>
                <a:gd name="T23" fmla="*/ 352 h 564"/>
                <a:gd name="T24" fmla="*/ 259 w 432"/>
                <a:gd name="T25" fmla="*/ 1 h 564"/>
                <a:gd name="T26" fmla="*/ 373 w 432"/>
                <a:gd name="T27" fmla="*/ 0 h 564"/>
                <a:gd name="T28" fmla="*/ 374 w 432"/>
                <a:gd name="T29" fmla="*/ 345 h 564"/>
                <a:gd name="T30" fmla="*/ 432 w 432"/>
                <a:gd name="T31" fmla="*/ 345 h 564"/>
                <a:gd name="T32" fmla="*/ 270 w 432"/>
                <a:gd name="T33" fmla="*/ 345 h 564"/>
                <a:gd name="T34" fmla="*/ 270 w 432"/>
                <a:gd name="T35" fmla="*/ 198 h 564"/>
                <a:gd name="T36" fmla="*/ 270 w 432"/>
                <a:gd name="T37" fmla="*/ 169 h 564"/>
                <a:gd name="T38" fmla="*/ 273 w 432"/>
                <a:gd name="T39" fmla="*/ 136 h 564"/>
                <a:gd name="T40" fmla="*/ 125 w 432"/>
                <a:gd name="T41" fmla="*/ 345 h 564"/>
                <a:gd name="T42" fmla="*/ 270 w 432"/>
                <a:gd name="T43" fmla="*/ 34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2" h="564">
                  <a:moveTo>
                    <a:pt x="432" y="345"/>
                  </a:moveTo>
                  <a:cubicBezTo>
                    <a:pt x="432" y="412"/>
                    <a:pt x="432" y="412"/>
                    <a:pt x="432" y="412"/>
                  </a:cubicBezTo>
                  <a:cubicBezTo>
                    <a:pt x="432" y="418"/>
                    <a:pt x="430" y="423"/>
                    <a:pt x="427" y="427"/>
                  </a:cubicBezTo>
                  <a:cubicBezTo>
                    <a:pt x="423" y="432"/>
                    <a:pt x="417" y="434"/>
                    <a:pt x="409" y="434"/>
                  </a:cubicBezTo>
                  <a:cubicBezTo>
                    <a:pt x="375" y="434"/>
                    <a:pt x="375" y="434"/>
                    <a:pt x="375" y="434"/>
                  </a:cubicBezTo>
                  <a:cubicBezTo>
                    <a:pt x="375" y="563"/>
                    <a:pt x="375" y="563"/>
                    <a:pt x="375" y="563"/>
                  </a:cubicBezTo>
                  <a:cubicBezTo>
                    <a:pt x="271" y="564"/>
                    <a:pt x="271" y="564"/>
                    <a:pt x="271" y="564"/>
                  </a:cubicBezTo>
                  <a:cubicBezTo>
                    <a:pt x="270" y="434"/>
                    <a:pt x="270" y="434"/>
                    <a:pt x="270" y="434"/>
                  </a:cubicBezTo>
                  <a:cubicBezTo>
                    <a:pt x="44" y="435"/>
                    <a:pt x="44" y="435"/>
                    <a:pt x="44" y="435"/>
                  </a:cubicBezTo>
                  <a:cubicBezTo>
                    <a:pt x="36" y="435"/>
                    <a:pt x="30" y="433"/>
                    <a:pt x="24" y="428"/>
                  </a:cubicBezTo>
                  <a:cubicBezTo>
                    <a:pt x="17" y="423"/>
                    <a:pt x="14" y="418"/>
                    <a:pt x="12" y="411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259" y="1"/>
                    <a:pt x="259" y="1"/>
                    <a:pt x="259" y="1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74" y="345"/>
                    <a:pt x="374" y="345"/>
                    <a:pt x="374" y="345"/>
                  </a:cubicBezTo>
                  <a:lnTo>
                    <a:pt x="432" y="345"/>
                  </a:lnTo>
                  <a:close/>
                  <a:moveTo>
                    <a:pt x="270" y="345"/>
                  </a:moveTo>
                  <a:cubicBezTo>
                    <a:pt x="270" y="198"/>
                    <a:pt x="270" y="198"/>
                    <a:pt x="270" y="198"/>
                  </a:cubicBezTo>
                  <a:cubicBezTo>
                    <a:pt x="269" y="189"/>
                    <a:pt x="270" y="179"/>
                    <a:pt x="270" y="169"/>
                  </a:cubicBezTo>
                  <a:cubicBezTo>
                    <a:pt x="271" y="159"/>
                    <a:pt x="272" y="148"/>
                    <a:pt x="273" y="136"/>
                  </a:cubicBezTo>
                  <a:cubicBezTo>
                    <a:pt x="125" y="345"/>
                    <a:pt x="125" y="345"/>
                    <a:pt x="125" y="345"/>
                  </a:cubicBezTo>
                  <a:lnTo>
                    <a:pt x="270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13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3CC16A6C-048A-44B2-B3A0-9AA73D6DD9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14638" y="4494213"/>
              <a:ext cx="192088" cy="265113"/>
            </a:xfrm>
            <a:custGeom>
              <a:avLst/>
              <a:gdLst>
                <a:gd name="T0" fmla="*/ 417 w 417"/>
                <a:gd name="T1" fmla="*/ 287 h 576"/>
                <a:gd name="T2" fmla="*/ 402 w 417"/>
                <a:gd name="T3" fmla="*/ 415 h 576"/>
                <a:gd name="T4" fmla="*/ 358 w 417"/>
                <a:gd name="T5" fmla="*/ 505 h 576"/>
                <a:gd name="T6" fmla="*/ 292 w 417"/>
                <a:gd name="T7" fmla="*/ 558 h 576"/>
                <a:gd name="T8" fmla="*/ 209 w 417"/>
                <a:gd name="T9" fmla="*/ 576 h 576"/>
                <a:gd name="T10" fmla="*/ 126 w 417"/>
                <a:gd name="T11" fmla="*/ 559 h 576"/>
                <a:gd name="T12" fmla="*/ 60 w 417"/>
                <a:gd name="T13" fmla="*/ 506 h 576"/>
                <a:gd name="T14" fmla="*/ 16 w 417"/>
                <a:gd name="T15" fmla="*/ 416 h 576"/>
                <a:gd name="T16" fmla="*/ 0 w 417"/>
                <a:gd name="T17" fmla="*/ 288 h 576"/>
                <a:gd name="T18" fmla="*/ 15 w 417"/>
                <a:gd name="T19" fmla="*/ 161 h 576"/>
                <a:gd name="T20" fmla="*/ 58 w 417"/>
                <a:gd name="T21" fmla="*/ 71 h 576"/>
                <a:gd name="T22" fmla="*/ 124 w 417"/>
                <a:gd name="T23" fmla="*/ 18 h 576"/>
                <a:gd name="T24" fmla="*/ 207 w 417"/>
                <a:gd name="T25" fmla="*/ 0 h 576"/>
                <a:gd name="T26" fmla="*/ 290 w 417"/>
                <a:gd name="T27" fmla="*/ 17 h 576"/>
                <a:gd name="T28" fmla="*/ 357 w 417"/>
                <a:gd name="T29" fmla="*/ 70 h 576"/>
                <a:gd name="T30" fmla="*/ 401 w 417"/>
                <a:gd name="T31" fmla="*/ 159 h 576"/>
                <a:gd name="T32" fmla="*/ 417 w 417"/>
                <a:gd name="T33" fmla="*/ 287 h 576"/>
                <a:gd name="T34" fmla="*/ 294 w 417"/>
                <a:gd name="T35" fmla="*/ 288 h 576"/>
                <a:gd name="T36" fmla="*/ 286 w 417"/>
                <a:gd name="T37" fmla="*/ 192 h 576"/>
                <a:gd name="T38" fmla="*/ 266 w 417"/>
                <a:gd name="T39" fmla="*/ 133 h 576"/>
                <a:gd name="T40" fmla="*/ 238 w 417"/>
                <a:gd name="T41" fmla="*/ 104 h 576"/>
                <a:gd name="T42" fmla="*/ 207 w 417"/>
                <a:gd name="T43" fmla="*/ 97 h 576"/>
                <a:gd name="T44" fmla="*/ 176 w 417"/>
                <a:gd name="T45" fmla="*/ 105 h 576"/>
                <a:gd name="T46" fmla="*/ 149 w 417"/>
                <a:gd name="T47" fmla="*/ 134 h 576"/>
                <a:gd name="T48" fmla="*/ 130 w 417"/>
                <a:gd name="T49" fmla="*/ 192 h 576"/>
                <a:gd name="T50" fmla="*/ 124 w 417"/>
                <a:gd name="T51" fmla="*/ 288 h 576"/>
                <a:gd name="T52" fmla="*/ 131 w 417"/>
                <a:gd name="T53" fmla="*/ 384 h 576"/>
                <a:gd name="T54" fmla="*/ 150 w 417"/>
                <a:gd name="T55" fmla="*/ 442 h 576"/>
                <a:gd name="T56" fmla="*/ 177 w 417"/>
                <a:gd name="T57" fmla="*/ 472 h 576"/>
                <a:gd name="T58" fmla="*/ 208 w 417"/>
                <a:gd name="T59" fmla="*/ 479 h 576"/>
                <a:gd name="T60" fmla="*/ 240 w 417"/>
                <a:gd name="T61" fmla="*/ 471 h 576"/>
                <a:gd name="T62" fmla="*/ 267 w 417"/>
                <a:gd name="T63" fmla="*/ 442 h 576"/>
                <a:gd name="T64" fmla="*/ 286 w 417"/>
                <a:gd name="T65" fmla="*/ 383 h 576"/>
                <a:gd name="T66" fmla="*/ 294 w 417"/>
                <a:gd name="T67" fmla="*/ 288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7" h="576">
                  <a:moveTo>
                    <a:pt x="417" y="287"/>
                  </a:moveTo>
                  <a:cubicBezTo>
                    <a:pt x="417" y="336"/>
                    <a:pt x="412" y="379"/>
                    <a:pt x="402" y="415"/>
                  </a:cubicBezTo>
                  <a:cubicBezTo>
                    <a:pt x="391" y="451"/>
                    <a:pt x="377" y="481"/>
                    <a:pt x="358" y="505"/>
                  </a:cubicBezTo>
                  <a:cubicBezTo>
                    <a:pt x="340" y="529"/>
                    <a:pt x="317" y="546"/>
                    <a:pt x="292" y="558"/>
                  </a:cubicBezTo>
                  <a:cubicBezTo>
                    <a:pt x="266" y="570"/>
                    <a:pt x="238" y="576"/>
                    <a:pt x="209" y="576"/>
                  </a:cubicBezTo>
                  <a:cubicBezTo>
                    <a:pt x="179" y="576"/>
                    <a:pt x="151" y="570"/>
                    <a:pt x="126" y="559"/>
                  </a:cubicBezTo>
                  <a:cubicBezTo>
                    <a:pt x="100" y="547"/>
                    <a:pt x="78" y="529"/>
                    <a:pt x="60" y="506"/>
                  </a:cubicBezTo>
                  <a:cubicBezTo>
                    <a:pt x="41" y="482"/>
                    <a:pt x="26" y="452"/>
                    <a:pt x="16" y="416"/>
                  </a:cubicBezTo>
                  <a:cubicBezTo>
                    <a:pt x="5" y="380"/>
                    <a:pt x="0" y="338"/>
                    <a:pt x="0" y="288"/>
                  </a:cubicBezTo>
                  <a:cubicBezTo>
                    <a:pt x="0" y="239"/>
                    <a:pt x="5" y="197"/>
                    <a:pt x="15" y="161"/>
                  </a:cubicBezTo>
                  <a:cubicBezTo>
                    <a:pt x="25" y="124"/>
                    <a:pt x="40" y="95"/>
                    <a:pt x="58" y="71"/>
                  </a:cubicBezTo>
                  <a:cubicBezTo>
                    <a:pt x="77" y="47"/>
                    <a:pt x="99" y="29"/>
                    <a:pt x="124" y="18"/>
                  </a:cubicBezTo>
                  <a:cubicBezTo>
                    <a:pt x="149" y="6"/>
                    <a:pt x="177" y="0"/>
                    <a:pt x="207" y="0"/>
                  </a:cubicBezTo>
                  <a:cubicBezTo>
                    <a:pt x="237" y="0"/>
                    <a:pt x="264" y="6"/>
                    <a:pt x="290" y="17"/>
                  </a:cubicBezTo>
                  <a:cubicBezTo>
                    <a:pt x="316" y="29"/>
                    <a:pt x="338" y="46"/>
                    <a:pt x="357" y="70"/>
                  </a:cubicBezTo>
                  <a:cubicBezTo>
                    <a:pt x="376" y="93"/>
                    <a:pt x="390" y="123"/>
                    <a:pt x="401" y="159"/>
                  </a:cubicBezTo>
                  <a:cubicBezTo>
                    <a:pt x="412" y="195"/>
                    <a:pt x="417" y="238"/>
                    <a:pt x="417" y="287"/>
                  </a:cubicBezTo>
                  <a:close/>
                  <a:moveTo>
                    <a:pt x="294" y="288"/>
                  </a:moveTo>
                  <a:cubicBezTo>
                    <a:pt x="293" y="249"/>
                    <a:pt x="291" y="217"/>
                    <a:pt x="286" y="192"/>
                  </a:cubicBezTo>
                  <a:cubicBezTo>
                    <a:pt x="281" y="167"/>
                    <a:pt x="274" y="148"/>
                    <a:pt x="266" y="133"/>
                  </a:cubicBezTo>
                  <a:cubicBezTo>
                    <a:pt x="258" y="119"/>
                    <a:pt x="249" y="110"/>
                    <a:pt x="238" y="104"/>
                  </a:cubicBezTo>
                  <a:cubicBezTo>
                    <a:pt x="228" y="99"/>
                    <a:pt x="218" y="97"/>
                    <a:pt x="207" y="97"/>
                  </a:cubicBezTo>
                  <a:cubicBezTo>
                    <a:pt x="197" y="97"/>
                    <a:pt x="186" y="99"/>
                    <a:pt x="176" y="105"/>
                  </a:cubicBezTo>
                  <a:cubicBezTo>
                    <a:pt x="166" y="110"/>
                    <a:pt x="157" y="120"/>
                    <a:pt x="149" y="134"/>
                  </a:cubicBezTo>
                  <a:cubicBezTo>
                    <a:pt x="141" y="148"/>
                    <a:pt x="135" y="168"/>
                    <a:pt x="130" y="192"/>
                  </a:cubicBezTo>
                  <a:cubicBezTo>
                    <a:pt x="126" y="217"/>
                    <a:pt x="123" y="249"/>
                    <a:pt x="124" y="288"/>
                  </a:cubicBezTo>
                  <a:cubicBezTo>
                    <a:pt x="124" y="327"/>
                    <a:pt x="126" y="359"/>
                    <a:pt x="131" y="384"/>
                  </a:cubicBezTo>
                  <a:cubicBezTo>
                    <a:pt x="136" y="409"/>
                    <a:pt x="142" y="428"/>
                    <a:pt x="150" y="442"/>
                  </a:cubicBezTo>
                  <a:cubicBezTo>
                    <a:pt x="158" y="457"/>
                    <a:pt x="167" y="466"/>
                    <a:pt x="177" y="472"/>
                  </a:cubicBezTo>
                  <a:cubicBezTo>
                    <a:pt x="187" y="477"/>
                    <a:pt x="198" y="479"/>
                    <a:pt x="208" y="479"/>
                  </a:cubicBezTo>
                  <a:cubicBezTo>
                    <a:pt x="219" y="479"/>
                    <a:pt x="229" y="477"/>
                    <a:pt x="240" y="471"/>
                  </a:cubicBezTo>
                  <a:cubicBezTo>
                    <a:pt x="250" y="466"/>
                    <a:pt x="259" y="456"/>
                    <a:pt x="267" y="442"/>
                  </a:cubicBezTo>
                  <a:cubicBezTo>
                    <a:pt x="275" y="428"/>
                    <a:pt x="282" y="408"/>
                    <a:pt x="286" y="383"/>
                  </a:cubicBezTo>
                  <a:cubicBezTo>
                    <a:pt x="291" y="359"/>
                    <a:pt x="294" y="327"/>
                    <a:pt x="294" y="2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13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C9FA0F44-1476-4F73-89D7-346561DC57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0538" y="4495800"/>
              <a:ext cx="169863" cy="260350"/>
            </a:xfrm>
            <a:custGeom>
              <a:avLst/>
              <a:gdLst>
                <a:gd name="T0" fmla="*/ 368 w 368"/>
                <a:gd name="T1" fmla="*/ 477 h 565"/>
                <a:gd name="T2" fmla="*/ 368 w 368"/>
                <a:gd name="T3" fmla="*/ 564 h 565"/>
                <a:gd name="T4" fmla="*/ 48 w 368"/>
                <a:gd name="T5" fmla="*/ 565 h 565"/>
                <a:gd name="T6" fmla="*/ 48 w 368"/>
                <a:gd name="T7" fmla="*/ 478 h 565"/>
                <a:gd name="T8" fmla="*/ 156 w 368"/>
                <a:gd name="T9" fmla="*/ 478 h 565"/>
                <a:gd name="T10" fmla="*/ 155 w 368"/>
                <a:gd name="T11" fmla="*/ 194 h 565"/>
                <a:gd name="T12" fmla="*/ 155 w 368"/>
                <a:gd name="T13" fmla="*/ 172 h 565"/>
                <a:gd name="T14" fmla="*/ 156 w 368"/>
                <a:gd name="T15" fmla="*/ 150 h 565"/>
                <a:gd name="T16" fmla="*/ 92 w 368"/>
                <a:gd name="T17" fmla="*/ 203 h 565"/>
                <a:gd name="T18" fmla="*/ 76 w 368"/>
                <a:gd name="T19" fmla="*/ 211 h 565"/>
                <a:gd name="T20" fmla="*/ 60 w 368"/>
                <a:gd name="T21" fmla="*/ 211 h 565"/>
                <a:gd name="T22" fmla="*/ 47 w 368"/>
                <a:gd name="T23" fmla="*/ 206 h 565"/>
                <a:gd name="T24" fmla="*/ 38 w 368"/>
                <a:gd name="T25" fmla="*/ 199 h 565"/>
                <a:gd name="T26" fmla="*/ 0 w 368"/>
                <a:gd name="T27" fmla="*/ 149 h 565"/>
                <a:gd name="T28" fmla="*/ 175 w 368"/>
                <a:gd name="T29" fmla="*/ 1 h 565"/>
                <a:gd name="T30" fmla="*/ 274 w 368"/>
                <a:gd name="T31" fmla="*/ 0 h 565"/>
                <a:gd name="T32" fmla="*/ 275 w 368"/>
                <a:gd name="T33" fmla="*/ 477 h 565"/>
                <a:gd name="T34" fmla="*/ 368 w 368"/>
                <a:gd name="T35" fmla="*/ 477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8" h="565">
                  <a:moveTo>
                    <a:pt x="368" y="477"/>
                  </a:moveTo>
                  <a:cubicBezTo>
                    <a:pt x="368" y="564"/>
                    <a:pt x="368" y="564"/>
                    <a:pt x="368" y="564"/>
                  </a:cubicBezTo>
                  <a:cubicBezTo>
                    <a:pt x="48" y="565"/>
                    <a:pt x="48" y="565"/>
                    <a:pt x="48" y="565"/>
                  </a:cubicBezTo>
                  <a:cubicBezTo>
                    <a:pt x="48" y="478"/>
                    <a:pt x="48" y="478"/>
                    <a:pt x="48" y="478"/>
                  </a:cubicBezTo>
                  <a:cubicBezTo>
                    <a:pt x="156" y="478"/>
                    <a:pt x="156" y="478"/>
                    <a:pt x="156" y="478"/>
                  </a:cubicBezTo>
                  <a:cubicBezTo>
                    <a:pt x="155" y="194"/>
                    <a:pt x="155" y="194"/>
                    <a:pt x="155" y="194"/>
                  </a:cubicBezTo>
                  <a:cubicBezTo>
                    <a:pt x="155" y="186"/>
                    <a:pt x="155" y="179"/>
                    <a:pt x="155" y="172"/>
                  </a:cubicBezTo>
                  <a:cubicBezTo>
                    <a:pt x="155" y="164"/>
                    <a:pt x="156" y="157"/>
                    <a:pt x="156" y="150"/>
                  </a:cubicBezTo>
                  <a:cubicBezTo>
                    <a:pt x="92" y="203"/>
                    <a:pt x="92" y="203"/>
                    <a:pt x="92" y="203"/>
                  </a:cubicBezTo>
                  <a:cubicBezTo>
                    <a:pt x="87" y="208"/>
                    <a:pt x="81" y="210"/>
                    <a:pt x="76" y="211"/>
                  </a:cubicBezTo>
                  <a:cubicBezTo>
                    <a:pt x="70" y="212"/>
                    <a:pt x="65" y="212"/>
                    <a:pt x="60" y="211"/>
                  </a:cubicBezTo>
                  <a:cubicBezTo>
                    <a:pt x="55" y="210"/>
                    <a:pt x="51" y="209"/>
                    <a:pt x="47" y="206"/>
                  </a:cubicBezTo>
                  <a:cubicBezTo>
                    <a:pt x="43" y="204"/>
                    <a:pt x="40" y="201"/>
                    <a:pt x="38" y="19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5" y="477"/>
                    <a:pt x="275" y="477"/>
                    <a:pt x="275" y="477"/>
                  </a:cubicBezTo>
                  <a:lnTo>
                    <a:pt x="368" y="4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13"/>
            </a:p>
          </p:txBody>
        </p:sp>
      </p:grpSp>
    </p:spTree>
    <p:extLst>
      <p:ext uri="{BB962C8B-B14F-4D97-AF65-F5344CB8AC3E}">
        <p14:creationId xmlns:p14="http://schemas.microsoft.com/office/powerpoint/2010/main" val="335002330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F40657-F874-4D7C-A211-7FDA775D87E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0" rIns="68580" bIns="0" rtlCol="0" anchor="ctr"/>
          <a:lstStyle/>
          <a:p>
            <a:pPr algn="ctr">
              <a:lnSpc>
                <a:spcPct val="85000"/>
              </a:lnSpc>
            </a:pPr>
            <a:endParaRPr lang="en-US" sz="1500" dirty="0">
              <a:solidFill>
                <a:schemeClr val="bg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5842F8B-6A70-46BD-97F6-23D61BFC6796}"/>
              </a:ext>
            </a:extLst>
          </p:cNvPr>
          <p:cNvGrpSpPr>
            <a:grpSpLocks/>
          </p:cNvGrpSpPr>
          <p:nvPr userDrawn="1"/>
        </p:nvGrpSpPr>
        <p:grpSpPr>
          <a:xfrm>
            <a:off x="295740" y="192126"/>
            <a:ext cx="978179" cy="978179"/>
            <a:chOff x="2298701" y="4024312"/>
            <a:chExt cx="1204913" cy="1200151"/>
          </a:xfrm>
          <a:solidFill>
            <a:schemeClr val="bg1"/>
          </a:solidFill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87697E8B-BA14-412B-B74D-5373B80F00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8701" y="4024312"/>
              <a:ext cx="1204913" cy="1200151"/>
            </a:xfrm>
            <a:custGeom>
              <a:avLst/>
              <a:gdLst>
                <a:gd name="T0" fmla="*/ 1310 w 2616"/>
                <a:gd name="T1" fmla="*/ 2603 h 2603"/>
                <a:gd name="T2" fmla="*/ 1305 w 2616"/>
                <a:gd name="T3" fmla="*/ 2603 h 2603"/>
                <a:gd name="T4" fmla="*/ 627 w 2616"/>
                <a:gd name="T5" fmla="*/ 2055 h 2603"/>
                <a:gd name="T6" fmla="*/ 561 w 2616"/>
                <a:gd name="T7" fmla="*/ 1990 h 2603"/>
                <a:gd name="T8" fmla="*/ 12 w 2616"/>
                <a:gd name="T9" fmla="*/ 1306 h 2603"/>
                <a:gd name="T10" fmla="*/ 551 w 2616"/>
                <a:gd name="T11" fmla="*/ 637 h 2603"/>
                <a:gd name="T12" fmla="*/ 626 w 2616"/>
                <a:gd name="T13" fmla="*/ 561 h 2603"/>
                <a:gd name="T14" fmla="*/ 1311 w 2616"/>
                <a:gd name="T15" fmla="*/ 11 h 2603"/>
                <a:gd name="T16" fmla="*/ 1988 w 2616"/>
                <a:gd name="T17" fmla="*/ 557 h 2603"/>
                <a:gd name="T18" fmla="*/ 2054 w 2616"/>
                <a:gd name="T19" fmla="*/ 623 h 2603"/>
                <a:gd name="T20" fmla="*/ 2604 w 2616"/>
                <a:gd name="T21" fmla="*/ 1308 h 2603"/>
                <a:gd name="T22" fmla="*/ 2058 w 2616"/>
                <a:gd name="T23" fmla="*/ 1985 h 2603"/>
                <a:gd name="T24" fmla="*/ 1992 w 2616"/>
                <a:gd name="T25" fmla="*/ 2051 h 2603"/>
                <a:gd name="T26" fmla="*/ 1310 w 2616"/>
                <a:gd name="T27" fmla="*/ 2603 h 2603"/>
                <a:gd name="T28" fmla="*/ 1319 w 2616"/>
                <a:gd name="T29" fmla="*/ 2505 h 2603"/>
                <a:gd name="T30" fmla="*/ 1319 w 2616"/>
                <a:gd name="T31" fmla="*/ 2505 h 2603"/>
                <a:gd name="T32" fmla="*/ 111 w 2616"/>
                <a:gd name="T33" fmla="*/ 1312 h 2603"/>
                <a:gd name="T34" fmla="*/ 632 w 2616"/>
                <a:gd name="T35" fmla="*/ 1921 h 2603"/>
                <a:gd name="T36" fmla="*/ 697 w 2616"/>
                <a:gd name="T37" fmla="*/ 1985 h 2603"/>
                <a:gd name="T38" fmla="*/ 1314 w 2616"/>
                <a:gd name="T39" fmla="*/ 2503 h 2603"/>
                <a:gd name="T40" fmla="*/ 1920 w 2616"/>
                <a:gd name="T41" fmla="*/ 1983 h 2603"/>
                <a:gd name="T42" fmla="*/ 1986 w 2616"/>
                <a:gd name="T43" fmla="*/ 1917 h 2603"/>
                <a:gd name="T44" fmla="*/ 2505 w 2616"/>
                <a:gd name="T45" fmla="*/ 1302 h 2603"/>
                <a:gd name="T46" fmla="*/ 1984 w 2616"/>
                <a:gd name="T47" fmla="*/ 693 h 2603"/>
                <a:gd name="T48" fmla="*/ 1982 w 2616"/>
                <a:gd name="T49" fmla="*/ 691 h 2603"/>
                <a:gd name="T50" fmla="*/ 1919 w 2616"/>
                <a:gd name="T51" fmla="*/ 629 h 2603"/>
                <a:gd name="T52" fmla="*/ 1304 w 2616"/>
                <a:gd name="T53" fmla="*/ 110 h 2603"/>
                <a:gd name="T54" fmla="*/ 697 w 2616"/>
                <a:gd name="T55" fmla="*/ 630 h 2603"/>
                <a:gd name="T56" fmla="*/ 621 w 2616"/>
                <a:gd name="T57" fmla="*/ 707 h 2603"/>
                <a:gd name="T58" fmla="*/ 111 w 2616"/>
                <a:gd name="T59" fmla="*/ 1312 h 2603"/>
                <a:gd name="T60" fmla="*/ 111 w 2616"/>
                <a:gd name="T61" fmla="*/ 1310 h 2603"/>
                <a:gd name="T62" fmla="*/ 111 w 2616"/>
                <a:gd name="T63" fmla="*/ 1310 h 2603"/>
                <a:gd name="T64" fmla="*/ 2505 w 2616"/>
                <a:gd name="T65" fmla="*/ 1304 h 2603"/>
                <a:gd name="T66" fmla="*/ 2505 w 2616"/>
                <a:gd name="T67" fmla="*/ 1304 h 2603"/>
                <a:gd name="T68" fmla="*/ 1307 w 2616"/>
                <a:gd name="T69" fmla="*/ 110 h 2603"/>
                <a:gd name="T70" fmla="*/ 1307 w 2616"/>
                <a:gd name="T71" fmla="*/ 110 h 2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16" h="2603">
                  <a:moveTo>
                    <a:pt x="1310" y="2603"/>
                  </a:moveTo>
                  <a:cubicBezTo>
                    <a:pt x="1308" y="2603"/>
                    <a:pt x="1307" y="2603"/>
                    <a:pt x="1305" y="2603"/>
                  </a:cubicBezTo>
                  <a:cubicBezTo>
                    <a:pt x="1215" y="2600"/>
                    <a:pt x="632" y="2061"/>
                    <a:pt x="627" y="2055"/>
                  </a:cubicBezTo>
                  <a:cubicBezTo>
                    <a:pt x="561" y="1990"/>
                    <a:pt x="561" y="1990"/>
                    <a:pt x="561" y="1990"/>
                  </a:cubicBezTo>
                  <a:cubicBezTo>
                    <a:pt x="468" y="1898"/>
                    <a:pt x="0" y="1426"/>
                    <a:pt x="12" y="1306"/>
                  </a:cubicBezTo>
                  <a:cubicBezTo>
                    <a:pt x="16" y="1179"/>
                    <a:pt x="496" y="692"/>
                    <a:pt x="551" y="637"/>
                  </a:cubicBezTo>
                  <a:cubicBezTo>
                    <a:pt x="626" y="561"/>
                    <a:pt x="626" y="561"/>
                    <a:pt x="626" y="561"/>
                  </a:cubicBezTo>
                  <a:cubicBezTo>
                    <a:pt x="720" y="467"/>
                    <a:pt x="1191" y="0"/>
                    <a:pt x="1311" y="11"/>
                  </a:cubicBezTo>
                  <a:cubicBezTo>
                    <a:pt x="1439" y="15"/>
                    <a:pt x="1932" y="502"/>
                    <a:pt x="1988" y="557"/>
                  </a:cubicBezTo>
                  <a:cubicBezTo>
                    <a:pt x="2054" y="623"/>
                    <a:pt x="2054" y="623"/>
                    <a:pt x="2054" y="623"/>
                  </a:cubicBezTo>
                  <a:cubicBezTo>
                    <a:pt x="2148" y="716"/>
                    <a:pt x="2616" y="1188"/>
                    <a:pt x="2604" y="1308"/>
                  </a:cubicBezTo>
                  <a:cubicBezTo>
                    <a:pt x="2600" y="1436"/>
                    <a:pt x="2113" y="1929"/>
                    <a:pt x="2058" y="1985"/>
                  </a:cubicBezTo>
                  <a:cubicBezTo>
                    <a:pt x="1992" y="2051"/>
                    <a:pt x="1992" y="2051"/>
                    <a:pt x="1992" y="2051"/>
                  </a:cubicBezTo>
                  <a:cubicBezTo>
                    <a:pt x="1898" y="2145"/>
                    <a:pt x="1437" y="2603"/>
                    <a:pt x="1310" y="2603"/>
                  </a:cubicBezTo>
                  <a:close/>
                  <a:moveTo>
                    <a:pt x="1319" y="2505"/>
                  </a:moveTo>
                  <a:cubicBezTo>
                    <a:pt x="1319" y="2505"/>
                    <a:pt x="1319" y="2505"/>
                    <a:pt x="1319" y="2505"/>
                  </a:cubicBezTo>
                  <a:close/>
                  <a:moveTo>
                    <a:pt x="111" y="1312"/>
                  </a:moveTo>
                  <a:cubicBezTo>
                    <a:pt x="125" y="1365"/>
                    <a:pt x="311" y="1602"/>
                    <a:pt x="632" y="1921"/>
                  </a:cubicBezTo>
                  <a:cubicBezTo>
                    <a:pt x="697" y="1985"/>
                    <a:pt x="697" y="1985"/>
                    <a:pt x="697" y="1985"/>
                  </a:cubicBezTo>
                  <a:cubicBezTo>
                    <a:pt x="883" y="2155"/>
                    <a:pt x="1242" y="2469"/>
                    <a:pt x="1314" y="2503"/>
                  </a:cubicBezTo>
                  <a:cubicBezTo>
                    <a:pt x="1371" y="2484"/>
                    <a:pt x="1606" y="2299"/>
                    <a:pt x="1920" y="1983"/>
                  </a:cubicBezTo>
                  <a:cubicBezTo>
                    <a:pt x="1986" y="1917"/>
                    <a:pt x="1986" y="1917"/>
                    <a:pt x="1986" y="1917"/>
                  </a:cubicBezTo>
                  <a:cubicBezTo>
                    <a:pt x="2308" y="1593"/>
                    <a:pt x="2492" y="1354"/>
                    <a:pt x="2505" y="1302"/>
                  </a:cubicBezTo>
                  <a:cubicBezTo>
                    <a:pt x="2491" y="1249"/>
                    <a:pt x="2305" y="1012"/>
                    <a:pt x="1984" y="693"/>
                  </a:cubicBezTo>
                  <a:cubicBezTo>
                    <a:pt x="1982" y="691"/>
                    <a:pt x="1982" y="691"/>
                    <a:pt x="1982" y="691"/>
                  </a:cubicBezTo>
                  <a:cubicBezTo>
                    <a:pt x="1919" y="629"/>
                    <a:pt x="1919" y="629"/>
                    <a:pt x="1919" y="629"/>
                  </a:cubicBezTo>
                  <a:cubicBezTo>
                    <a:pt x="1595" y="307"/>
                    <a:pt x="1357" y="123"/>
                    <a:pt x="1304" y="110"/>
                  </a:cubicBezTo>
                  <a:cubicBezTo>
                    <a:pt x="1252" y="124"/>
                    <a:pt x="1016" y="310"/>
                    <a:pt x="697" y="630"/>
                  </a:cubicBezTo>
                  <a:cubicBezTo>
                    <a:pt x="621" y="707"/>
                    <a:pt x="621" y="707"/>
                    <a:pt x="621" y="707"/>
                  </a:cubicBezTo>
                  <a:cubicBezTo>
                    <a:pt x="305" y="1025"/>
                    <a:pt x="124" y="1261"/>
                    <a:pt x="111" y="1312"/>
                  </a:cubicBezTo>
                  <a:close/>
                  <a:moveTo>
                    <a:pt x="111" y="1310"/>
                  </a:moveTo>
                  <a:cubicBezTo>
                    <a:pt x="111" y="1310"/>
                    <a:pt x="111" y="1310"/>
                    <a:pt x="111" y="1310"/>
                  </a:cubicBezTo>
                  <a:moveTo>
                    <a:pt x="2505" y="1304"/>
                  </a:moveTo>
                  <a:cubicBezTo>
                    <a:pt x="2505" y="1304"/>
                    <a:pt x="2505" y="1304"/>
                    <a:pt x="2505" y="1304"/>
                  </a:cubicBezTo>
                  <a:close/>
                  <a:moveTo>
                    <a:pt x="1307" y="110"/>
                  </a:moveTo>
                  <a:cubicBezTo>
                    <a:pt x="1307" y="110"/>
                    <a:pt x="1307" y="110"/>
                    <a:pt x="1307" y="1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13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608D51B7-19E5-4774-8298-BB474C77CD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0326" y="4497388"/>
              <a:ext cx="198438" cy="260350"/>
            </a:xfrm>
            <a:custGeom>
              <a:avLst/>
              <a:gdLst>
                <a:gd name="T0" fmla="*/ 432 w 432"/>
                <a:gd name="T1" fmla="*/ 345 h 564"/>
                <a:gd name="T2" fmla="*/ 432 w 432"/>
                <a:gd name="T3" fmla="*/ 412 h 564"/>
                <a:gd name="T4" fmla="*/ 427 w 432"/>
                <a:gd name="T5" fmla="*/ 427 h 564"/>
                <a:gd name="T6" fmla="*/ 409 w 432"/>
                <a:gd name="T7" fmla="*/ 434 h 564"/>
                <a:gd name="T8" fmla="*/ 375 w 432"/>
                <a:gd name="T9" fmla="*/ 434 h 564"/>
                <a:gd name="T10" fmla="*/ 375 w 432"/>
                <a:gd name="T11" fmla="*/ 563 h 564"/>
                <a:gd name="T12" fmla="*/ 271 w 432"/>
                <a:gd name="T13" fmla="*/ 564 h 564"/>
                <a:gd name="T14" fmla="*/ 270 w 432"/>
                <a:gd name="T15" fmla="*/ 434 h 564"/>
                <a:gd name="T16" fmla="*/ 44 w 432"/>
                <a:gd name="T17" fmla="*/ 435 h 564"/>
                <a:gd name="T18" fmla="*/ 24 w 432"/>
                <a:gd name="T19" fmla="*/ 428 h 564"/>
                <a:gd name="T20" fmla="*/ 12 w 432"/>
                <a:gd name="T21" fmla="*/ 411 h 564"/>
                <a:gd name="T22" fmla="*/ 0 w 432"/>
                <a:gd name="T23" fmla="*/ 352 h 564"/>
                <a:gd name="T24" fmla="*/ 259 w 432"/>
                <a:gd name="T25" fmla="*/ 1 h 564"/>
                <a:gd name="T26" fmla="*/ 373 w 432"/>
                <a:gd name="T27" fmla="*/ 0 h 564"/>
                <a:gd name="T28" fmla="*/ 374 w 432"/>
                <a:gd name="T29" fmla="*/ 345 h 564"/>
                <a:gd name="T30" fmla="*/ 432 w 432"/>
                <a:gd name="T31" fmla="*/ 345 h 564"/>
                <a:gd name="T32" fmla="*/ 270 w 432"/>
                <a:gd name="T33" fmla="*/ 345 h 564"/>
                <a:gd name="T34" fmla="*/ 270 w 432"/>
                <a:gd name="T35" fmla="*/ 198 h 564"/>
                <a:gd name="T36" fmla="*/ 270 w 432"/>
                <a:gd name="T37" fmla="*/ 169 h 564"/>
                <a:gd name="T38" fmla="*/ 273 w 432"/>
                <a:gd name="T39" fmla="*/ 136 h 564"/>
                <a:gd name="T40" fmla="*/ 125 w 432"/>
                <a:gd name="T41" fmla="*/ 345 h 564"/>
                <a:gd name="T42" fmla="*/ 270 w 432"/>
                <a:gd name="T43" fmla="*/ 34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2" h="564">
                  <a:moveTo>
                    <a:pt x="432" y="345"/>
                  </a:moveTo>
                  <a:cubicBezTo>
                    <a:pt x="432" y="412"/>
                    <a:pt x="432" y="412"/>
                    <a:pt x="432" y="412"/>
                  </a:cubicBezTo>
                  <a:cubicBezTo>
                    <a:pt x="432" y="418"/>
                    <a:pt x="430" y="423"/>
                    <a:pt x="427" y="427"/>
                  </a:cubicBezTo>
                  <a:cubicBezTo>
                    <a:pt x="423" y="432"/>
                    <a:pt x="417" y="434"/>
                    <a:pt x="409" y="434"/>
                  </a:cubicBezTo>
                  <a:cubicBezTo>
                    <a:pt x="375" y="434"/>
                    <a:pt x="375" y="434"/>
                    <a:pt x="375" y="434"/>
                  </a:cubicBezTo>
                  <a:cubicBezTo>
                    <a:pt x="375" y="563"/>
                    <a:pt x="375" y="563"/>
                    <a:pt x="375" y="563"/>
                  </a:cubicBezTo>
                  <a:cubicBezTo>
                    <a:pt x="271" y="564"/>
                    <a:pt x="271" y="564"/>
                    <a:pt x="271" y="564"/>
                  </a:cubicBezTo>
                  <a:cubicBezTo>
                    <a:pt x="270" y="434"/>
                    <a:pt x="270" y="434"/>
                    <a:pt x="270" y="434"/>
                  </a:cubicBezTo>
                  <a:cubicBezTo>
                    <a:pt x="44" y="435"/>
                    <a:pt x="44" y="435"/>
                    <a:pt x="44" y="435"/>
                  </a:cubicBezTo>
                  <a:cubicBezTo>
                    <a:pt x="36" y="435"/>
                    <a:pt x="30" y="433"/>
                    <a:pt x="24" y="428"/>
                  </a:cubicBezTo>
                  <a:cubicBezTo>
                    <a:pt x="17" y="423"/>
                    <a:pt x="14" y="418"/>
                    <a:pt x="12" y="411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259" y="1"/>
                    <a:pt x="259" y="1"/>
                    <a:pt x="259" y="1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74" y="345"/>
                    <a:pt x="374" y="345"/>
                    <a:pt x="374" y="345"/>
                  </a:cubicBezTo>
                  <a:lnTo>
                    <a:pt x="432" y="345"/>
                  </a:lnTo>
                  <a:close/>
                  <a:moveTo>
                    <a:pt x="270" y="345"/>
                  </a:moveTo>
                  <a:cubicBezTo>
                    <a:pt x="270" y="198"/>
                    <a:pt x="270" y="198"/>
                    <a:pt x="270" y="198"/>
                  </a:cubicBezTo>
                  <a:cubicBezTo>
                    <a:pt x="269" y="189"/>
                    <a:pt x="270" y="179"/>
                    <a:pt x="270" y="169"/>
                  </a:cubicBezTo>
                  <a:cubicBezTo>
                    <a:pt x="271" y="159"/>
                    <a:pt x="272" y="148"/>
                    <a:pt x="273" y="136"/>
                  </a:cubicBezTo>
                  <a:cubicBezTo>
                    <a:pt x="125" y="345"/>
                    <a:pt x="125" y="345"/>
                    <a:pt x="125" y="345"/>
                  </a:cubicBezTo>
                  <a:lnTo>
                    <a:pt x="270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13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44AD18FA-E77A-4372-A282-B0A2DFBCA0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14638" y="4494213"/>
              <a:ext cx="192088" cy="265113"/>
            </a:xfrm>
            <a:custGeom>
              <a:avLst/>
              <a:gdLst>
                <a:gd name="T0" fmla="*/ 417 w 417"/>
                <a:gd name="T1" fmla="*/ 287 h 576"/>
                <a:gd name="T2" fmla="*/ 402 w 417"/>
                <a:gd name="T3" fmla="*/ 415 h 576"/>
                <a:gd name="T4" fmla="*/ 358 w 417"/>
                <a:gd name="T5" fmla="*/ 505 h 576"/>
                <a:gd name="T6" fmla="*/ 292 w 417"/>
                <a:gd name="T7" fmla="*/ 558 h 576"/>
                <a:gd name="T8" fmla="*/ 209 w 417"/>
                <a:gd name="T9" fmla="*/ 576 h 576"/>
                <a:gd name="T10" fmla="*/ 126 w 417"/>
                <a:gd name="T11" fmla="*/ 559 h 576"/>
                <a:gd name="T12" fmla="*/ 60 w 417"/>
                <a:gd name="T13" fmla="*/ 506 h 576"/>
                <a:gd name="T14" fmla="*/ 16 w 417"/>
                <a:gd name="T15" fmla="*/ 416 h 576"/>
                <a:gd name="T16" fmla="*/ 0 w 417"/>
                <a:gd name="T17" fmla="*/ 288 h 576"/>
                <a:gd name="T18" fmla="*/ 15 w 417"/>
                <a:gd name="T19" fmla="*/ 161 h 576"/>
                <a:gd name="T20" fmla="*/ 58 w 417"/>
                <a:gd name="T21" fmla="*/ 71 h 576"/>
                <a:gd name="T22" fmla="*/ 124 w 417"/>
                <a:gd name="T23" fmla="*/ 18 h 576"/>
                <a:gd name="T24" fmla="*/ 207 w 417"/>
                <a:gd name="T25" fmla="*/ 0 h 576"/>
                <a:gd name="T26" fmla="*/ 290 w 417"/>
                <a:gd name="T27" fmla="*/ 17 h 576"/>
                <a:gd name="T28" fmla="*/ 357 w 417"/>
                <a:gd name="T29" fmla="*/ 70 h 576"/>
                <a:gd name="T30" fmla="*/ 401 w 417"/>
                <a:gd name="T31" fmla="*/ 159 h 576"/>
                <a:gd name="T32" fmla="*/ 417 w 417"/>
                <a:gd name="T33" fmla="*/ 287 h 576"/>
                <a:gd name="T34" fmla="*/ 294 w 417"/>
                <a:gd name="T35" fmla="*/ 288 h 576"/>
                <a:gd name="T36" fmla="*/ 286 w 417"/>
                <a:gd name="T37" fmla="*/ 192 h 576"/>
                <a:gd name="T38" fmla="*/ 266 w 417"/>
                <a:gd name="T39" fmla="*/ 133 h 576"/>
                <a:gd name="T40" fmla="*/ 238 w 417"/>
                <a:gd name="T41" fmla="*/ 104 h 576"/>
                <a:gd name="T42" fmla="*/ 207 w 417"/>
                <a:gd name="T43" fmla="*/ 97 h 576"/>
                <a:gd name="T44" fmla="*/ 176 w 417"/>
                <a:gd name="T45" fmla="*/ 105 h 576"/>
                <a:gd name="T46" fmla="*/ 149 w 417"/>
                <a:gd name="T47" fmla="*/ 134 h 576"/>
                <a:gd name="T48" fmla="*/ 130 w 417"/>
                <a:gd name="T49" fmla="*/ 192 h 576"/>
                <a:gd name="T50" fmla="*/ 124 w 417"/>
                <a:gd name="T51" fmla="*/ 288 h 576"/>
                <a:gd name="T52" fmla="*/ 131 w 417"/>
                <a:gd name="T53" fmla="*/ 384 h 576"/>
                <a:gd name="T54" fmla="*/ 150 w 417"/>
                <a:gd name="T55" fmla="*/ 442 h 576"/>
                <a:gd name="T56" fmla="*/ 177 w 417"/>
                <a:gd name="T57" fmla="*/ 472 h 576"/>
                <a:gd name="T58" fmla="*/ 208 w 417"/>
                <a:gd name="T59" fmla="*/ 479 h 576"/>
                <a:gd name="T60" fmla="*/ 240 w 417"/>
                <a:gd name="T61" fmla="*/ 471 h 576"/>
                <a:gd name="T62" fmla="*/ 267 w 417"/>
                <a:gd name="T63" fmla="*/ 442 h 576"/>
                <a:gd name="T64" fmla="*/ 286 w 417"/>
                <a:gd name="T65" fmla="*/ 383 h 576"/>
                <a:gd name="T66" fmla="*/ 294 w 417"/>
                <a:gd name="T67" fmla="*/ 288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7" h="576">
                  <a:moveTo>
                    <a:pt x="417" y="287"/>
                  </a:moveTo>
                  <a:cubicBezTo>
                    <a:pt x="417" y="336"/>
                    <a:pt x="412" y="379"/>
                    <a:pt x="402" y="415"/>
                  </a:cubicBezTo>
                  <a:cubicBezTo>
                    <a:pt x="391" y="451"/>
                    <a:pt x="377" y="481"/>
                    <a:pt x="358" y="505"/>
                  </a:cubicBezTo>
                  <a:cubicBezTo>
                    <a:pt x="340" y="529"/>
                    <a:pt x="317" y="546"/>
                    <a:pt x="292" y="558"/>
                  </a:cubicBezTo>
                  <a:cubicBezTo>
                    <a:pt x="266" y="570"/>
                    <a:pt x="238" y="576"/>
                    <a:pt x="209" y="576"/>
                  </a:cubicBezTo>
                  <a:cubicBezTo>
                    <a:pt x="179" y="576"/>
                    <a:pt x="151" y="570"/>
                    <a:pt x="126" y="559"/>
                  </a:cubicBezTo>
                  <a:cubicBezTo>
                    <a:pt x="100" y="547"/>
                    <a:pt x="78" y="529"/>
                    <a:pt x="60" y="506"/>
                  </a:cubicBezTo>
                  <a:cubicBezTo>
                    <a:pt x="41" y="482"/>
                    <a:pt x="26" y="452"/>
                    <a:pt x="16" y="416"/>
                  </a:cubicBezTo>
                  <a:cubicBezTo>
                    <a:pt x="5" y="380"/>
                    <a:pt x="0" y="338"/>
                    <a:pt x="0" y="288"/>
                  </a:cubicBezTo>
                  <a:cubicBezTo>
                    <a:pt x="0" y="239"/>
                    <a:pt x="5" y="197"/>
                    <a:pt x="15" y="161"/>
                  </a:cubicBezTo>
                  <a:cubicBezTo>
                    <a:pt x="25" y="124"/>
                    <a:pt x="40" y="95"/>
                    <a:pt x="58" y="71"/>
                  </a:cubicBezTo>
                  <a:cubicBezTo>
                    <a:pt x="77" y="47"/>
                    <a:pt x="99" y="29"/>
                    <a:pt x="124" y="18"/>
                  </a:cubicBezTo>
                  <a:cubicBezTo>
                    <a:pt x="149" y="6"/>
                    <a:pt x="177" y="0"/>
                    <a:pt x="207" y="0"/>
                  </a:cubicBezTo>
                  <a:cubicBezTo>
                    <a:pt x="237" y="0"/>
                    <a:pt x="264" y="6"/>
                    <a:pt x="290" y="17"/>
                  </a:cubicBezTo>
                  <a:cubicBezTo>
                    <a:pt x="316" y="29"/>
                    <a:pt x="338" y="46"/>
                    <a:pt x="357" y="70"/>
                  </a:cubicBezTo>
                  <a:cubicBezTo>
                    <a:pt x="376" y="93"/>
                    <a:pt x="390" y="123"/>
                    <a:pt x="401" y="159"/>
                  </a:cubicBezTo>
                  <a:cubicBezTo>
                    <a:pt x="412" y="195"/>
                    <a:pt x="417" y="238"/>
                    <a:pt x="417" y="287"/>
                  </a:cubicBezTo>
                  <a:close/>
                  <a:moveTo>
                    <a:pt x="294" y="288"/>
                  </a:moveTo>
                  <a:cubicBezTo>
                    <a:pt x="293" y="249"/>
                    <a:pt x="291" y="217"/>
                    <a:pt x="286" y="192"/>
                  </a:cubicBezTo>
                  <a:cubicBezTo>
                    <a:pt x="281" y="167"/>
                    <a:pt x="274" y="148"/>
                    <a:pt x="266" y="133"/>
                  </a:cubicBezTo>
                  <a:cubicBezTo>
                    <a:pt x="258" y="119"/>
                    <a:pt x="249" y="110"/>
                    <a:pt x="238" y="104"/>
                  </a:cubicBezTo>
                  <a:cubicBezTo>
                    <a:pt x="228" y="99"/>
                    <a:pt x="218" y="97"/>
                    <a:pt x="207" y="97"/>
                  </a:cubicBezTo>
                  <a:cubicBezTo>
                    <a:pt x="197" y="97"/>
                    <a:pt x="186" y="99"/>
                    <a:pt x="176" y="105"/>
                  </a:cubicBezTo>
                  <a:cubicBezTo>
                    <a:pt x="166" y="110"/>
                    <a:pt x="157" y="120"/>
                    <a:pt x="149" y="134"/>
                  </a:cubicBezTo>
                  <a:cubicBezTo>
                    <a:pt x="141" y="148"/>
                    <a:pt x="135" y="168"/>
                    <a:pt x="130" y="192"/>
                  </a:cubicBezTo>
                  <a:cubicBezTo>
                    <a:pt x="126" y="217"/>
                    <a:pt x="123" y="249"/>
                    <a:pt x="124" y="288"/>
                  </a:cubicBezTo>
                  <a:cubicBezTo>
                    <a:pt x="124" y="327"/>
                    <a:pt x="126" y="359"/>
                    <a:pt x="131" y="384"/>
                  </a:cubicBezTo>
                  <a:cubicBezTo>
                    <a:pt x="136" y="409"/>
                    <a:pt x="142" y="428"/>
                    <a:pt x="150" y="442"/>
                  </a:cubicBezTo>
                  <a:cubicBezTo>
                    <a:pt x="158" y="457"/>
                    <a:pt x="167" y="466"/>
                    <a:pt x="177" y="472"/>
                  </a:cubicBezTo>
                  <a:cubicBezTo>
                    <a:pt x="187" y="477"/>
                    <a:pt x="198" y="479"/>
                    <a:pt x="208" y="479"/>
                  </a:cubicBezTo>
                  <a:cubicBezTo>
                    <a:pt x="219" y="479"/>
                    <a:pt x="229" y="477"/>
                    <a:pt x="240" y="471"/>
                  </a:cubicBezTo>
                  <a:cubicBezTo>
                    <a:pt x="250" y="466"/>
                    <a:pt x="259" y="456"/>
                    <a:pt x="267" y="442"/>
                  </a:cubicBezTo>
                  <a:cubicBezTo>
                    <a:pt x="275" y="428"/>
                    <a:pt x="282" y="408"/>
                    <a:pt x="286" y="383"/>
                  </a:cubicBezTo>
                  <a:cubicBezTo>
                    <a:pt x="291" y="359"/>
                    <a:pt x="294" y="327"/>
                    <a:pt x="294" y="2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13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ED979FBD-23D1-4E6D-817D-0EC1F0F38D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0538" y="4495800"/>
              <a:ext cx="169863" cy="260350"/>
            </a:xfrm>
            <a:custGeom>
              <a:avLst/>
              <a:gdLst>
                <a:gd name="T0" fmla="*/ 368 w 368"/>
                <a:gd name="T1" fmla="*/ 477 h 565"/>
                <a:gd name="T2" fmla="*/ 368 w 368"/>
                <a:gd name="T3" fmla="*/ 564 h 565"/>
                <a:gd name="T4" fmla="*/ 48 w 368"/>
                <a:gd name="T5" fmla="*/ 565 h 565"/>
                <a:gd name="T6" fmla="*/ 48 w 368"/>
                <a:gd name="T7" fmla="*/ 478 h 565"/>
                <a:gd name="T8" fmla="*/ 156 w 368"/>
                <a:gd name="T9" fmla="*/ 478 h 565"/>
                <a:gd name="T10" fmla="*/ 155 w 368"/>
                <a:gd name="T11" fmla="*/ 194 h 565"/>
                <a:gd name="T12" fmla="*/ 155 w 368"/>
                <a:gd name="T13" fmla="*/ 172 h 565"/>
                <a:gd name="T14" fmla="*/ 156 w 368"/>
                <a:gd name="T15" fmla="*/ 150 h 565"/>
                <a:gd name="T16" fmla="*/ 92 w 368"/>
                <a:gd name="T17" fmla="*/ 203 h 565"/>
                <a:gd name="T18" fmla="*/ 76 w 368"/>
                <a:gd name="T19" fmla="*/ 211 h 565"/>
                <a:gd name="T20" fmla="*/ 60 w 368"/>
                <a:gd name="T21" fmla="*/ 211 h 565"/>
                <a:gd name="T22" fmla="*/ 47 w 368"/>
                <a:gd name="T23" fmla="*/ 206 h 565"/>
                <a:gd name="T24" fmla="*/ 38 w 368"/>
                <a:gd name="T25" fmla="*/ 199 h 565"/>
                <a:gd name="T26" fmla="*/ 0 w 368"/>
                <a:gd name="T27" fmla="*/ 149 h 565"/>
                <a:gd name="T28" fmla="*/ 175 w 368"/>
                <a:gd name="T29" fmla="*/ 1 h 565"/>
                <a:gd name="T30" fmla="*/ 274 w 368"/>
                <a:gd name="T31" fmla="*/ 0 h 565"/>
                <a:gd name="T32" fmla="*/ 275 w 368"/>
                <a:gd name="T33" fmla="*/ 477 h 565"/>
                <a:gd name="T34" fmla="*/ 368 w 368"/>
                <a:gd name="T35" fmla="*/ 477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8" h="565">
                  <a:moveTo>
                    <a:pt x="368" y="477"/>
                  </a:moveTo>
                  <a:cubicBezTo>
                    <a:pt x="368" y="564"/>
                    <a:pt x="368" y="564"/>
                    <a:pt x="368" y="564"/>
                  </a:cubicBezTo>
                  <a:cubicBezTo>
                    <a:pt x="48" y="565"/>
                    <a:pt x="48" y="565"/>
                    <a:pt x="48" y="565"/>
                  </a:cubicBezTo>
                  <a:cubicBezTo>
                    <a:pt x="48" y="478"/>
                    <a:pt x="48" y="478"/>
                    <a:pt x="48" y="478"/>
                  </a:cubicBezTo>
                  <a:cubicBezTo>
                    <a:pt x="156" y="478"/>
                    <a:pt x="156" y="478"/>
                    <a:pt x="156" y="478"/>
                  </a:cubicBezTo>
                  <a:cubicBezTo>
                    <a:pt x="155" y="194"/>
                    <a:pt x="155" y="194"/>
                    <a:pt x="155" y="194"/>
                  </a:cubicBezTo>
                  <a:cubicBezTo>
                    <a:pt x="155" y="186"/>
                    <a:pt x="155" y="179"/>
                    <a:pt x="155" y="172"/>
                  </a:cubicBezTo>
                  <a:cubicBezTo>
                    <a:pt x="155" y="164"/>
                    <a:pt x="156" y="157"/>
                    <a:pt x="156" y="150"/>
                  </a:cubicBezTo>
                  <a:cubicBezTo>
                    <a:pt x="92" y="203"/>
                    <a:pt x="92" y="203"/>
                    <a:pt x="92" y="203"/>
                  </a:cubicBezTo>
                  <a:cubicBezTo>
                    <a:pt x="87" y="208"/>
                    <a:pt x="81" y="210"/>
                    <a:pt x="76" y="211"/>
                  </a:cubicBezTo>
                  <a:cubicBezTo>
                    <a:pt x="70" y="212"/>
                    <a:pt x="65" y="212"/>
                    <a:pt x="60" y="211"/>
                  </a:cubicBezTo>
                  <a:cubicBezTo>
                    <a:pt x="55" y="210"/>
                    <a:pt x="51" y="209"/>
                    <a:pt x="47" y="206"/>
                  </a:cubicBezTo>
                  <a:cubicBezTo>
                    <a:pt x="43" y="204"/>
                    <a:pt x="40" y="201"/>
                    <a:pt x="38" y="19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5" y="477"/>
                    <a:pt x="275" y="477"/>
                    <a:pt x="275" y="477"/>
                  </a:cubicBezTo>
                  <a:lnTo>
                    <a:pt x="368" y="4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13"/>
            </a:p>
          </p:txBody>
        </p:sp>
      </p:grp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362F27B-EAE9-4134-8DB8-46FB6E7C91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BD29-09B1-4103-83FA-275645132D63}" type="datetime1">
              <a:rPr lang="en-US" smtClean="0"/>
              <a:t>6/15/2023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4D5CE44-4CC5-4D6E-8DF9-76ACE7320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39" y="286871"/>
            <a:ext cx="5513391" cy="6284258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995240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19D830A-D423-4841-8C63-3BFBF85C2B6F}"/>
              </a:ext>
            </a:extLst>
          </p:cNvPr>
          <p:cNvGrpSpPr>
            <a:grpSpLocks/>
          </p:cNvGrpSpPr>
          <p:nvPr userDrawn="1"/>
        </p:nvGrpSpPr>
        <p:grpSpPr>
          <a:xfrm>
            <a:off x="10918081" y="192126"/>
            <a:ext cx="978179" cy="978179"/>
            <a:chOff x="2298701" y="4024312"/>
            <a:chExt cx="1204913" cy="1200151"/>
          </a:xfrm>
          <a:solidFill>
            <a:schemeClr val="accent1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E44E651B-45FF-4108-A55C-1D2E6362B8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8701" y="4024312"/>
              <a:ext cx="1204913" cy="1200151"/>
            </a:xfrm>
            <a:custGeom>
              <a:avLst/>
              <a:gdLst>
                <a:gd name="T0" fmla="*/ 1310 w 2616"/>
                <a:gd name="T1" fmla="*/ 2603 h 2603"/>
                <a:gd name="T2" fmla="*/ 1305 w 2616"/>
                <a:gd name="T3" fmla="*/ 2603 h 2603"/>
                <a:gd name="T4" fmla="*/ 627 w 2616"/>
                <a:gd name="T5" fmla="*/ 2055 h 2603"/>
                <a:gd name="T6" fmla="*/ 561 w 2616"/>
                <a:gd name="T7" fmla="*/ 1990 h 2603"/>
                <a:gd name="T8" fmla="*/ 12 w 2616"/>
                <a:gd name="T9" fmla="*/ 1306 h 2603"/>
                <a:gd name="T10" fmla="*/ 551 w 2616"/>
                <a:gd name="T11" fmla="*/ 637 h 2603"/>
                <a:gd name="T12" fmla="*/ 626 w 2616"/>
                <a:gd name="T13" fmla="*/ 561 h 2603"/>
                <a:gd name="T14" fmla="*/ 1311 w 2616"/>
                <a:gd name="T15" fmla="*/ 11 h 2603"/>
                <a:gd name="T16" fmla="*/ 1988 w 2616"/>
                <a:gd name="T17" fmla="*/ 557 h 2603"/>
                <a:gd name="T18" fmla="*/ 2054 w 2616"/>
                <a:gd name="T19" fmla="*/ 623 h 2603"/>
                <a:gd name="T20" fmla="*/ 2604 w 2616"/>
                <a:gd name="T21" fmla="*/ 1308 h 2603"/>
                <a:gd name="T22" fmla="*/ 2058 w 2616"/>
                <a:gd name="T23" fmla="*/ 1985 h 2603"/>
                <a:gd name="T24" fmla="*/ 1992 w 2616"/>
                <a:gd name="T25" fmla="*/ 2051 h 2603"/>
                <a:gd name="T26" fmla="*/ 1310 w 2616"/>
                <a:gd name="T27" fmla="*/ 2603 h 2603"/>
                <a:gd name="T28" fmla="*/ 1319 w 2616"/>
                <a:gd name="T29" fmla="*/ 2505 h 2603"/>
                <a:gd name="T30" fmla="*/ 1319 w 2616"/>
                <a:gd name="T31" fmla="*/ 2505 h 2603"/>
                <a:gd name="T32" fmla="*/ 111 w 2616"/>
                <a:gd name="T33" fmla="*/ 1312 h 2603"/>
                <a:gd name="T34" fmla="*/ 632 w 2616"/>
                <a:gd name="T35" fmla="*/ 1921 h 2603"/>
                <a:gd name="T36" fmla="*/ 697 w 2616"/>
                <a:gd name="T37" fmla="*/ 1985 h 2603"/>
                <a:gd name="T38" fmla="*/ 1314 w 2616"/>
                <a:gd name="T39" fmla="*/ 2503 h 2603"/>
                <a:gd name="T40" fmla="*/ 1920 w 2616"/>
                <a:gd name="T41" fmla="*/ 1983 h 2603"/>
                <a:gd name="T42" fmla="*/ 1986 w 2616"/>
                <a:gd name="T43" fmla="*/ 1917 h 2603"/>
                <a:gd name="T44" fmla="*/ 2505 w 2616"/>
                <a:gd name="T45" fmla="*/ 1302 h 2603"/>
                <a:gd name="T46" fmla="*/ 1984 w 2616"/>
                <a:gd name="T47" fmla="*/ 693 h 2603"/>
                <a:gd name="T48" fmla="*/ 1982 w 2616"/>
                <a:gd name="T49" fmla="*/ 691 h 2603"/>
                <a:gd name="T50" fmla="*/ 1919 w 2616"/>
                <a:gd name="T51" fmla="*/ 629 h 2603"/>
                <a:gd name="T52" fmla="*/ 1304 w 2616"/>
                <a:gd name="T53" fmla="*/ 110 h 2603"/>
                <a:gd name="T54" fmla="*/ 697 w 2616"/>
                <a:gd name="T55" fmla="*/ 630 h 2603"/>
                <a:gd name="T56" fmla="*/ 621 w 2616"/>
                <a:gd name="T57" fmla="*/ 707 h 2603"/>
                <a:gd name="T58" fmla="*/ 111 w 2616"/>
                <a:gd name="T59" fmla="*/ 1312 h 2603"/>
                <a:gd name="T60" fmla="*/ 111 w 2616"/>
                <a:gd name="T61" fmla="*/ 1310 h 2603"/>
                <a:gd name="T62" fmla="*/ 111 w 2616"/>
                <a:gd name="T63" fmla="*/ 1310 h 2603"/>
                <a:gd name="T64" fmla="*/ 2505 w 2616"/>
                <a:gd name="T65" fmla="*/ 1304 h 2603"/>
                <a:gd name="T66" fmla="*/ 2505 w 2616"/>
                <a:gd name="T67" fmla="*/ 1304 h 2603"/>
                <a:gd name="T68" fmla="*/ 1307 w 2616"/>
                <a:gd name="T69" fmla="*/ 110 h 2603"/>
                <a:gd name="T70" fmla="*/ 1307 w 2616"/>
                <a:gd name="T71" fmla="*/ 110 h 2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16" h="2603">
                  <a:moveTo>
                    <a:pt x="1310" y="2603"/>
                  </a:moveTo>
                  <a:cubicBezTo>
                    <a:pt x="1308" y="2603"/>
                    <a:pt x="1307" y="2603"/>
                    <a:pt x="1305" y="2603"/>
                  </a:cubicBezTo>
                  <a:cubicBezTo>
                    <a:pt x="1215" y="2600"/>
                    <a:pt x="632" y="2061"/>
                    <a:pt x="627" y="2055"/>
                  </a:cubicBezTo>
                  <a:cubicBezTo>
                    <a:pt x="561" y="1990"/>
                    <a:pt x="561" y="1990"/>
                    <a:pt x="561" y="1990"/>
                  </a:cubicBezTo>
                  <a:cubicBezTo>
                    <a:pt x="468" y="1898"/>
                    <a:pt x="0" y="1426"/>
                    <a:pt x="12" y="1306"/>
                  </a:cubicBezTo>
                  <a:cubicBezTo>
                    <a:pt x="16" y="1179"/>
                    <a:pt x="496" y="692"/>
                    <a:pt x="551" y="637"/>
                  </a:cubicBezTo>
                  <a:cubicBezTo>
                    <a:pt x="626" y="561"/>
                    <a:pt x="626" y="561"/>
                    <a:pt x="626" y="561"/>
                  </a:cubicBezTo>
                  <a:cubicBezTo>
                    <a:pt x="720" y="467"/>
                    <a:pt x="1191" y="0"/>
                    <a:pt x="1311" y="11"/>
                  </a:cubicBezTo>
                  <a:cubicBezTo>
                    <a:pt x="1439" y="15"/>
                    <a:pt x="1932" y="502"/>
                    <a:pt x="1988" y="557"/>
                  </a:cubicBezTo>
                  <a:cubicBezTo>
                    <a:pt x="2054" y="623"/>
                    <a:pt x="2054" y="623"/>
                    <a:pt x="2054" y="623"/>
                  </a:cubicBezTo>
                  <a:cubicBezTo>
                    <a:pt x="2148" y="716"/>
                    <a:pt x="2616" y="1188"/>
                    <a:pt x="2604" y="1308"/>
                  </a:cubicBezTo>
                  <a:cubicBezTo>
                    <a:pt x="2600" y="1436"/>
                    <a:pt x="2113" y="1929"/>
                    <a:pt x="2058" y="1985"/>
                  </a:cubicBezTo>
                  <a:cubicBezTo>
                    <a:pt x="1992" y="2051"/>
                    <a:pt x="1992" y="2051"/>
                    <a:pt x="1992" y="2051"/>
                  </a:cubicBezTo>
                  <a:cubicBezTo>
                    <a:pt x="1898" y="2145"/>
                    <a:pt x="1437" y="2603"/>
                    <a:pt x="1310" y="2603"/>
                  </a:cubicBezTo>
                  <a:close/>
                  <a:moveTo>
                    <a:pt x="1319" y="2505"/>
                  </a:moveTo>
                  <a:cubicBezTo>
                    <a:pt x="1319" y="2505"/>
                    <a:pt x="1319" y="2505"/>
                    <a:pt x="1319" y="2505"/>
                  </a:cubicBezTo>
                  <a:close/>
                  <a:moveTo>
                    <a:pt x="111" y="1312"/>
                  </a:moveTo>
                  <a:cubicBezTo>
                    <a:pt x="125" y="1365"/>
                    <a:pt x="311" y="1602"/>
                    <a:pt x="632" y="1921"/>
                  </a:cubicBezTo>
                  <a:cubicBezTo>
                    <a:pt x="697" y="1985"/>
                    <a:pt x="697" y="1985"/>
                    <a:pt x="697" y="1985"/>
                  </a:cubicBezTo>
                  <a:cubicBezTo>
                    <a:pt x="883" y="2155"/>
                    <a:pt x="1242" y="2469"/>
                    <a:pt x="1314" y="2503"/>
                  </a:cubicBezTo>
                  <a:cubicBezTo>
                    <a:pt x="1371" y="2484"/>
                    <a:pt x="1606" y="2299"/>
                    <a:pt x="1920" y="1983"/>
                  </a:cubicBezTo>
                  <a:cubicBezTo>
                    <a:pt x="1986" y="1917"/>
                    <a:pt x="1986" y="1917"/>
                    <a:pt x="1986" y="1917"/>
                  </a:cubicBezTo>
                  <a:cubicBezTo>
                    <a:pt x="2308" y="1593"/>
                    <a:pt x="2492" y="1354"/>
                    <a:pt x="2505" y="1302"/>
                  </a:cubicBezTo>
                  <a:cubicBezTo>
                    <a:pt x="2491" y="1249"/>
                    <a:pt x="2305" y="1012"/>
                    <a:pt x="1984" y="693"/>
                  </a:cubicBezTo>
                  <a:cubicBezTo>
                    <a:pt x="1982" y="691"/>
                    <a:pt x="1982" y="691"/>
                    <a:pt x="1982" y="691"/>
                  </a:cubicBezTo>
                  <a:cubicBezTo>
                    <a:pt x="1919" y="629"/>
                    <a:pt x="1919" y="629"/>
                    <a:pt x="1919" y="629"/>
                  </a:cubicBezTo>
                  <a:cubicBezTo>
                    <a:pt x="1595" y="307"/>
                    <a:pt x="1357" y="123"/>
                    <a:pt x="1304" y="110"/>
                  </a:cubicBezTo>
                  <a:cubicBezTo>
                    <a:pt x="1252" y="124"/>
                    <a:pt x="1016" y="310"/>
                    <a:pt x="697" y="630"/>
                  </a:cubicBezTo>
                  <a:cubicBezTo>
                    <a:pt x="621" y="707"/>
                    <a:pt x="621" y="707"/>
                    <a:pt x="621" y="707"/>
                  </a:cubicBezTo>
                  <a:cubicBezTo>
                    <a:pt x="305" y="1025"/>
                    <a:pt x="124" y="1261"/>
                    <a:pt x="111" y="1312"/>
                  </a:cubicBezTo>
                  <a:close/>
                  <a:moveTo>
                    <a:pt x="111" y="1310"/>
                  </a:moveTo>
                  <a:cubicBezTo>
                    <a:pt x="111" y="1310"/>
                    <a:pt x="111" y="1310"/>
                    <a:pt x="111" y="1310"/>
                  </a:cubicBezTo>
                  <a:moveTo>
                    <a:pt x="2505" y="1304"/>
                  </a:moveTo>
                  <a:cubicBezTo>
                    <a:pt x="2505" y="1304"/>
                    <a:pt x="2505" y="1304"/>
                    <a:pt x="2505" y="1304"/>
                  </a:cubicBezTo>
                  <a:close/>
                  <a:moveTo>
                    <a:pt x="1307" y="110"/>
                  </a:moveTo>
                  <a:cubicBezTo>
                    <a:pt x="1307" y="110"/>
                    <a:pt x="1307" y="110"/>
                    <a:pt x="1307" y="1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13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DB3032A-FEDE-4BCA-8D4F-0643B2FAB9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0326" y="4497388"/>
              <a:ext cx="198438" cy="260350"/>
            </a:xfrm>
            <a:custGeom>
              <a:avLst/>
              <a:gdLst>
                <a:gd name="T0" fmla="*/ 432 w 432"/>
                <a:gd name="T1" fmla="*/ 345 h 564"/>
                <a:gd name="T2" fmla="*/ 432 w 432"/>
                <a:gd name="T3" fmla="*/ 412 h 564"/>
                <a:gd name="T4" fmla="*/ 427 w 432"/>
                <a:gd name="T5" fmla="*/ 427 h 564"/>
                <a:gd name="T6" fmla="*/ 409 w 432"/>
                <a:gd name="T7" fmla="*/ 434 h 564"/>
                <a:gd name="T8" fmla="*/ 375 w 432"/>
                <a:gd name="T9" fmla="*/ 434 h 564"/>
                <a:gd name="T10" fmla="*/ 375 w 432"/>
                <a:gd name="T11" fmla="*/ 563 h 564"/>
                <a:gd name="T12" fmla="*/ 271 w 432"/>
                <a:gd name="T13" fmla="*/ 564 h 564"/>
                <a:gd name="T14" fmla="*/ 270 w 432"/>
                <a:gd name="T15" fmla="*/ 434 h 564"/>
                <a:gd name="T16" fmla="*/ 44 w 432"/>
                <a:gd name="T17" fmla="*/ 435 h 564"/>
                <a:gd name="T18" fmla="*/ 24 w 432"/>
                <a:gd name="T19" fmla="*/ 428 h 564"/>
                <a:gd name="T20" fmla="*/ 12 w 432"/>
                <a:gd name="T21" fmla="*/ 411 h 564"/>
                <a:gd name="T22" fmla="*/ 0 w 432"/>
                <a:gd name="T23" fmla="*/ 352 h 564"/>
                <a:gd name="T24" fmla="*/ 259 w 432"/>
                <a:gd name="T25" fmla="*/ 1 h 564"/>
                <a:gd name="T26" fmla="*/ 373 w 432"/>
                <a:gd name="T27" fmla="*/ 0 h 564"/>
                <a:gd name="T28" fmla="*/ 374 w 432"/>
                <a:gd name="T29" fmla="*/ 345 h 564"/>
                <a:gd name="T30" fmla="*/ 432 w 432"/>
                <a:gd name="T31" fmla="*/ 345 h 564"/>
                <a:gd name="T32" fmla="*/ 270 w 432"/>
                <a:gd name="T33" fmla="*/ 345 h 564"/>
                <a:gd name="T34" fmla="*/ 270 w 432"/>
                <a:gd name="T35" fmla="*/ 198 h 564"/>
                <a:gd name="T36" fmla="*/ 270 w 432"/>
                <a:gd name="T37" fmla="*/ 169 h 564"/>
                <a:gd name="T38" fmla="*/ 273 w 432"/>
                <a:gd name="T39" fmla="*/ 136 h 564"/>
                <a:gd name="T40" fmla="*/ 125 w 432"/>
                <a:gd name="T41" fmla="*/ 345 h 564"/>
                <a:gd name="T42" fmla="*/ 270 w 432"/>
                <a:gd name="T43" fmla="*/ 34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2" h="564">
                  <a:moveTo>
                    <a:pt x="432" y="345"/>
                  </a:moveTo>
                  <a:cubicBezTo>
                    <a:pt x="432" y="412"/>
                    <a:pt x="432" y="412"/>
                    <a:pt x="432" y="412"/>
                  </a:cubicBezTo>
                  <a:cubicBezTo>
                    <a:pt x="432" y="418"/>
                    <a:pt x="430" y="423"/>
                    <a:pt x="427" y="427"/>
                  </a:cubicBezTo>
                  <a:cubicBezTo>
                    <a:pt x="423" y="432"/>
                    <a:pt x="417" y="434"/>
                    <a:pt x="409" y="434"/>
                  </a:cubicBezTo>
                  <a:cubicBezTo>
                    <a:pt x="375" y="434"/>
                    <a:pt x="375" y="434"/>
                    <a:pt x="375" y="434"/>
                  </a:cubicBezTo>
                  <a:cubicBezTo>
                    <a:pt x="375" y="563"/>
                    <a:pt x="375" y="563"/>
                    <a:pt x="375" y="563"/>
                  </a:cubicBezTo>
                  <a:cubicBezTo>
                    <a:pt x="271" y="564"/>
                    <a:pt x="271" y="564"/>
                    <a:pt x="271" y="564"/>
                  </a:cubicBezTo>
                  <a:cubicBezTo>
                    <a:pt x="270" y="434"/>
                    <a:pt x="270" y="434"/>
                    <a:pt x="270" y="434"/>
                  </a:cubicBezTo>
                  <a:cubicBezTo>
                    <a:pt x="44" y="435"/>
                    <a:pt x="44" y="435"/>
                    <a:pt x="44" y="435"/>
                  </a:cubicBezTo>
                  <a:cubicBezTo>
                    <a:pt x="36" y="435"/>
                    <a:pt x="30" y="433"/>
                    <a:pt x="24" y="428"/>
                  </a:cubicBezTo>
                  <a:cubicBezTo>
                    <a:pt x="17" y="423"/>
                    <a:pt x="14" y="418"/>
                    <a:pt x="12" y="411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259" y="1"/>
                    <a:pt x="259" y="1"/>
                    <a:pt x="259" y="1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74" y="345"/>
                    <a:pt x="374" y="345"/>
                    <a:pt x="374" y="345"/>
                  </a:cubicBezTo>
                  <a:lnTo>
                    <a:pt x="432" y="345"/>
                  </a:lnTo>
                  <a:close/>
                  <a:moveTo>
                    <a:pt x="270" y="345"/>
                  </a:moveTo>
                  <a:cubicBezTo>
                    <a:pt x="270" y="198"/>
                    <a:pt x="270" y="198"/>
                    <a:pt x="270" y="198"/>
                  </a:cubicBezTo>
                  <a:cubicBezTo>
                    <a:pt x="269" y="189"/>
                    <a:pt x="270" y="179"/>
                    <a:pt x="270" y="169"/>
                  </a:cubicBezTo>
                  <a:cubicBezTo>
                    <a:pt x="271" y="159"/>
                    <a:pt x="272" y="148"/>
                    <a:pt x="273" y="136"/>
                  </a:cubicBezTo>
                  <a:cubicBezTo>
                    <a:pt x="125" y="345"/>
                    <a:pt x="125" y="345"/>
                    <a:pt x="125" y="345"/>
                  </a:cubicBezTo>
                  <a:lnTo>
                    <a:pt x="270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13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E1BA6EF-F0FB-4E4C-952D-0C7B60CC53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14638" y="4494213"/>
              <a:ext cx="192088" cy="265113"/>
            </a:xfrm>
            <a:custGeom>
              <a:avLst/>
              <a:gdLst>
                <a:gd name="T0" fmla="*/ 417 w 417"/>
                <a:gd name="T1" fmla="*/ 287 h 576"/>
                <a:gd name="T2" fmla="*/ 402 w 417"/>
                <a:gd name="T3" fmla="*/ 415 h 576"/>
                <a:gd name="T4" fmla="*/ 358 w 417"/>
                <a:gd name="T5" fmla="*/ 505 h 576"/>
                <a:gd name="T6" fmla="*/ 292 w 417"/>
                <a:gd name="T7" fmla="*/ 558 h 576"/>
                <a:gd name="T8" fmla="*/ 209 w 417"/>
                <a:gd name="T9" fmla="*/ 576 h 576"/>
                <a:gd name="T10" fmla="*/ 126 w 417"/>
                <a:gd name="T11" fmla="*/ 559 h 576"/>
                <a:gd name="T12" fmla="*/ 60 w 417"/>
                <a:gd name="T13" fmla="*/ 506 h 576"/>
                <a:gd name="T14" fmla="*/ 16 w 417"/>
                <a:gd name="T15" fmla="*/ 416 h 576"/>
                <a:gd name="T16" fmla="*/ 0 w 417"/>
                <a:gd name="T17" fmla="*/ 288 h 576"/>
                <a:gd name="T18" fmla="*/ 15 w 417"/>
                <a:gd name="T19" fmla="*/ 161 h 576"/>
                <a:gd name="T20" fmla="*/ 58 w 417"/>
                <a:gd name="T21" fmla="*/ 71 h 576"/>
                <a:gd name="T22" fmla="*/ 124 w 417"/>
                <a:gd name="T23" fmla="*/ 18 h 576"/>
                <a:gd name="T24" fmla="*/ 207 w 417"/>
                <a:gd name="T25" fmla="*/ 0 h 576"/>
                <a:gd name="T26" fmla="*/ 290 w 417"/>
                <a:gd name="T27" fmla="*/ 17 h 576"/>
                <a:gd name="T28" fmla="*/ 357 w 417"/>
                <a:gd name="T29" fmla="*/ 70 h 576"/>
                <a:gd name="T30" fmla="*/ 401 w 417"/>
                <a:gd name="T31" fmla="*/ 159 h 576"/>
                <a:gd name="T32" fmla="*/ 417 w 417"/>
                <a:gd name="T33" fmla="*/ 287 h 576"/>
                <a:gd name="T34" fmla="*/ 294 w 417"/>
                <a:gd name="T35" fmla="*/ 288 h 576"/>
                <a:gd name="T36" fmla="*/ 286 w 417"/>
                <a:gd name="T37" fmla="*/ 192 h 576"/>
                <a:gd name="T38" fmla="*/ 266 w 417"/>
                <a:gd name="T39" fmla="*/ 133 h 576"/>
                <a:gd name="T40" fmla="*/ 238 w 417"/>
                <a:gd name="T41" fmla="*/ 104 h 576"/>
                <a:gd name="T42" fmla="*/ 207 w 417"/>
                <a:gd name="T43" fmla="*/ 97 h 576"/>
                <a:gd name="T44" fmla="*/ 176 w 417"/>
                <a:gd name="T45" fmla="*/ 105 h 576"/>
                <a:gd name="T46" fmla="*/ 149 w 417"/>
                <a:gd name="T47" fmla="*/ 134 h 576"/>
                <a:gd name="T48" fmla="*/ 130 w 417"/>
                <a:gd name="T49" fmla="*/ 192 h 576"/>
                <a:gd name="T50" fmla="*/ 124 w 417"/>
                <a:gd name="T51" fmla="*/ 288 h 576"/>
                <a:gd name="T52" fmla="*/ 131 w 417"/>
                <a:gd name="T53" fmla="*/ 384 h 576"/>
                <a:gd name="T54" fmla="*/ 150 w 417"/>
                <a:gd name="T55" fmla="*/ 442 h 576"/>
                <a:gd name="T56" fmla="*/ 177 w 417"/>
                <a:gd name="T57" fmla="*/ 472 h 576"/>
                <a:gd name="T58" fmla="*/ 208 w 417"/>
                <a:gd name="T59" fmla="*/ 479 h 576"/>
                <a:gd name="T60" fmla="*/ 240 w 417"/>
                <a:gd name="T61" fmla="*/ 471 h 576"/>
                <a:gd name="T62" fmla="*/ 267 w 417"/>
                <a:gd name="T63" fmla="*/ 442 h 576"/>
                <a:gd name="T64" fmla="*/ 286 w 417"/>
                <a:gd name="T65" fmla="*/ 383 h 576"/>
                <a:gd name="T66" fmla="*/ 294 w 417"/>
                <a:gd name="T67" fmla="*/ 288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7" h="576">
                  <a:moveTo>
                    <a:pt x="417" y="287"/>
                  </a:moveTo>
                  <a:cubicBezTo>
                    <a:pt x="417" y="336"/>
                    <a:pt x="412" y="379"/>
                    <a:pt x="402" y="415"/>
                  </a:cubicBezTo>
                  <a:cubicBezTo>
                    <a:pt x="391" y="451"/>
                    <a:pt x="377" y="481"/>
                    <a:pt x="358" y="505"/>
                  </a:cubicBezTo>
                  <a:cubicBezTo>
                    <a:pt x="340" y="529"/>
                    <a:pt x="317" y="546"/>
                    <a:pt x="292" y="558"/>
                  </a:cubicBezTo>
                  <a:cubicBezTo>
                    <a:pt x="266" y="570"/>
                    <a:pt x="238" y="576"/>
                    <a:pt x="209" y="576"/>
                  </a:cubicBezTo>
                  <a:cubicBezTo>
                    <a:pt x="179" y="576"/>
                    <a:pt x="151" y="570"/>
                    <a:pt x="126" y="559"/>
                  </a:cubicBezTo>
                  <a:cubicBezTo>
                    <a:pt x="100" y="547"/>
                    <a:pt x="78" y="529"/>
                    <a:pt x="60" y="506"/>
                  </a:cubicBezTo>
                  <a:cubicBezTo>
                    <a:pt x="41" y="482"/>
                    <a:pt x="26" y="452"/>
                    <a:pt x="16" y="416"/>
                  </a:cubicBezTo>
                  <a:cubicBezTo>
                    <a:pt x="5" y="380"/>
                    <a:pt x="0" y="338"/>
                    <a:pt x="0" y="288"/>
                  </a:cubicBezTo>
                  <a:cubicBezTo>
                    <a:pt x="0" y="239"/>
                    <a:pt x="5" y="197"/>
                    <a:pt x="15" y="161"/>
                  </a:cubicBezTo>
                  <a:cubicBezTo>
                    <a:pt x="25" y="124"/>
                    <a:pt x="40" y="95"/>
                    <a:pt x="58" y="71"/>
                  </a:cubicBezTo>
                  <a:cubicBezTo>
                    <a:pt x="77" y="47"/>
                    <a:pt x="99" y="29"/>
                    <a:pt x="124" y="18"/>
                  </a:cubicBezTo>
                  <a:cubicBezTo>
                    <a:pt x="149" y="6"/>
                    <a:pt x="177" y="0"/>
                    <a:pt x="207" y="0"/>
                  </a:cubicBezTo>
                  <a:cubicBezTo>
                    <a:pt x="237" y="0"/>
                    <a:pt x="264" y="6"/>
                    <a:pt x="290" y="17"/>
                  </a:cubicBezTo>
                  <a:cubicBezTo>
                    <a:pt x="316" y="29"/>
                    <a:pt x="338" y="46"/>
                    <a:pt x="357" y="70"/>
                  </a:cubicBezTo>
                  <a:cubicBezTo>
                    <a:pt x="376" y="93"/>
                    <a:pt x="390" y="123"/>
                    <a:pt x="401" y="159"/>
                  </a:cubicBezTo>
                  <a:cubicBezTo>
                    <a:pt x="412" y="195"/>
                    <a:pt x="417" y="238"/>
                    <a:pt x="417" y="287"/>
                  </a:cubicBezTo>
                  <a:close/>
                  <a:moveTo>
                    <a:pt x="294" y="288"/>
                  </a:moveTo>
                  <a:cubicBezTo>
                    <a:pt x="293" y="249"/>
                    <a:pt x="291" y="217"/>
                    <a:pt x="286" y="192"/>
                  </a:cubicBezTo>
                  <a:cubicBezTo>
                    <a:pt x="281" y="167"/>
                    <a:pt x="274" y="148"/>
                    <a:pt x="266" y="133"/>
                  </a:cubicBezTo>
                  <a:cubicBezTo>
                    <a:pt x="258" y="119"/>
                    <a:pt x="249" y="110"/>
                    <a:pt x="238" y="104"/>
                  </a:cubicBezTo>
                  <a:cubicBezTo>
                    <a:pt x="228" y="99"/>
                    <a:pt x="218" y="97"/>
                    <a:pt x="207" y="97"/>
                  </a:cubicBezTo>
                  <a:cubicBezTo>
                    <a:pt x="197" y="97"/>
                    <a:pt x="186" y="99"/>
                    <a:pt x="176" y="105"/>
                  </a:cubicBezTo>
                  <a:cubicBezTo>
                    <a:pt x="166" y="110"/>
                    <a:pt x="157" y="120"/>
                    <a:pt x="149" y="134"/>
                  </a:cubicBezTo>
                  <a:cubicBezTo>
                    <a:pt x="141" y="148"/>
                    <a:pt x="135" y="168"/>
                    <a:pt x="130" y="192"/>
                  </a:cubicBezTo>
                  <a:cubicBezTo>
                    <a:pt x="126" y="217"/>
                    <a:pt x="123" y="249"/>
                    <a:pt x="124" y="288"/>
                  </a:cubicBezTo>
                  <a:cubicBezTo>
                    <a:pt x="124" y="327"/>
                    <a:pt x="126" y="359"/>
                    <a:pt x="131" y="384"/>
                  </a:cubicBezTo>
                  <a:cubicBezTo>
                    <a:pt x="136" y="409"/>
                    <a:pt x="142" y="428"/>
                    <a:pt x="150" y="442"/>
                  </a:cubicBezTo>
                  <a:cubicBezTo>
                    <a:pt x="158" y="457"/>
                    <a:pt x="167" y="466"/>
                    <a:pt x="177" y="472"/>
                  </a:cubicBezTo>
                  <a:cubicBezTo>
                    <a:pt x="187" y="477"/>
                    <a:pt x="198" y="479"/>
                    <a:pt x="208" y="479"/>
                  </a:cubicBezTo>
                  <a:cubicBezTo>
                    <a:pt x="219" y="479"/>
                    <a:pt x="229" y="477"/>
                    <a:pt x="240" y="471"/>
                  </a:cubicBezTo>
                  <a:cubicBezTo>
                    <a:pt x="250" y="466"/>
                    <a:pt x="259" y="456"/>
                    <a:pt x="267" y="442"/>
                  </a:cubicBezTo>
                  <a:cubicBezTo>
                    <a:pt x="275" y="428"/>
                    <a:pt x="282" y="408"/>
                    <a:pt x="286" y="383"/>
                  </a:cubicBezTo>
                  <a:cubicBezTo>
                    <a:pt x="291" y="359"/>
                    <a:pt x="294" y="327"/>
                    <a:pt x="294" y="2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13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D2779FA5-27C4-4C56-8872-073AA2E53B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0538" y="4495800"/>
              <a:ext cx="169863" cy="260350"/>
            </a:xfrm>
            <a:custGeom>
              <a:avLst/>
              <a:gdLst>
                <a:gd name="T0" fmla="*/ 368 w 368"/>
                <a:gd name="T1" fmla="*/ 477 h 565"/>
                <a:gd name="T2" fmla="*/ 368 w 368"/>
                <a:gd name="T3" fmla="*/ 564 h 565"/>
                <a:gd name="T4" fmla="*/ 48 w 368"/>
                <a:gd name="T5" fmla="*/ 565 h 565"/>
                <a:gd name="T6" fmla="*/ 48 w 368"/>
                <a:gd name="T7" fmla="*/ 478 h 565"/>
                <a:gd name="T8" fmla="*/ 156 w 368"/>
                <a:gd name="T9" fmla="*/ 478 h 565"/>
                <a:gd name="T10" fmla="*/ 155 w 368"/>
                <a:gd name="T11" fmla="*/ 194 h 565"/>
                <a:gd name="T12" fmla="*/ 155 w 368"/>
                <a:gd name="T13" fmla="*/ 172 h 565"/>
                <a:gd name="T14" fmla="*/ 156 w 368"/>
                <a:gd name="T15" fmla="*/ 150 h 565"/>
                <a:gd name="T16" fmla="*/ 92 w 368"/>
                <a:gd name="T17" fmla="*/ 203 h 565"/>
                <a:gd name="T18" fmla="*/ 76 w 368"/>
                <a:gd name="T19" fmla="*/ 211 h 565"/>
                <a:gd name="T20" fmla="*/ 60 w 368"/>
                <a:gd name="T21" fmla="*/ 211 h 565"/>
                <a:gd name="T22" fmla="*/ 47 w 368"/>
                <a:gd name="T23" fmla="*/ 206 h 565"/>
                <a:gd name="T24" fmla="*/ 38 w 368"/>
                <a:gd name="T25" fmla="*/ 199 h 565"/>
                <a:gd name="T26" fmla="*/ 0 w 368"/>
                <a:gd name="T27" fmla="*/ 149 h 565"/>
                <a:gd name="T28" fmla="*/ 175 w 368"/>
                <a:gd name="T29" fmla="*/ 1 h 565"/>
                <a:gd name="T30" fmla="*/ 274 w 368"/>
                <a:gd name="T31" fmla="*/ 0 h 565"/>
                <a:gd name="T32" fmla="*/ 275 w 368"/>
                <a:gd name="T33" fmla="*/ 477 h 565"/>
                <a:gd name="T34" fmla="*/ 368 w 368"/>
                <a:gd name="T35" fmla="*/ 477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8" h="565">
                  <a:moveTo>
                    <a:pt x="368" y="477"/>
                  </a:moveTo>
                  <a:cubicBezTo>
                    <a:pt x="368" y="564"/>
                    <a:pt x="368" y="564"/>
                    <a:pt x="368" y="564"/>
                  </a:cubicBezTo>
                  <a:cubicBezTo>
                    <a:pt x="48" y="565"/>
                    <a:pt x="48" y="565"/>
                    <a:pt x="48" y="565"/>
                  </a:cubicBezTo>
                  <a:cubicBezTo>
                    <a:pt x="48" y="478"/>
                    <a:pt x="48" y="478"/>
                    <a:pt x="48" y="478"/>
                  </a:cubicBezTo>
                  <a:cubicBezTo>
                    <a:pt x="156" y="478"/>
                    <a:pt x="156" y="478"/>
                    <a:pt x="156" y="478"/>
                  </a:cubicBezTo>
                  <a:cubicBezTo>
                    <a:pt x="155" y="194"/>
                    <a:pt x="155" y="194"/>
                    <a:pt x="155" y="194"/>
                  </a:cubicBezTo>
                  <a:cubicBezTo>
                    <a:pt x="155" y="186"/>
                    <a:pt x="155" y="179"/>
                    <a:pt x="155" y="172"/>
                  </a:cubicBezTo>
                  <a:cubicBezTo>
                    <a:pt x="155" y="164"/>
                    <a:pt x="156" y="157"/>
                    <a:pt x="156" y="150"/>
                  </a:cubicBezTo>
                  <a:cubicBezTo>
                    <a:pt x="92" y="203"/>
                    <a:pt x="92" y="203"/>
                    <a:pt x="92" y="203"/>
                  </a:cubicBezTo>
                  <a:cubicBezTo>
                    <a:pt x="87" y="208"/>
                    <a:pt x="81" y="210"/>
                    <a:pt x="76" y="211"/>
                  </a:cubicBezTo>
                  <a:cubicBezTo>
                    <a:pt x="70" y="212"/>
                    <a:pt x="65" y="212"/>
                    <a:pt x="60" y="211"/>
                  </a:cubicBezTo>
                  <a:cubicBezTo>
                    <a:pt x="55" y="210"/>
                    <a:pt x="51" y="209"/>
                    <a:pt x="47" y="206"/>
                  </a:cubicBezTo>
                  <a:cubicBezTo>
                    <a:pt x="43" y="204"/>
                    <a:pt x="40" y="201"/>
                    <a:pt x="38" y="19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5" y="477"/>
                    <a:pt x="275" y="477"/>
                    <a:pt x="275" y="477"/>
                  </a:cubicBezTo>
                  <a:lnTo>
                    <a:pt x="368" y="4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13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BD29-09B1-4103-83FA-275645132D63}" type="datetime1">
              <a:rPr lang="en-US" smtClean="0"/>
              <a:t>6/15/2023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4D5CE44-4CC5-4D6E-8DF9-76ACE7320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502" y="0"/>
            <a:ext cx="10223500" cy="6858000"/>
          </a:xfrm>
          <a:noFill/>
        </p:spPr>
        <p:txBody>
          <a:bodyPr lIns="274320" anchor="ctr"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F2DF242-6EB1-4523-8F76-1FF153A957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" y="0"/>
            <a:ext cx="1968500" cy="685800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200">
                <a:solidFill>
                  <a:schemeClr val="bg1"/>
                </a:solidFill>
                <a:latin typeface="+mj-lt"/>
              </a:defRPr>
            </a:lvl1pPr>
            <a:lvl2pPr marL="283369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452438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586978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728663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97305064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6BAB-0A03-4243-87CE-4BE7963FF76D}" type="datetime1">
              <a:rPr lang="en-US" smtClean="0"/>
              <a:t>6/15/2023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8027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95739" y="1468872"/>
            <a:ext cx="5686308" cy="511013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813"/>
            </a:lvl6pPr>
            <a:lvl7pPr>
              <a:defRPr sz="1813"/>
            </a:lvl7pPr>
            <a:lvl8pPr>
              <a:defRPr sz="1813"/>
            </a:lvl8pPr>
            <a:lvl9pPr>
              <a:defRPr sz="1813"/>
            </a:lvl9pPr>
          </a:lstStyle>
          <a:p>
            <a:pPr lvl="0"/>
            <a:r>
              <a:rPr lang="en-US" dirty="0"/>
              <a:t>Add left column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09953" y="1468872"/>
            <a:ext cx="5686308" cy="511013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813"/>
            </a:lvl6pPr>
            <a:lvl7pPr>
              <a:defRPr sz="1813"/>
            </a:lvl7pPr>
            <a:lvl8pPr>
              <a:defRPr sz="1813"/>
            </a:lvl8pPr>
            <a:lvl9pPr>
              <a:defRPr sz="1813"/>
            </a:lvl9pPr>
          </a:lstStyle>
          <a:p>
            <a:pPr lvl="0"/>
            <a:r>
              <a:rPr lang="en-US" dirty="0"/>
              <a:t>Add right column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E2EF-C6C7-4F1E-A357-BA05E02B382E}" type="datetime1">
              <a:rPr lang="en-US" smtClean="0"/>
              <a:t>6/15/2023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5AD96D2-EF34-4BBA-BE44-F65D05D95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418688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09950" y="1899063"/>
            <a:ext cx="5686311" cy="467994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 dirty="0"/>
              <a:t>Add bullet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09953" y="1468874"/>
            <a:ext cx="5686308" cy="336551"/>
          </a:xfrm>
        </p:spPr>
        <p:txBody>
          <a:bodyPr rIns="91440" bIns="0" anchor="b"/>
          <a:lstStyle>
            <a:lvl1pPr marL="0" indent="0" algn="ctr">
              <a:spcBef>
                <a:spcPts val="0"/>
              </a:spcBef>
              <a:buNone/>
              <a:defRPr sz="18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13" b="1"/>
            </a:lvl3pPr>
            <a:lvl4pPr marL="1371566" indent="0">
              <a:buNone/>
              <a:defRPr sz="1625" b="1"/>
            </a:lvl4pPr>
            <a:lvl5pPr marL="1828754" indent="0">
              <a:buNone/>
              <a:defRPr sz="1625" b="1"/>
            </a:lvl5pPr>
            <a:lvl6pPr marL="2285943" indent="0">
              <a:buNone/>
              <a:defRPr sz="1625" b="1"/>
            </a:lvl6pPr>
            <a:lvl7pPr marL="2743132" indent="0">
              <a:buNone/>
              <a:defRPr sz="1625" b="1"/>
            </a:lvl7pPr>
            <a:lvl8pPr marL="3200320" indent="0">
              <a:buNone/>
              <a:defRPr sz="1625" b="1"/>
            </a:lvl8pPr>
            <a:lvl9pPr marL="3657509" indent="0">
              <a:buNone/>
              <a:defRPr sz="1625" b="1"/>
            </a:lvl9pPr>
          </a:lstStyle>
          <a:p>
            <a:pPr lvl="0"/>
            <a:r>
              <a:rPr lang="en-US" dirty="0"/>
              <a:t>Add column title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95741" y="1899060"/>
            <a:ext cx="5686308" cy="467994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 dirty="0"/>
              <a:t>Add bullet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95741" y="1468873"/>
            <a:ext cx="5686308" cy="336551"/>
          </a:xfrm>
        </p:spPr>
        <p:txBody>
          <a:bodyPr rIns="91440" bIns="0" anchor="b"/>
          <a:lstStyle>
            <a:lvl1pPr marL="0" indent="0" algn="ctr">
              <a:spcBef>
                <a:spcPts val="0"/>
              </a:spcBef>
              <a:buNone/>
              <a:defRPr sz="1800" b="1" baseline="0"/>
            </a:lvl1pPr>
            <a:lvl2pPr marL="457189" indent="0">
              <a:buNone/>
              <a:defRPr sz="2000" b="1"/>
            </a:lvl2pPr>
            <a:lvl3pPr marL="914378" indent="0">
              <a:buNone/>
              <a:defRPr sz="1813" b="1"/>
            </a:lvl3pPr>
            <a:lvl4pPr marL="1371566" indent="0">
              <a:buNone/>
              <a:defRPr sz="1625" b="1"/>
            </a:lvl4pPr>
            <a:lvl5pPr marL="1828754" indent="0">
              <a:buNone/>
              <a:defRPr sz="1625" b="1"/>
            </a:lvl5pPr>
            <a:lvl6pPr marL="2285943" indent="0">
              <a:buNone/>
              <a:defRPr sz="1625" b="1"/>
            </a:lvl6pPr>
            <a:lvl7pPr marL="2743132" indent="0">
              <a:buNone/>
              <a:defRPr sz="1625" b="1"/>
            </a:lvl7pPr>
            <a:lvl8pPr marL="3200320" indent="0">
              <a:buNone/>
              <a:defRPr sz="1625" b="1"/>
            </a:lvl8pPr>
            <a:lvl9pPr marL="3657509" indent="0">
              <a:buNone/>
              <a:defRPr sz="1625" b="1"/>
            </a:lvl9pPr>
          </a:lstStyle>
          <a:p>
            <a:pPr lvl="0"/>
            <a:r>
              <a:rPr lang="en-US" dirty="0"/>
              <a:t>Add column title here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DA72-E112-4E76-B92E-58535286AD6B}" type="datetime1">
              <a:rPr lang="en-US" smtClean="0"/>
              <a:t>6/15/2023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38FE68-E3CD-42F3-AA36-A5B9C2B68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70368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AD877AF-2876-45A3-96AD-CF736D661509}"/>
              </a:ext>
            </a:extLst>
          </p:cNvPr>
          <p:cNvSpPr/>
          <p:nvPr userDrawn="1"/>
        </p:nvSpPr>
        <p:spPr>
          <a:xfrm>
            <a:off x="0" y="6654801"/>
            <a:ext cx="12192000" cy="203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0" rIns="68580" bIns="0" rtlCol="0" anchor="ctr"/>
          <a:lstStyle/>
          <a:p>
            <a:pPr algn="ctr">
              <a:lnSpc>
                <a:spcPct val="85000"/>
              </a:lnSpc>
            </a:pP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6D158-2508-44DF-970E-05ECA6B98250}" type="datetime1">
              <a:rPr lang="en-US" smtClean="0"/>
              <a:pPr/>
              <a:t>6/15/2023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8387B41-D2DE-4156-8612-5B635AE020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42301" y="2"/>
            <a:ext cx="3949700" cy="665479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14246E9-A5B8-4FCC-BF1D-727CB4E6BC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5738" y="1438905"/>
            <a:ext cx="7679863" cy="51401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B6CB2884-C5A2-469B-BCA9-D3E685086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40" y="119075"/>
            <a:ext cx="7679861" cy="11270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32246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68F4DB5-4A36-4F76-B580-838BB54F2439}"/>
              </a:ext>
            </a:extLst>
          </p:cNvPr>
          <p:cNvGrpSpPr>
            <a:grpSpLocks/>
          </p:cNvGrpSpPr>
          <p:nvPr userDrawn="1"/>
        </p:nvGrpSpPr>
        <p:grpSpPr>
          <a:xfrm>
            <a:off x="10918081" y="192126"/>
            <a:ext cx="978179" cy="978179"/>
            <a:chOff x="2298701" y="4024312"/>
            <a:chExt cx="1204913" cy="1200151"/>
          </a:xfrm>
          <a:solidFill>
            <a:schemeClr val="accent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1B9A10D2-BE9A-4B45-92F9-4E4AB93AAB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8701" y="4024312"/>
              <a:ext cx="1204913" cy="1200151"/>
            </a:xfrm>
            <a:custGeom>
              <a:avLst/>
              <a:gdLst>
                <a:gd name="T0" fmla="*/ 1310 w 2616"/>
                <a:gd name="T1" fmla="*/ 2603 h 2603"/>
                <a:gd name="T2" fmla="*/ 1305 w 2616"/>
                <a:gd name="T3" fmla="*/ 2603 h 2603"/>
                <a:gd name="T4" fmla="*/ 627 w 2616"/>
                <a:gd name="T5" fmla="*/ 2055 h 2603"/>
                <a:gd name="T6" fmla="*/ 561 w 2616"/>
                <a:gd name="T7" fmla="*/ 1990 h 2603"/>
                <a:gd name="T8" fmla="*/ 12 w 2616"/>
                <a:gd name="T9" fmla="*/ 1306 h 2603"/>
                <a:gd name="T10" fmla="*/ 551 w 2616"/>
                <a:gd name="T11" fmla="*/ 637 h 2603"/>
                <a:gd name="T12" fmla="*/ 626 w 2616"/>
                <a:gd name="T13" fmla="*/ 561 h 2603"/>
                <a:gd name="T14" fmla="*/ 1311 w 2616"/>
                <a:gd name="T15" fmla="*/ 11 h 2603"/>
                <a:gd name="T16" fmla="*/ 1988 w 2616"/>
                <a:gd name="T17" fmla="*/ 557 h 2603"/>
                <a:gd name="T18" fmla="*/ 2054 w 2616"/>
                <a:gd name="T19" fmla="*/ 623 h 2603"/>
                <a:gd name="T20" fmla="*/ 2604 w 2616"/>
                <a:gd name="T21" fmla="*/ 1308 h 2603"/>
                <a:gd name="T22" fmla="*/ 2058 w 2616"/>
                <a:gd name="T23" fmla="*/ 1985 h 2603"/>
                <a:gd name="T24" fmla="*/ 1992 w 2616"/>
                <a:gd name="T25" fmla="*/ 2051 h 2603"/>
                <a:gd name="T26" fmla="*/ 1310 w 2616"/>
                <a:gd name="T27" fmla="*/ 2603 h 2603"/>
                <a:gd name="T28" fmla="*/ 1319 w 2616"/>
                <a:gd name="T29" fmla="*/ 2505 h 2603"/>
                <a:gd name="T30" fmla="*/ 1319 w 2616"/>
                <a:gd name="T31" fmla="*/ 2505 h 2603"/>
                <a:gd name="T32" fmla="*/ 111 w 2616"/>
                <a:gd name="T33" fmla="*/ 1312 h 2603"/>
                <a:gd name="T34" fmla="*/ 632 w 2616"/>
                <a:gd name="T35" fmla="*/ 1921 h 2603"/>
                <a:gd name="T36" fmla="*/ 697 w 2616"/>
                <a:gd name="T37" fmla="*/ 1985 h 2603"/>
                <a:gd name="T38" fmla="*/ 1314 w 2616"/>
                <a:gd name="T39" fmla="*/ 2503 h 2603"/>
                <a:gd name="T40" fmla="*/ 1920 w 2616"/>
                <a:gd name="T41" fmla="*/ 1983 h 2603"/>
                <a:gd name="T42" fmla="*/ 1986 w 2616"/>
                <a:gd name="T43" fmla="*/ 1917 h 2603"/>
                <a:gd name="T44" fmla="*/ 2505 w 2616"/>
                <a:gd name="T45" fmla="*/ 1302 h 2603"/>
                <a:gd name="T46" fmla="*/ 1984 w 2616"/>
                <a:gd name="T47" fmla="*/ 693 h 2603"/>
                <a:gd name="T48" fmla="*/ 1982 w 2616"/>
                <a:gd name="T49" fmla="*/ 691 h 2603"/>
                <a:gd name="T50" fmla="*/ 1919 w 2616"/>
                <a:gd name="T51" fmla="*/ 629 h 2603"/>
                <a:gd name="T52" fmla="*/ 1304 w 2616"/>
                <a:gd name="T53" fmla="*/ 110 h 2603"/>
                <a:gd name="T54" fmla="*/ 697 w 2616"/>
                <a:gd name="T55" fmla="*/ 630 h 2603"/>
                <a:gd name="T56" fmla="*/ 621 w 2616"/>
                <a:gd name="T57" fmla="*/ 707 h 2603"/>
                <a:gd name="T58" fmla="*/ 111 w 2616"/>
                <a:gd name="T59" fmla="*/ 1312 h 2603"/>
                <a:gd name="T60" fmla="*/ 111 w 2616"/>
                <a:gd name="T61" fmla="*/ 1310 h 2603"/>
                <a:gd name="T62" fmla="*/ 111 w 2616"/>
                <a:gd name="T63" fmla="*/ 1310 h 2603"/>
                <a:gd name="T64" fmla="*/ 2505 w 2616"/>
                <a:gd name="T65" fmla="*/ 1304 h 2603"/>
                <a:gd name="T66" fmla="*/ 2505 w 2616"/>
                <a:gd name="T67" fmla="*/ 1304 h 2603"/>
                <a:gd name="T68" fmla="*/ 1307 w 2616"/>
                <a:gd name="T69" fmla="*/ 110 h 2603"/>
                <a:gd name="T70" fmla="*/ 1307 w 2616"/>
                <a:gd name="T71" fmla="*/ 110 h 2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16" h="2603">
                  <a:moveTo>
                    <a:pt x="1310" y="2603"/>
                  </a:moveTo>
                  <a:cubicBezTo>
                    <a:pt x="1308" y="2603"/>
                    <a:pt x="1307" y="2603"/>
                    <a:pt x="1305" y="2603"/>
                  </a:cubicBezTo>
                  <a:cubicBezTo>
                    <a:pt x="1215" y="2600"/>
                    <a:pt x="632" y="2061"/>
                    <a:pt x="627" y="2055"/>
                  </a:cubicBezTo>
                  <a:cubicBezTo>
                    <a:pt x="561" y="1990"/>
                    <a:pt x="561" y="1990"/>
                    <a:pt x="561" y="1990"/>
                  </a:cubicBezTo>
                  <a:cubicBezTo>
                    <a:pt x="468" y="1898"/>
                    <a:pt x="0" y="1426"/>
                    <a:pt x="12" y="1306"/>
                  </a:cubicBezTo>
                  <a:cubicBezTo>
                    <a:pt x="16" y="1179"/>
                    <a:pt x="496" y="692"/>
                    <a:pt x="551" y="637"/>
                  </a:cubicBezTo>
                  <a:cubicBezTo>
                    <a:pt x="626" y="561"/>
                    <a:pt x="626" y="561"/>
                    <a:pt x="626" y="561"/>
                  </a:cubicBezTo>
                  <a:cubicBezTo>
                    <a:pt x="720" y="467"/>
                    <a:pt x="1191" y="0"/>
                    <a:pt x="1311" y="11"/>
                  </a:cubicBezTo>
                  <a:cubicBezTo>
                    <a:pt x="1439" y="15"/>
                    <a:pt x="1932" y="502"/>
                    <a:pt x="1988" y="557"/>
                  </a:cubicBezTo>
                  <a:cubicBezTo>
                    <a:pt x="2054" y="623"/>
                    <a:pt x="2054" y="623"/>
                    <a:pt x="2054" y="623"/>
                  </a:cubicBezTo>
                  <a:cubicBezTo>
                    <a:pt x="2148" y="716"/>
                    <a:pt x="2616" y="1188"/>
                    <a:pt x="2604" y="1308"/>
                  </a:cubicBezTo>
                  <a:cubicBezTo>
                    <a:pt x="2600" y="1436"/>
                    <a:pt x="2113" y="1929"/>
                    <a:pt x="2058" y="1985"/>
                  </a:cubicBezTo>
                  <a:cubicBezTo>
                    <a:pt x="1992" y="2051"/>
                    <a:pt x="1992" y="2051"/>
                    <a:pt x="1992" y="2051"/>
                  </a:cubicBezTo>
                  <a:cubicBezTo>
                    <a:pt x="1898" y="2145"/>
                    <a:pt x="1437" y="2603"/>
                    <a:pt x="1310" y="2603"/>
                  </a:cubicBezTo>
                  <a:close/>
                  <a:moveTo>
                    <a:pt x="1319" y="2505"/>
                  </a:moveTo>
                  <a:cubicBezTo>
                    <a:pt x="1319" y="2505"/>
                    <a:pt x="1319" y="2505"/>
                    <a:pt x="1319" y="2505"/>
                  </a:cubicBezTo>
                  <a:close/>
                  <a:moveTo>
                    <a:pt x="111" y="1312"/>
                  </a:moveTo>
                  <a:cubicBezTo>
                    <a:pt x="125" y="1365"/>
                    <a:pt x="311" y="1602"/>
                    <a:pt x="632" y="1921"/>
                  </a:cubicBezTo>
                  <a:cubicBezTo>
                    <a:pt x="697" y="1985"/>
                    <a:pt x="697" y="1985"/>
                    <a:pt x="697" y="1985"/>
                  </a:cubicBezTo>
                  <a:cubicBezTo>
                    <a:pt x="883" y="2155"/>
                    <a:pt x="1242" y="2469"/>
                    <a:pt x="1314" y="2503"/>
                  </a:cubicBezTo>
                  <a:cubicBezTo>
                    <a:pt x="1371" y="2484"/>
                    <a:pt x="1606" y="2299"/>
                    <a:pt x="1920" y="1983"/>
                  </a:cubicBezTo>
                  <a:cubicBezTo>
                    <a:pt x="1986" y="1917"/>
                    <a:pt x="1986" y="1917"/>
                    <a:pt x="1986" y="1917"/>
                  </a:cubicBezTo>
                  <a:cubicBezTo>
                    <a:pt x="2308" y="1593"/>
                    <a:pt x="2492" y="1354"/>
                    <a:pt x="2505" y="1302"/>
                  </a:cubicBezTo>
                  <a:cubicBezTo>
                    <a:pt x="2491" y="1249"/>
                    <a:pt x="2305" y="1012"/>
                    <a:pt x="1984" y="693"/>
                  </a:cubicBezTo>
                  <a:cubicBezTo>
                    <a:pt x="1982" y="691"/>
                    <a:pt x="1982" y="691"/>
                    <a:pt x="1982" y="691"/>
                  </a:cubicBezTo>
                  <a:cubicBezTo>
                    <a:pt x="1919" y="629"/>
                    <a:pt x="1919" y="629"/>
                    <a:pt x="1919" y="629"/>
                  </a:cubicBezTo>
                  <a:cubicBezTo>
                    <a:pt x="1595" y="307"/>
                    <a:pt x="1357" y="123"/>
                    <a:pt x="1304" y="110"/>
                  </a:cubicBezTo>
                  <a:cubicBezTo>
                    <a:pt x="1252" y="124"/>
                    <a:pt x="1016" y="310"/>
                    <a:pt x="697" y="630"/>
                  </a:cubicBezTo>
                  <a:cubicBezTo>
                    <a:pt x="621" y="707"/>
                    <a:pt x="621" y="707"/>
                    <a:pt x="621" y="707"/>
                  </a:cubicBezTo>
                  <a:cubicBezTo>
                    <a:pt x="305" y="1025"/>
                    <a:pt x="124" y="1261"/>
                    <a:pt x="111" y="1312"/>
                  </a:cubicBezTo>
                  <a:close/>
                  <a:moveTo>
                    <a:pt x="111" y="1310"/>
                  </a:moveTo>
                  <a:cubicBezTo>
                    <a:pt x="111" y="1310"/>
                    <a:pt x="111" y="1310"/>
                    <a:pt x="111" y="1310"/>
                  </a:cubicBezTo>
                  <a:moveTo>
                    <a:pt x="2505" y="1304"/>
                  </a:moveTo>
                  <a:cubicBezTo>
                    <a:pt x="2505" y="1304"/>
                    <a:pt x="2505" y="1304"/>
                    <a:pt x="2505" y="1304"/>
                  </a:cubicBezTo>
                  <a:close/>
                  <a:moveTo>
                    <a:pt x="1307" y="110"/>
                  </a:moveTo>
                  <a:cubicBezTo>
                    <a:pt x="1307" y="110"/>
                    <a:pt x="1307" y="110"/>
                    <a:pt x="1307" y="1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13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D337ACC0-5335-4199-B89C-5940C58A27E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0326" y="4497388"/>
              <a:ext cx="198438" cy="260350"/>
            </a:xfrm>
            <a:custGeom>
              <a:avLst/>
              <a:gdLst>
                <a:gd name="T0" fmla="*/ 432 w 432"/>
                <a:gd name="T1" fmla="*/ 345 h 564"/>
                <a:gd name="T2" fmla="*/ 432 w 432"/>
                <a:gd name="T3" fmla="*/ 412 h 564"/>
                <a:gd name="T4" fmla="*/ 427 w 432"/>
                <a:gd name="T5" fmla="*/ 427 h 564"/>
                <a:gd name="T6" fmla="*/ 409 w 432"/>
                <a:gd name="T7" fmla="*/ 434 h 564"/>
                <a:gd name="T8" fmla="*/ 375 w 432"/>
                <a:gd name="T9" fmla="*/ 434 h 564"/>
                <a:gd name="T10" fmla="*/ 375 w 432"/>
                <a:gd name="T11" fmla="*/ 563 h 564"/>
                <a:gd name="T12" fmla="*/ 271 w 432"/>
                <a:gd name="T13" fmla="*/ 564 h 564"/>
                <a:gd name="T14" fmla="*/ 270 w 432"/>
                <a:gd name="T15" fmla="*/ 434 h 564"/>
                <a:gd name="T16" fmla="*/ 44 w 432"/>
                <a:gd name="T17" fmla="*/ 435 h 564"/>
                <a:gd name="T18" fmla="*/ 24 w 432"/>
                <a:gd name="T19" fmla="*/ 428 h 564"/>
                <a:gd name="T20" fmla="*/ 12 w 432"/>
                <a:gd name="T21" fmla="*/ 411 h 564"/>
                <a:gd name="T22" fmla="*/ 0 w 432"/>
                <a:gd name="T23" fmla="*/ 352 h 564"/>
                <a:gd name="T24" fmla="*/ 259 w 432"/>
                <a:gd name="T25" fmla="*/ 1 h 564"/>
                <a:gd name="T26" fmla="*/ 373 w 432"/>
                <a:gd name="T27" fmla="*/ 0 h 564"/>
                <a:gd name="T28" fmla="*/ 374 w 432"/>
                <a:gd name="T29" fmla="*/ 345 h 564"/>
                <a:gd name="T30" fmla="*/ 432 w 432"/>
                <a:gd name="T31" fmla="*/ 345 h 564"/>
                <a:gd name="T32" fmla="*/ 270 w 432"/>
                <a:gd name="T33" fmla="*/ 345 h 564"/>
                <a:gd name="T34" fmla="*/ 270 w 432"/>
                <a:gd name="T35" fmla="*/ 198 h 564"/>
                <a:gd name="T36" fmla="*/ 270 w 432"/>
                <a:gd name="T37" fmla="*/ 169 h 564"/>
                <a:gd name="T38" fmla="*/ 273 w 432"/>
                <a:gd name="T39" fmla="*/ 136 h 564"/>
                <a:gd name="T40" fmla="*/ 125 w 432"/>
                <a:gd name="T41" fmla="*/ 345 h 564"/>
                <a:gd name="T42" fmla="*/ 270 w 432"/>
                <a:gd name="T43" fmla="*/ 34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2" h="564">
                  <a:moveTo>
                    <a:pt x="432" y="345"/>
                  </a:moveTo>
                  <a:cubicBezTo>
                    <a:pt x="432" y="412"/>
                    <a:pt x="432" y="412"/>
                    <a:pt x="432" y="412"/>
                  </a:cubicBezTo>
                  <a:cubicBezTo>
                    <a:pt x="432" y="418"/>
                    <a:pt x="430" y="423"/>
                    <a:pt x="427" y="427"/>
                  </a:cubicBezTo>
                  <a:cubicBezTo>
                    <a:pt x="423" y="432"/>
                    <a:pt x="417" y="434"/>
                    <a:pt x="409" y="434"/>
                  </a:cubicBezTo>
                  <a:cubicBezTo>
                    <a:pt x="375" y="434"/>
                    <a:pt x="375" y="434"/>
                    <a:pt x="375" y="434"/>
                  </a:cubicBezTo>
                  <a:cubicBezTo>
                    <a:pt x="375" y="563"/>
                    <a:pt x="375" y="563"/>
                    <a:pt x="375" y="563"/>
                  </a:cubicBezTo>
                  <a:cubicBezTo>
                    <a:pt x="271" y="564"/>
                    <a:pt x="271" y="564"/>
                    <a:pt x="271" y="564"/>
                  </a:cubicBezTo>
                  <a:cubicBezTo>
                    <a:pt x="270" y="434"/>
                    <a:pt x="270" y="434"/>
                    <a:pt x="270" y="434"/>
                  </a:cubicBezTo>
                  <a:cubicBezTo>
                    <a:pt x="44" y="435"/>
                    <a:pt x="44" y="435"/>
                    <a:pt x="44" y="435"/>
                  </a:cubicBezTo>
                  <a:cubicBezTo>
                    <a:pt x="36" y="435"/>
                    <a:pt x="30" y="433"/>
                    <a:pt x="24" y="428"/>
                  </a:cubicBezTo>
                  <a:cubicBezTo>
                    <a:pt x="17" y="423"/>
                    <a:pt x="14" y="418"/>
                    <a:pt x="12" y="411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259" y="1"/>
                    <a:pt x="259" y="1"/>
                    <a:pt x="259" y="1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74" y="345"/>
                    <a:pt x="374" y="345"/>
                    <a:pt x="374" y="345"/>
                  </a:cubicBezTo>
                  <a:lnTo>
                    <a:pt x="432" y="345"/>
                  </a:lnTo>
                  <a:close/>
                  <a:moveTo>
                    <a:pt x="270" y="345"/>
                  </a:moveTo>
                  <a:cubicBezTo>
                    <a:pt x="270" y="198"/>
                    <a:pt x="270" y="198"/>
                    <a:pt x="270" y="198"/>
                  </a:cubicBezTo>
                  <a:cubicBezTo>
                    <a:pt x="269" y="189"/>
                    <a:pt x="270" y="179"/>
                    <a:pt x="270" y="169"/>
                  </a:cubicBezTo>
                  <a:cubicBezTo>
                    <a:pt x="271" y="159"/>
                    <a:pt x="272" y="148"/>
                    <a:pt x="273" y="136"/>
                  </a:cubicBezTo>
                  <a:cubicBezTo>
                    <a:pt x="125" y="345"/>
                    <a:pt x="125" y="345"/>
                    <a:pt x="125" y="345"/>
                  </a:cubicBezTo>
                  <a:lnTo>
                    <a:pt x="270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13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755BC3F-78DE-4FDA-8E5A-3BB4AF3729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14638" y="4494213"/>
              <a:ext cx="192088" cy="265113"/>
            </a:xfrm>
            <a:custGeom>
              <a:avLst/>
              <a:gdLst>
                <a:gd name="T0" fmla="*/ 417 w 417"/>
                <a:gd name="T1" fmla="*/ 287 h 576"/>
                <a:gd name="T2" fmla="*/ 402 w 417"/>
                <a:gd name="T3" fmla="*/ 415 h 576"/>
                <a:gd name="T4" fmla="*/ 358 w 417"/>
                <a:gd name="T5" fmla="*/ 505 h 576"/>
                <a:gd name="T6" fmla="*/ 292 w 417"/>
                <a:gd name="T7" fmla="*/ 558 h 576"/>
                <a:gd name="T8" fmla="*/ 209 w 417"/>
                <a:gd name="T9" fmla="*/ 576 h 576"/>
                <a:gd name="T10" fmla="*/ 126 w 417"/>
                <a:gd name="T11" fmla="*/ 559 h 576"/>
                <a:gd name="T12" fmla="*/ 60 w 417"/>
                <a:gd name="T13" fmla="*/ 506 h 576"/>
                <a:gd name="T14" fmla="*/ 16 w 417"/>
                <a:gd name="T15" fmla="*/ 416 h 576"/>
                <a:gd name="T16" fmla="*/ 0 w 417"/>
                <a:gd name="T17" fmla="*/ 288 h 576"/>
                <a:gd name="T18" fmla="*/ 15 w 417"/>
                <a:gd name="T19" fmla="*/ 161 h 576"/>
                <a:gd name="T20" fmla="*/ 58 w 417"/>
                <a:gd name="T21" fmla="*/ 71 h 576"/>
                <a:gd name="T22" fmla="*/ 124 w 417"/>
                <a:gd name="T23" fmla="*/ 18 h 576"/>
                <a:gd name="T24" fmla="*/ 207 w 417"/>
                <a:gd name="T25" fmla="*/ 0 h 576"/>
                <a:gd name="T26" fmla="*/ 290 w 417"/>
                <a:gd name="T27" fmla="*/ 17 h 576"/>
                <a:gd name="T28" fmla="*/ 357 w 417"/>
                <a:gd name="T29" fmla="*/ 70 h 576"/>
                <a:gd name="T30" fmla="*/ 401 w 417"/>
                <a:gd name="T31" fmla="*/ 159 h 576"/>
                <a:gd name="T32" fmla="*/ 417 w 417"/>
                <a:gd name="T33" fmla="*/ 287 h 576"/>
                <a:gd name="T34" fmla="*/ 294 w 417"/>
                <a:gd name="T35" fmla="*/ 288 h 576"/>
                <a:gd name="T36" fmla="*/ 286 w 417"/>
                <a:gd name="T37" fmla="*/ 192 h 576"/>
                <a:gd name="T38" fmla="*/ 266 w 417"/>
                <a:gd name="T39" fmla="*/ 133 h 576"/>
                <a:gd name="T40" fmla="*/ 238 w 417"/>
                <a:gd name="T41" fmla="*/ 104 h 576"/>
                <a:gd name="T42" fmla="*/ 207 w 417"/>
                <a:gd name="T43" fmla="*/ 97 h 576"/>
                <a:gd name="T44" fmla="*/ 176 w 417"/>
                <a:gd name="T45" fmla="*/ 105 h 576"/>
                <a:gd name="T46" fmla="*/ 149 w 417"/>
                <a:gd name="T47" fmla="*/ 134 h 576"/>
                <a:gd name="T48" fmla="*/ 130 w 417"/>
                <a:gd name="T49" fmla="*/ 192 h 576"/>
                <a:gd name="T50" fmla="*/ 124 w 417"/>
                <a:gd name="T51" fmla="*/ 288 h 576"/>
                <a:gd name="T52" fmla="*/ 131 w 417"/>
                <a:gd name="T53" fmla="*/ 384 h 576"/>
                <a:gd name="T54" fmla="*/ 150 w 417"/>
                <a:gd name="T55" fmla="*/ 442 h 576"/>
                <a:gd name="T56" fmla="*/ 177 w 417"/>
                <a:gd name="T57" fmla="*/ 472 h 576"/>
                <a:gd name="T58" fmla="*/ 208 w 417"/>
                <a:gd name="T59" fmla="*/ 479 h 576"/>
                <a:gd name="T60" fmla="*/ 240 w 417"/>
                <a:gd name="T61" fmla="*/ 471 h 576"/>
                <a:gd name="T62" fmla="*/ 267 w 417"/>
                <a:gd name="T63" fmla="*/ 442 h 576"/>
                <a:gd name="T64" fmla="*/ 286 w 417"/>
                <a:gd name="T65" fmla="*/ 383 h 576"/>
                <a:gd name="T66" fmla="*/ 294 w 417"/>
                <a:gd name="T67" fmla="*/ 288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7" h="576">
                  <a:moveTo>
                    <a:pt x="417" y="287"/>
                  </a:moveTo>
                  <a:cubicBezTo>
                    <a:pt x="417" y="336"/>
                    <a:pt x="412" y="379"/>
                    <a:pt x="402" y="415"/>
                  </a:cubicBezTo>
                  <a:cubicBezTo>
                    <a:pt x="391" y="451"/>
                    <a:pt x="377" y="481"/>
                    <a:pt x="358" y="505"/>
                  </a:cubicBezTo>
                  <a:cubicBezTo>
                    <a:pt x="340" y="529"/>
                    <a:pt x="317" y="546"/>
                    <a:pt x="292" y="558"/>
                  </a:cubicBezTo>
                  <a:cubicBezTo>
                    <a:pt x="266" y="570"/>
                    <a:pt x="238" y="576"/>
                    <a:pt x="209" y="576"/>
                  </a:cubicBezTo>
                  <a:cubicBezTo>
                    <a:pt x="179" y="576"/>
                    <a:pt x="151" y="570"/>
                    <a:pt x="126" y="559"/>
                  </a:cubicBezTo>
                  <a:cubicBezTo>
                    <a:pt x="100" y="547"/>
                    <a:pt x="78" y="529"/>
                    <a:pt x="60" y="506"/>
                  </a:cubicBezTo>
                  <a:cubicBezTo>
                    <a:pt x="41" y="482"/>
                    <a:pt x="26" y="452"/>
                    <a:pt x="16" y="416"/>
                  </a:cubicBezTo>
                  <a:cubicBezTo>
                    <a:pt x="5" y="380"/>
                    <a:pt x="0" y="338"/>
                    <a:pt x="0" y="288"/>
                  </a:cubicBezTo>
                  <a:cubicBezTo>
                    <a:pt x="0" y="239"/>
                    <a:pt x="5" y="197"/>
                    <a:pt x="15" y="161"/>
                  </a:cubicBezTo>
                  <a:cubicBezTo>
                    <a:pt x="25" y="124"/>
                    <a:pt x="40" y="95"/>
                    <a:pt x="58" y="71"/>
                  </a:cubicBezTo>
                  <a:cubicBezTo>
                    <a:pt x="77" y="47"/>
                    <a:pt x="99" y="29"/>
                    <a:pt x="124" y="18"/>
                  </a:cubicBezTo>
                  <a:cubicBezTo>
                    <a:pt x="149" y="6"/>
                    <a:pt x="177" y="0"/>
                    <a:pt x="207" y="0"/>
                  </a:cubicBezTo>
                  <a:cubicBezTo>
                    <a:pt x="237" y="0"/>
                    <a:pt x="264" y="6"/>
                    <a:pt x="290" y="17"/>
                  </a:cubicBezTo>
                  <a:cubicBezTo>
                    <a:pt x="316" y="29"/>
                    <a:pt x="338" y="46"/>
                    <a:pt x="357" y="70"/>
                  </a:cubicBezTo>
                  <a:cubicBezTo>
                    <a:pt x="376" y="93"/>
                    <a:pt x="390" y="123"/>
                    <a:pt x="401" y="159"/>
                  </a:cubicBezTo>
                  <a:cubicBezTo>
                    <a:pt x="412" y="195"/>
                    <a:pt x="417" y="238"/>
                    <a:pt x="417" y="287"/>
                  </a:cubicBezTo>
                  <a:close/>
                  <a:moveTo>
                    <a:pt x="294" y="288"/>
                  </a:moveTo>
                  <a:cubicBezTo>
                    <a:pt x="293" y="249"/>
                    <a:pt x="291" y="217"/>
                    <a:pt x="286" y="192"/>
                  </a:cubicBezTo>
                  <a:cubicBezTo>
                    <a:pt x="281" y="167"/>
                    <a:pt x="274" y="148"/>
                    <a:pt x="266" y="133"/>
                  </a:cubicBezTo>
                  <a:cubicBezTo>
                    <a:pt x="258" y="119"/>
                    <a:pt x="249" y="110"/>
                    <a:pt x="238" y="104"/>
                  </a:cubicBezTo>
                  <a:cubicBezTo>
                    <a:pt x="228" y="99"/>
                    <a:pt x="218" y="97"/>
                    <a:pt x="207" y="97"/>
                  </a:cubicBezTo>
                  <a:cubicBezTo>
                    <a:pt x="197" y="97"/>
                    <a:pt x="186" y="99"/>
                    <a:pt x="176" y="105"/>
                  </a:cubicBezTo>
                  <a:cubicBezTo>
                    <a:pt x="166" y="110"/>
                    <a:pt x="157" y="120"/>
                    <a:pt x="149" y="134"/>
                  </a:cubicBezTo>
                  <a:cubicBezTo>
                    <a:pt x="141" y="148"/>
                    <a:pt x="135" y="168"/>
                    <a:pt x="130" y="192"/>
                  </a:cubicBezTo>
                  <a:cubicBezTo>
                    <a:pt x="126" y="217"/>
                    <a:pt x="123" y="249"/>
                    <a:pt x="124" y="288"/>
                  </a:cubicBezTo>
                  <a:cubicBezTo>
                    <a:pt x="124" y="327"/>
                    <a:pt x="126" y="359"/>
                    <a:pt x="131" y="384"/>
                  </a:cubicBezTo>
                  <a:cubicBezTo>
                    <a:pt x="136" y="409"/>
                    <a:pt x="142" y="428"/>
                    <a:pt x="150" y="442"/>
                  </a:cubicBezTo>
                  <a:cubicBezTo>
                    <a:pt x="158" y="457"/>
                    <a:pt x="167" y="466"/>
                    <a:pt x="177" y="472"/>
                  </a:cubicBezTo>
                  <a:cubicBezTo>
                    <a:pt x="187" y="477"/>
                    <a:pt x="198" y="479"/>
                    <a:pt x="208" y="479"/>
                  </a:cubicBezTo>
                  <a:cubicBezTo>
                    <a:pt x="219" y="479"/>
                    <a:pt x="229" y="477"/>
                    <a:pt x="240" y="471"/>
                  </a:cubicBezTo>
                  <a:cubicBezTo>
                    <a:pt x="250" y="466"/>
                    <a:pt x="259" y="456"/>
                    <a:pt x="267" y="442"/>
                  </a:cubicBezTo>
                  <a:cubicBezTo>
                    <a:pt x="275" y="428"/>
                    <a:pt x="282" y="408"/>
                    <a:pt x="286" y="383"/>
                  </a:cubicBezTo>
                  <a:cubicBezTo>
                    <a:pt x="291" y="359"/>
                    <a:pt x="294" y="327"/>
                    <a:pt x="294" y="2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13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B3CE7980-34D2-439F-933B-A3AE48D304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0538" y="4495800"/>
              <a:ext cx="169863" cy="260350"/>
            </a:xfrm>
            <a:custGeom>
              <a:avLst/>
              <a:gdLst>
                <a:gd name="T0" fmla="*/ 368 w 368"/>
                <a:gd name="T1" fmla="*/ 477 h 565"/>
                <a:gd name="T2" fmla="*/ 368 w 368"/>
                <a:gd name="T3" fmla="*/ 564 h 565"/>
                <a:gd name="T4" fmla="*/ 48 w 368"/>
                <a:gd name="T5" fmla="*/ 565 h 565"/>
                <a:gd name="T6" fmla="*/ 48 w 368"/>
                <a:gd name="T7" fmla="*/ 478 h 565"/>
                <a:gd name="T8" fmla="*/ 156 w 368"/>
                <a:gd name="T9" fmla="*/ 478 h 565"/>
                <a:gd name="T10" fmla="*/ 155 w 368"/>
                <a:gd name="T11" fmla="*/ 194 h 565"/>
                <a:gd name="T12" fmla="*/ 155 w 368"/>
                <a:gd name="T13" fmla="*/ 172 h 565"/>
                <a:gd name="T14" fmla="*/ 156 w 368"/>
                <a:gd name="T15" fmla="*/ 150 h 565"/>
                <a:gd name="T16" fmla="*/ 92 w 368"/>
                <a:gd name="T17" fmla="*/ 203 h 565"/>
                <a:gd name="T18" fmla="*/ 76 w 368"/>
                <a:gd name="T19" fmla="*/ 211 h 565"/>
                <a:gd name="T20" fmla="*/ 60 w 368"/>
                <a:gd name="T21" fmla="*/ 211 h 565"/>
                <a:gd name="T22" fmla="*/ 47 w 368"/>
                <a:gd name="T23" fmla="*/ 206 h 565"/>
                <a:gd name="T24" fmla="*/ 38 w 368"/>
                <a:gd name="T25" fmla="*/ 199 h 565"/>
                <a:gd name="T26" fmla="*/ 0 w 368"/>
                <a:gd name="T27" fmla="*/ 149 h 565"/>
                <a:gd name="T28" fmla="*/ 175 w 368"/>
                <a:gd name="T29" fmla="*/ 1 h 565"/>
                <a:gd name="T30" fmla="*/ 274 w 368"/>
                <a:gd name="T31" fmla="*/ 0 h 565"/>
                <a:gd name="T32" fmla="*/ 275 w 368"/>
                <a:gd name="T33" fmla="*/ 477 h 565"/>
                <a:gd name="T34" fmla="*/ 368 w 368"/>
                <a:gd name="T35" fmla="*/ 477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8" h="565">
                  <a:moveTo>
                    <a:pt x="368" y="477"/>
                  </a:moveTo>
                  <a:cubicBezTo>
                    <a:pt x="368" y="564"/>
                    <a:pt x="368" y="564"/>
                    <a:pt x="368" y="564"/>
                  </a:cubicBezTo>
                  <a:cubicBezTo>
                    <a:pt x="48" y="565"/>
                    <a:pt x="48" y="565"/>
                    <a:pt x="48" y="565"/>
                  </a:cubicBezTo>
                  <a:cubicBezTo>
                    <a:pt x="48" y="478"/>
                    <a:pt x="48" y="478"/>
                    <a:pt x="48" y="478"/>
                  </a:cubicBezTo>
                  <a:cubicBezTo>
                    <a:pt x="156" y="478"/>
                    <a:pt x="156" y="478"/>
                    <a:pt x="156" y="478"/>
                  </a:cubicBezTo>
                  <a:cubicBezTo>
                    <a:pt x="155" y="194"/>
                    <a:pt x="155" y="194"/>
                    <a:pt x="155" y="194"/>
                  </a:cubicBezTo>
                  <a:cubicBezTo>
                    <a:pt x="155" y="186"/>
                    <a:pt x="155" y="179"/>
                    <a:pt x="155" y="172"/>
                  </a:cubicBezTo>
                  <a:cubicBezTo>
                    <a:pt x="155" y="164"/>
                    <a:pt x="156" y="157"/>
                    <a:pt x="156" y="150"/>
                  </a:cubicBezTo>
                  <a:cubicBezTo>
                    <a:pt x="92" y="203"/>
                    <a:pt x="92" y="203"/>
                    <a:pt x="92" y="203"/>
                  </a:cubicBezTo>
                  <a:cubicBezTo>
                    <a:pt x="87" y="208"/>
                    <a:pt x="81" y="210"/>
                    <a:pt x="76" y="211"/>
                  </a:cubicBezTo>
                  <a:cubicBezTo>
                    <a:pt x="70" y="212"/>
                    <a:pt x="65" y="212"/>
                    <a:pt x="60" y="211"/>
                  </a:cubicBezTo>
                  <a:cubicBezTo>
                    <a:pt x="55" y="210"/>
                    <a:pt x="51" y="209"/>
                    <a:pt x="47" y="206"/>
                  </a:cubicBezTo>
                  <a:cubicBezTo>
                    <a:pt x="43" y="204"/>
                    <a:pt x="40" y="201"/>
                    <a:pt x="38" y="19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5" y="477"/>
                    <a:pt x="275" y="477"/>
                    <a:pt x="275" y="477"/>
                  </a:cubicBezTo>
                  <a:lnTo>
                    <a:pt x="368" y="4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13"/>
            </a:p>
          </p:txBody>
        </p:sp>
      </p:grp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21C49C0-EB0D-4FC3-9A14-817336BA5F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5584827"/>
            <a:ext cx="12192000" cy="10699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13546" y="203202"/>
            <a:ext cx="11364911" cy="950269"/>
          </a:xfrm>
        </p:spPr>
        <p:txBody>
          <a:bodyPr rIns="0" anchor="b"/>
          <a:lstStyle>
            <a:lvl1pPr algn="l">
              <a:defRPr sz="2700"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/>
              <a:t>Add 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17515" y="1222063"/>
            <a:ext cx="11364911" cy="695639"/>
          </a:xfrm>
        </p:spPr>
        <p:txBody>
          <a:bodyPr rIns="0" bIns="0"/>
          <a:lstStyle>
            <a:lvl1pPr marL="0" indent="0" algn="l">
              <a:spcBef>
                <a:spcPts val="0"/>
              </a:spcBef>
              <a:buNone/>
              <a:defRPr sz="1800" cap="all" baseline="0">
                <a:solidFill>
                  <a:schemeClr val="tx2"/>
                </a:solidFill>
                <a:latin typeface="+mj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Add subtitle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73E8B6A-5748-4F44-8BC8-41D7C64F882E}" type="datetime1">
              <a:rPr lang="en-US" smtClean="0"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503BFBC-EC8C-4197-AD1B-EAB4350C34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4339" y="2108202"/>
            <a:ext cx="11363324" cy="3235325"/>
          </a:xfrm>
        </p:spPr>
        <p:txBody>
          <a:bodyPr/>
          <a:lstStyle>
            <a:lvl1pPr marL="0" indent="0">
              <a:buNone/>
              <a:defRPr sz="1350"/>
            </a:lvl1pPr>
            <a:lvl2pPr marL="283369" indent="0">
              <a:buNone/>
              <a:defRPr/>
            </a:lvl2pPr>
            <a:lvl3pPr marL="452438" indent="0">
              <a:buNone/>
              <a:defRPr/>
            </a:lvl3pPr>
            <a:lvl4pPr marL="586978" indent="0">
              <a:buNone/>
              <a:defRPr/>
            </a:lvl4pPr>
            <a:lvl5pPr marL="728663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060437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Slide- 1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2F9807E-9EF0-4A0A-B410-A55319ECCD3B}"/>
              </a:ext>
            </a:extLst>
          </p:cNvPr>
          <p:cNvGrpSpPr>
            <a:grpSpLocks/>
          </p:cNvGrpSpPr>
          <p:nvPr userDrawn="1"/>
        </p:nvGrpSpPr>
        <p:grpSpPr>
          <a:xfrm>
            <a:off x="9024791" y="2319192"/>
            <a:ext cx="2231136" cy="2231136"/>
            <a:chOff x="1566862" y="2317751"/>
            <a:chExt cx="2233613" cy="2233612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242B695-C5FD-4230-A881-EE25DA9658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2975" y="3305175"/>
              <a:ext cx="133350" cy="187325"/>
            </a:xfrm>
            <a:custGeom>
              <a:avLst/>
              <a:gdLst>
                <a:gd name="T0" fmla="*/ 151 w 154"/>
                <a:gd name="T1" fmla="*/ 217 h 217"/>
                <a:gd name="T2" fmla="*/ 150 w 154"/>
                <a:gd name="T3" fmla="*/ 64 h 217"/>
                <a:gd name="T4" fmla="*/ 151 w 154"/>
                <a:gd name="T5" fmla="*/ 34 h 217"/>
                <a:gd name="T6" fmla="*/ 154 w 154"/>
                <a:gd name="T7" fmla="*/ 0 h 217"/>
                <a:gd name="T8" fmla="*/ 0 w 154"/>
                <a:gd name="T9" fmla="*/ 217 h 217"/>
                <a:gd name="T10" fmla="*/ 151 w 154"/>
                <a:gd name="T11" fmla="*/ 217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17">
                  <a:moveTo>
                    <a:pt x="151" y="217"/>
                  </a:moveTo>
                  <a:cubicBezTo>
                    <a:pt x="150" y="64"/>
                    <a:pt x="150" y="64"/>
                    <a:pt x="150" y="64"/>
                  </a:cubicBezTo>
                  <a:cubicBezTo>
                    <a:pt x="150" y="55"/>
                    <a:pt x="151" y="44"/>
                    <a:pt x="151" y="34"/>
                  </a:cubicBezTo>
                  <a:cubicBezTo>
                    <a:pt x="152" y="23"/>
                    <a:pt x="153" y="11"/>
                    <a:pt x="154" y="0"/>
                  </a:cubicBezTo>
                  <a:cubicBezTo>
                    <a:pt x="0" y="217"/>
                    <a:pt x="0" y="217"/>
                    <a:pt x="0" y="217"/>
                  </a:cubicBezTo>
                  <a:lnTo>
                    <a:pt x="151" y="2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13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EC32B80-14E6-40CB-9E5A-C552519D8E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27313" y="3263900"/>
              <a:ext cx="152400" cy="341312"/>
            </a:xfrm>
            <a:custGeom>
              <a:avLst/>
              <a:gdLst>
                <a:gd name="T0" fmla="*/ 148 w 177"/>
                <a:gd name="T1" fmla="*/ 38 h 398"/>
                <a:gd name="T2" fmla="*/ 120 w 177"/>
                <a:gd name="T3" fmla="*/ 8 h 398"/>
                <a:gd name="T4" fmla="*/ 87 w 177"/>
                <a:gd name="T5" fmla="*/ 0 h 398"/>
                <a:gd name="T6" fmla="*/ 55 w 177"/>
                <a:gd name="T7" fmla="*/ 8 h 398"/>
                <a:gd name="T8" fmla="*/ 27 w 177"/>
                <a:gd name="T9" fmla="*/ 39 h 398"/>
                <a:gd name="T10" fmla="*/ 7 w 177"/>
                <a:gd name="T11" fmla="*/ 100 h 398"/>
                <a:gd name="T12" fmla="*/ 0 w 177"/>
                <a:gd name="T13" fmla="*/ 199 h 398"/>
                <a:gd name="T14" fmla="*/ 8 w 177"/>
                <a:gd name="T15" fmla="*/ 299 h 398"/>
                <a:gd name="T16" fmla="*/ 28 w 177"/>
                <a:gd name="T17" fmla="*/ 359 h 398"/>
                <a:gd name="T18" fmla="*/ 56 w 177"/>
                <a:gd name="T19" fmla="*/ 390 h 398"/>
                <a:gd name="T20" fmla="*/ 88 w 177"/>
                <a:gd name="T21" fmla="*/ 398 h 398"/>
                <a:gd name="T22" fmla="*/ 121 w 177"/>
                <a:gd name="T23" fmla="*/ 390 h 398"/>
                <a:gd name="T24" fmla="*/ 149 w 177"/>
                <a:gd name="T25" fmla="*/ 359 h 398"/>
                <a:gd name="T26" fmla="*/ 169 w 177"/>
                <a:gd name="T27" fmla="*/ 298 h 398"/>
                <a:gd name="T28" fmla="*/ 177 w 177"/>
                <a:gd name="T29" fmla="*/ 199 h 398"/>
                <a:gd name="T30" fmla="*/ 169 w 177"/>
                <a:gd name="T31" fmla="*/ 99 h 398"/>
                <a:gd name="T32" fmla="*/ 148 w 177"/>
                <a:gd name="T33" fmla="*/ 3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7" h="398">
                  <a:moveTo>
                    <a:pt x="148" y="38"/>
                  </a:moveTo>
                  <a:cubicBezTo>
                    <a:pt x="140" y="24"/>
                    <a:pt x="130" y="14"/>
                    <a:pt x="120" y="8"/>
                  </a:cubicBezTo>
                  <a:cubicBezTo>
                    <a:pt x="109" y="3"/>
                    <a:pt x="98" y="0"/>
                    <a:pt x="87" y="0"/>
                  </a:cubicBezTo>
                  <a:cubicBezTo>
                    <a:pt x="76" y="0"/>
                    <a:pt x="65" y="3"/>
                    <a:pt x="55" y="8"/>
                  </a:cubicBezTo>
                  <a:cubicBezTo>
                    <a:pt x="44" y="14"/>
                    <a:pt x="35" y="24"/>
                    <a:pt x="27" y="39"/>
                  </a:cubicBezTo>
                  <a:cubicBezTo>
                    <a:pt x="18" y="53"/>
                    <a:pt x="12" y="74"/>
                    <a:pt x="7" y="100"/>
                  </a:cubicBezTo>
                  <a:cubicBezTo>
                    <a:pt x="2" y="125"/>
                    <a:pt x="0" y="159"/>
                    <a:pt x="0" y="199"/>
                  </a:cubicBezTo>
                  <a:cubicBezTo>
                    <a:pt x="0" y="240"/>
                    <a:pt x="3" y="273"/>
                    <a:pt x="8" y="299"/>
                  </a:cubicBezTo>
                  <a:cubicBezTo>
                    <a:pt x="13" y="324"/>
                    <a:pt x="19" y="345"/>
                    <a:pt x="28" y="359"/>
                  </a:cubicBezTo>
                  <a:cubicBezTo>
                    <a:pt x="36" y="374"/>
                    <a:pt x="45" y="384"/>
                    <a:pt x="56" y="390"/>
                  </a:cubicBezTo>
                  <a:cubicBezTo>
                    <a:pt x="66" y="395"/>
                    <a:pt x="77" y="398"/>
                    <a:pt x="88" y="398"/>
                  </a:cubicBezTo>
                  <a:cubicBezTo>
                    <a:pt x="99" y="398"/>
                    <a:pt x="110" y="395"/>
                    <a:pt x="121" y="390"/>
                  </a:cubicBezTo>
                  <a:cubicBezTo>
                    <a:pt x="131" y="384"/>
                    <a:pt x="141" y="374"/>
                    <a:pt x="149" y="359"/>
                  </a:cubicBezTo>
                  <a:cubicBezTo>
                    <a:pt x="158" y="344"/>
                    <a:pt x="164" y="324"/>
                    <a:pt x="169" y="298"/>
                  </a:cubicBezTo>
                  <a:cubicBezTo>
                    <a:pt x="174" y="272"/>
                    <a:pt x="177" y="239"/>
                    <a:pt x="177" y="199"/>
                  </a:cubicBezTo>
                  <a:cubicBezTo>
                    <a:pt x="177" y="158"/>
                    <a:pt x="174" y="125"/>
                    <a:pt x="169" y="99"/>
                  </a:cubicBezTo>
                  <a:cubicBezTo>
                    <a:pt x="164" y="73"/>
                    <a:pt x="157" y="53"/>
                    <a:pt x="148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13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AD045A28-801B-40F2-AD95-637624DDBD9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66862" y="2317751"/>
              <a:ext cx="2233613" cy="2233612"/>
            </a:xfrm>
            <a:custGeom>
              <a:avLst/>
              <a:gdLst>
                <a:gd name="T0" fmla="*/ 2039 w 2604"/>
                <a:gd name="T1" fmla="*/ 626 h 2604"/>
                <a:gd name="T2" fmla="*/ 1972 w 2604"/>
                <a:gd name="T3" fmla="*/ 559 h 2604"/>
                <a:gd name="T4" fmla="*/ 630 w 2604"/>
                <a:gd name="T5" fmla="*/ 562 h 2604"/>
                <a:gd name="T6" fmla="*/ 6 w 2604"/>
                <a:gd name="T7" fmla="*/ 1306 h 2604"/>
                <a:gd name="T8" fmla="*/ 565 w 2604"/>
                <a:gd name="T9" fmla="*/ 1978 h 2604"/>
                <a:gd name="T10" fmla="*/ 1304 w 2604"/>
                <a:gd name="T11" fmla="*/ 2598 h 2604"/>
                <a:gd name="T12" fmla="*/ 1977 w 2604"/>
                <a:gd name="T13" fmla="*/ 2039 h 2604"/>
                <a:gd name="T14" fmla="*/ 2045 w 2604"/>
                <a:gd name="T15" fmla="*/ 1970 h 2604"/>
                <a:gd name="T16" fmla="*/ 2041 w 2604"/>
                <a:gd name="T17" fmla="*/ 627 h 2604"/>
                <a:gd name="T18" fmla="*/ 1050 w 2604"/>
                <a:gd name="T19" fmla="*/ 1461 h 2604"/>
                <a:gd name="T20" fmla="*/ 1014 w 2604"/>
                <a:gd name="T21" fmla="*/ 1596 h 2604"/>
                <a:gd name="T22" fmla="*/ 905 w 2604"/>
                <a:gd name="T23" fmla="*/ 1461 h 2604"/>
                <a:gd name="T24" fmla="*/ 649 w 2604"/>
                <a:gd name="T25" fmla="*/ 1455 h 2604"/>
                <a:gd name="T26" fmla="*/ 624 w 2604"/>
                <a:gd name="T27" fmla="*/ 1375 h 2604"/>
                <a:gd name="T28" fmla="*/ 1012 w 2604"/>
                <a:gd name="T29" fmla="*/ 1010 h 2604"/>
                <a:gd name="T30" fmla="*/ 1074 w 2604"/>
                <a:gd name="T31" fmla="*/ 1368 h 2604"/>
                <a:gd name="T32" fmla="*/ 1068 w 2604"/>
                <a:gd name="T33" fmla="*/ 1454 h 2604"/>
                <a:gd name="T34" fmla="*/ 1480 w 2604"/>
                <a:gd name="T35" fmla="*/ 1527 h 2604"/>
                <a:gd name="T36" fmla="*/ 1324 w 2604"/>
                <a:gd name="T37" fmla="*/ 1601 h 2604"/>
                <a:gd name="T38" fmla="*/ 1170 w 2604"/>
                <a:gd name="T39" fmla="*/ 1528 h 2604"/>
                <a:gd name="T40" fmla="*/ 1107 w 2604"/>
                <a:gd name="T41" fmla="*/ 1302 h 2604"/>
                <a:gd name="T42" fmla="*/ 1168 w 2604"/>
                <a:gd name="T43" fmla="*/ 1076 h 2604"/>
                <a:gd name="T44" fmla="*/ 1323 w 2604"/>
                <a:gd name="T45" fmla="*/ 1003 h 2604"/>
                <a:gd name="T46" fmla="*/ 1478 w 2604"/>
                <a:gd name="T47" fmla="*/ 1075 h 2604"/>
                <a:gd name="T48" fmla="*/ 1541 w 2604"/>
                <a:gd name="T49" fmla="*/ 1301 h 2604"/>
                <a:gd name="T50" fmla="*/ 1647 w 2604"/>
                <a:gd name="T51" fmla="*/ 1594 h 2604"/>
                <a:gd name="T52" fmla="*/ 1759 w 2604"/>
                <a:gd name="T53" fmla="*/ 1503 h 2604"/>
                <a:gd name="T54" fmla="*/ 1759 w 2604"/>
                <a:gd name="T55" fmla="*/ 1185 h 2604"/>
                <a:gd name="T56" fmla="*/ 1693 w 2604"/>
                <a:gd name="T57" fmla="*/ 1218 h 2604"/>
                <a:gd name="T58" fmla="*/ 1659 w 2604"/>
                <a:gd name="T59" fmla="*/ 1226 h 2604"/>
                <a:gd name="T60" fmla="*/ 1637 w 2604"/>
                <a:gd name="T61" fmla="*/ 1213 h 2604"/>
                <a:gd name="T62" fmla="*/ 1779 w 2604"/>
                <a:gd name="T63" fmla="*/ 1008 h 2604"/>
                <a:gd name="T64" fmla="*/ 1884 w 2604"/>
                <a:gd name="T65" fmla="*/ 1503 h 2604"/>
                <a:gd name="T66" fmla="*/ 1980 w 2604"/>
                <a:gd name="T67" fmla="*/ 1593 h 2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04" h="2604">
                  <a:moveTo>
                    <a:pt x="2041" y="627"/>
                  </a:moveTo>
                  <a:cubicBezTo>
                    <a:pt x="2040" y="627"/>
                    <a:pt x="2040" y="626"/>
                    <a:pt x="2039" y="626"/>
                  </a:cubicBezTo>
                  <a:cubicBezTo>
                    <a:pt x="1974" y="561"/>
                    <a:pt x="1974" y="561"/>
                    <a:pt x="1974" y="561"/>
                  </a:cubicBezTo>
                  <a:cubicBezTo>
                    <a:pt x="1973" y="560"/>
                    <a:pt x="1973" y="560"/>
                    <a:pt x="1972" y="559"/>
                  </a:cubicBezTo>
                  <a:cubicBezTo>
                    <a:pt x="1654" y="243"/>
                    <a:pt x="1367" y="8"/>
                    <a:pt x="1300" y="6"/>
                  </a:cubicBezTo>
                  <a:cubicBezTo>
                    <a:pt x="1240" y="0"/>
                    <a:pt x="951" y="239"/>
                    <a:pt x="630" y="562"/>
                  </a:cubicBezTo>
                  <a:cubicBezTo>
                    <a:pt x="551" y="642"/>
                    <a:pt x="551" y="642"/>
                    <a:pt x="551" y="642"/>
                  </a:cubicBezTo>
                  <a:cubicBezTo>
                    <a:pt x="239" y="956"/>
                    <a:pt x="8" y="1239"/>
                    <a:pt x="6" y="1306"/>
                  </a:cubicBezTo>
                  <a:cubicBezTo>
                    <a:pt x="0" y="1366"/>
                    <a:pt x="240" y="1655"/>
                    <a:pt x="563" y="1977"/>
                  </a:cubicBezTo>
                  <a:cubicBezTo>
                    <a:pt x="564" y="1977"/>
                    <a:pt x="564" y="1978"/>
                    <a:pt x="565" y="1978"/>
                  </a:cubicBezTo>
                  <a:cubicBezTo>
                    <a:pt x="630" y="2043"/>
                    <a:pt x="630" y="2043"/>
                    <a:pt x="630" y="2043"/>
                  </a:cubicBezTo>
                  <a:cubicBezTo>
                    <a:pt x="631" y="2044"/>
                    <a:pt x="1237" y="2596"/>
                    <a:pt x="1304" y="2598"/>
                  </a:cubicBezTo>
                  <a:cubicBezTo>
                    <a:pt x="1364" y="2604"/>
                    <a:pt x="1653" y="2364"/>
                    <a:pt x="1975" y="2041"/>
                  </a:cubicBezTo>
                  <a:cubicBezTo>
                    <a:pt x="1975" y="2040"/>
                    <a:pt x="1976" y="2040"/>
                    <a:pt x="1977" y="2039"/>
                  </a:cubicBezTo>
                  <a:cubicBezTo>
                    <a:pt x="2043" y="1972"/>
                    <a:pt x="2043" y="1972"/>
                    <a:pt x="2043" y="1972"/>
                  </a:cubicBezTo>
                  <a:cubicBezTo>
                    <a:pt x="2044" y="1971"/>
                    <a:pt x="2044" y="1971"/>
                    <a:pt x="2045" y="1970"/>
                  </a:cubicBezTo>
                  <a:cubicBezTo>
                    <a:pt x="2361" y="1653"/>
                    <a:pt x="2596" y="1366"/>
                    <a:pt x="2598" y="1298"/>
                  </a:cubicBezTo>
                  <a:cubicBezTo>
                    <a:pt x="2604" y="1238"/>
                    <a:pt x="2364" y="949"/>
                    <a:pt x="2041" y="627"/>
                  </a:cubicBezTo>
                  <a:close/>
                  <a:moveTo>
                    <a:pt x="1068" y="1454"/>
                  </a:moveTo>
                  <a:cubicBezTo>
                    <a:pt x="1063" y="1459"/>
                    <a:pt x="1057" y="1461"/>
                    <a:pt x="1050" y="1461"/>
                  </a:cubicBezTo>
                  <a:cubicBezTo>
                    <a:pt x="1014" y="1461"/>
                    <a:pt x="1014" y="1461"/>
                    <a:pt x="1014" y="1461"/>
                  </a:cubicBezTo>
                  <a:cubicBezTo>
                    <a:pt x="1014" y="1596"/>
                    <a:pt x="1014" y="1596"/>
                    <a:pt x="1014" y="1596"/>
                  </a:cubicBezTo>
                  <a:cubicBezTo>
                    <a:pt x="906" y="1596"/>
                    <a:pt x="906" y="1596"/>
                    <a:pt x="906" y="1596"/>
                  </a:cubicBezTo>
                  <a:cubicBezTo>
                    <a:pt x="905" y="1461"/>
                    <a:pt x="905" y="1461"/>
                    <a:pt x="905" y="1461"/>
                  </a:cubicBezTo>
                  <a:cubicBezTo>
                    <a:pt x="670" y="1462"/>
                    <a:pt x="670" y="1462"/>
                    <a:pt x="670" y="1462"/>
                  </a:cubicBezTo>
                  <a:cubicBezTo>
                    <a:pt x="662" y="1462"/>
                    <a:pt x="655" y="1460"/>
                    <a:pt x="649" y="1455"/>
                  </a:cubicBezTo>
                  <a:cubicBezTo>
                    <a:pt x="642" y="1450"/>
                    <a:pt x="638" y="1444"/>
                    <a:pt x="637" y="1437"/>
                  </a:cubicBezTo>
                  <a:cubicBezTo>
                    <a:pt x="624" y="1375"/>
                    <a:pt x="624" y="1375"/>
                    <a:pt x="624" y="1375"/>
                  </a:cubicBezTo>
                  <a:cubicBezTo>
                    <a:pt x="893" y="1011"/>
                    <a:pt x="893" y="1011"/>
                    <a:pt x="893" y="1011"/>
                  </a:cubicBezTo>
                  <a:cubicBezTo>
                    <a:pt x="1012" y="1010"/>
                    <a:pt x="1012" y="1010"/>
                    <a:pt x="1012" y="1010"/>
                  </a:cubicBezTo>
                  <a:cubicBezTo>
                    <a:pt x="1013" y="1368"/>
                    <a:pt x="1013" y="1368"/>
                    <a:pt x="1013" y="1368"/>
                  </a:cubicBezTo>
                  <a:cubicBezTo>
                    <a:pt x="1074" y="1368"/>
                    <a:pt x="1074" y="1368"/>
                    <a:pt x="1074" y="1368"/>
                  </a:cubicBezTo>
                  <a:cubicBezTo>
                    <a:pt x="1074" y="1438"/>
                    <a:pt x="1074" y="1438"/>
                    <a:pt x="1074" y="1438"/>
                  </a:cubicBezTo>
                  <a:cubicBezTo>
                    <a:pt x="1074" y="1444"/>
                    <a:pt x="1072" y="1449"/>
                    <a:pt x="1068" y="1454"/>
                  </a:cubicBezTo>
                  <a:close/>
                  <a:moveTo>
                    <a:pt x="1525" y="1434"/>
                  </a:moveTo>
                  <a:cubicBezTo>
                    <a:pt x="1514" y="1472"/>
                    <a:pt x="1499" y="1503"/>
                    <a:pt x="1480" y="1527"/>
                  </a:cubicBezTo>
                  <a:cubicBezTo>
                    <a:pt x="1461" y="1552"/>
                    <a:pt x="1438" y="1571"/>
                    <a:pt x="1411" y="1583"/>
                  </a:cubicBezTo>
                  <a:cubicBezTo>
                    <a:pt x="1384" y="1595"/>
                    <a:pt x="1356" y="1601"/>
                    <a:pt x="1324" y="1601"/>
                  </a:cubicBezTo>
                  <a:cubicBezTo>
                    <a:pt x="1293" y="1601"/>
                    <a:pt x="1265" y="1595"/>
                    <a:pt x="1238" y="1583"/>
                  </a:cubicBezTo>
                  <a:cubicBezTo>
                    <a:pt x="1212" y="1571"/>
                    <a:pt x="1189" y="1553"/>
                    <a:pt x="1170" y="1528"/>
                  </a:cubicBezTo>
                  <a:cubicBezTo>
                    <a:pt x="1150" y="1504"/>
                    <a:pt x="1135" y="1473"/>
                    <a:pt x="1124" y="1435"/>
                  </a:cubicBezTo>
                  <a:cubicBezTo>
                    <a:pt x="1113" y="1398"/>
                    <a:pt x="1108" y="1354"/>
                    <a:pt x="1107" y="1302"/>
                  </a:cubicBezTo>
                  <a:cubicBezTo>
                    <a:pt x="1107" y="1251"/>
                    <a:pt x="1113" y="1207"/>
                    <a:pt x="1123" y="1169"/>
                  </a:cubicBezTo>
                  <a:cubicBezTo>
                    <a:pt x="1134" y="1132"/>
                    <a:pt x="1149" y="1101"/>
                    <a:pt x="1168" y="1076"/>
                  </a:cubicBezTo>
                  <a:cubicBezTo>
                    <a:pt x="1187" y="1051"/>
                    <a:pt x="1210" y="1033"/>
                    <a:pt x="1237" y="1021"/>
                  </a:cubicBezTo>
                  <a:cubicBezTo>
                    <a:pt x="1263" y="1009"/>
                    <a:pt x="1292" y="1003"/>
                    <a:pt x="1323" y="1003"/>
                  </a:cubicBezTo>
                  <a:cubicBezTo>
                    <a:pt x="1354" y="1003"/>
                    <a:pt x="1383" y="1009"/>
                    <a:pt x="1409" y="1021"/>
                  </a:cubicBezTo>
                  <a:cubicBezTo>
                    <a:pt x="1436" y="1032"/>
                    <a:pt x="1459" y="1051"/>
                    <a:pt x="1478" y="1075"/>
                  </a:cubicBezTo>
                  <a:cubicBezTo>
                    <a:pt x="1498" y="1100"/>
                    <a:pt x="1513" y="1131"/>
                    <a:pt x="1524" y="1168"/>
                  </a:cubicBezTo>
                  <a:cubicBezTo>
                    <a:pt x="1535" y="1206"/>
                    <a:pt x="1541" y="1250"/>
                    <a:pt x="1541" y="1301"/>
                  </a:cubicBezTo>
                  <a:cubicBezTo>
                    <a:pt x="1541" y="1352"/>
                    <a:pt x="1536" y="1397"/>
                    <a:pt x="1525" y="1434"/>
                  </a:cubicBezTo>
                  <a:close/>
                  <a:moveTo>
                    <a:pt x="1647" y="1594"/>
                  </a:moveTo>
                  <a:cubicBezTo>
                    <a:pt x="1647" y="1504"/>
                    <a:pt x="1647" y="1504"/>
                    <a:pt x="1647" y="1504"/>
                  </a:cubicBezTo>
                  <a:cubicBezTo>
                    <a:pt x="1759" y="1503"/>
                    <a:pt x="1759" y="1503"/>
                    <a:pt x="1759" y="1503"/>
                  </a:cubicBezTo>
                  <a:cubicBezTo>
                    <a:pt x="1758" y="1208"/>
                    <a:pt x="1758" y="1208"/>
                    <a:pt x="1758" y="1208"/>
                  </a:cubicBezTo>
                  <a:cubicBezTo>
                    <a:pt x="1758" y="1201"/>
                    <a:pt x="1758" y="1193"/>
                    <a:pt x="1759" y="1185"/>
                  </a:cubicBezTo>
                  <a:cubicBezTo>
                    <a:pt x="1759" y="1178"/>
                    <a:pt x="1759" y="1170"/>
                    <a:pt x="1760" y="1162"/>
                  </a:cubicBezTo>
                  <a:cubicBezTo>
                    <a:pt x="1693" y="1218"/>
                    <a:pt x="1693" y="1218"/>
                    <a:pt x="1693" y="1218"/>
                  </a:cubicBezTo>
                  <a:cubicBezTo>
                    <a:pt x="1687" y="1222"/>
                    <a:pt x="1682" y="1225"/>
                    <a:pt x="1676" y="1226"/>
                  </a:cubicBezTo>
                  <a:cubicBezTo>
                    <a:pt x="1670" y="1227"/>
                    <a:pt x="1665" y="1227"/>
                    <a:pt x="1659" y="1226"/>
                  </a:cubicBezTo>
                  <a:cubicBezTo>
                    <a:pt x="1654" y="1225"/>
                    <a:pt x="1650" y="1224"/>
                    <a:pt x="1646" y="1221"/>
                  </a:cubicBezTo>
                  <a:cubicBezTo>
                    <a:pt x="1642" y="1219"/>
                    <a:pt x="1639" y="1216"/>
                    <a:pt x="1637" y="1213"/>
                  </a:cubicBezTo>
                  <a:cubicBezTo>
                    <a:pt x="1597" y="1161"/>
                    <a:pt x="1597" y="1161"/>
                    <a:pt x="1597" y="1161"/>
                  </a:cubicBezTo>
                  <a:cubicBezTo>
                    <a:pt x="1779" y="1008"/>
                    <a:pt x="1779" y="1008"/>
                    <a:pt x="1779" y="1008"/>
                  </a:cubicBezTo>
                  <a:cubicBezTo>
                    <a:pt x="1882" y="1007"/>
                    <a:pt x="1882" y="1007"/>
                    <a:pt x="1882" y="1007"/>
                  </a:cubicBezTo>
                  <a:cubicBezTo>
                    <a:pt x="1884" y="1503"/>
                    <a:pt x="1884" y="1503"/>
                    <a:pt x="1884" y="1503"/>
                  </a:cubicBezTo>
                  <a:cubicBezTo>
                    <a:pt x="1980" y="1503"/>
                    <a:pt x="1980" y="1503"/>
                    <a:pt x="1980" y="1503"/>
                  </a:cubicBezTo>
                  <a:cubicBezTo>
                    <a:pt x="1980" y="1593"/>
                    <a:pt x="1980" y="1593"/>
                    <a:pt x="1980" y="1593"/>
                  </a:cubicBezTo>
                  <a:lnTo>
                    <a:pt x="1647" y="15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13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322333F-E089-4D01-8677-175C251B59A2}" type="datetime1">
              <a:rPr lang="en-US" smtClean="0"/>
              <a:pPr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90343F-D056-4E24-BE3D-A305BDC1A2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F5BEEED-049C-42EB-A9A1-57D4AC66B0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04536" y="3142170"/>
            <a:ext cx="3513323" cy="57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38394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CBD08305_0000[1]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52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 lIns="91440" tIns="45720" rIns="91440" bIns="45720"/>
          <a:lstStyle>
            <a:lvl1pPr>
              <a:defRPr sz="5400">
                <a:solidFill>
                  <a:srgbClr val="F4FFD5"/>
                </a:solidFill>
                <a:latin typeface="Eras Bold ITC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753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rgbClr val="F4FFD5"/>
                </a:solidFill>
                <a:latin typeface="Eras Bold ITC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88AF9-362A-44E4-AC3D-B290B78AE6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59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7E584-712A-4EEE-A7AC-94F6F80993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44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D7116-E0BA-487A-9262-27318EF19E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15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2CFDF-2C41-4FAE-842B-3D264EB057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8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F8014-ED75-4D14-B277-847EFF4663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07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771FC-6E64-4A5C-AEAB-5E677B1895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75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588EA-50DF-4820-992B-0C903591E8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79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53240-75F8-41DE-8B86-374839A302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76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263B0-D127-4975-923C-80F349EC13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90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5DD4E-7441-4414-9AE2-AE67E5CCA3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80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E2971C6-DC85-4734-BB9F-8BD92B2A19D0}"/>
              </a:ext>
            </a:extLst>
          </p:cNvPr>
          <p:cNvSpPr/>
          <p:nvPr userDrawn="1"/>
        </p:nvSpPr>
        <p:spPr>
          <a:xfrm>
            <a:off x="0" y="5585012"/>
            <a:ext cx="12192000" cy="1272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0" rIns="68580" bIns="0" rtlCol="0" anchor="ctr"/>
          <a:lstStyle/>
          <a:p>
            <a:pPr algn="ctr">
              <a:lnSpc>
                <a:spcPct val="85000"/>
              </a:lnSpc>
            </a:pP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13546" y="203202"/>
            <a:ext cx="11364911" cy="950269"/>
          </a:xfrm>
        </p:spPr>
        <p:txBody>
          <a:bodyPr rIns="0" anchor="b"/>
          <a:lstStyle>
            <a:lvl1pPr algn="l">
              <a:defRPr sz="2700"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/>
              <a:t>Add 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17515" y="1222063"/>
            <a:ext cx="11364911" cy="695639"/>
          </a:xfrm>
        </p:spPr>
        <p:txBody>
          <a:bodyPr rIns="0" bIns="0"/>
          <a:lstStyle>
            <a:lvl1pPr marL="0" indent="0" algn="l">
              <a:spcBef>
                <a:spcPts val="0"/>
              </a:spcBef>
              <a:buNone/>
              <a:defRPr sz="1800" cap="all" baseline="0">
                <a:solidFill>
                  <a:schemeClr val="tx2"/>
                </a:solidFill>
                <a:latin typeface="+mj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Add subtitle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73E8B6A-5748-4F44-8BC8-41D7C64F882E}" type="datetime1">
              <a:rPr lang="en-US" smtClean="0"/>
              <a:pPr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90343F-D056-4E24-BE3D-A305BDC1A2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503BFBC-EC8C-4197-AD1B-EAB4350C34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4339" y="2108202"/>
            <a:ext cx="11363324" cy="3235325"/>
          </a:xfrm>
        </p:spPr>
        <p:txBody>
          <a:bodyPr/>
          <a:lstStyle>
            <a:lvl1pPr marL="0" indent="0">
              <a:buNone/>
              <a:defRPr sz="1350"/>
            </a:lvl1pPr>
            <a:lvl2pPr marL="283369" indent="0">
              <a:buNone/>
              <a:defRPr/>
            </a:lvl2pPr>
            <a:lvl3pPr marL="452438" indent="0">
              <a:buNone/>
              <a:defRPr/>
            </a:lvl3pPr>
            <a:lvl4pPr marL="586978" indent="0">
              <a:buNone/>
              <a:defRPr/>
            </a:lvl4pPr>
            <a:lvl5pPr marL="728663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2BC15A6-F2A0-4D07-9DB4-428750E98A83}"/>
              </a:ext>
            </a:extLst>
          </p:cNvPr>
          <p:cNvGrpSpPr>
            <a:grpSpLocks/>
          </p:cNvGrpSpPr>
          <p:nvPr userDrawn="1"/>
        </p:nvGrpSpPr>
        <p:grpSpPr>
          <a:xfrm>
            <a:off x="11241226" y="5905501"/>
            <a:ext cx="631551" cy="631550"/>
            <a:chOff x="2298701" y="4024312"/>
            <a:chExt cx="1204913" cy="1200151"/>
          </a:xfrm>
          <a:solidFill>
            <a:schemeClr val="bg1"/>
          </a:solidFill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21717FC1-5E0A-4D2E-8A59-4FF12AEC08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8701" y="4024312"/>
              <a:ext cx="1204913" cy="1200151"/>
            </a:xfrm>
            <a:custGeom>
              <a:avLst/>
              <a:gdLst>
                <a:gd name="T0" fmla="*/ 1310 w 2616"/>
                <a:gd name="T1" fmla="*/ 2603 h 2603"/>
                <a:gd name="T2" fmla="*/ 1305 w 2616"/>
                <a:gd name="T3" fmla="*/ 2603 h 2603"/>
                <a:gd name="T4" fmla="*/ 627 w 2616"/>
                <a:gd name="T5" fmla="*/ 2055 h 2603"/>
                <a:gd name="T6" fmla="*/ 561 w 2616"/>
                <a:gd name="T7" fmla="*/ 1990 h 2603"/>
                <a:gd name="T8" fmla="*/ 12 w 2616"/>
                <a:gd name="T9" fmla="*/ 1306 h 2603"/>
                <a:gd name="T10" fmla="*/ 551 w 2616"/>
                <a:gd name="T11" fmla="*/ 637 h 2603"/>
                <a:gd name="T12" fmla="*/ 626 w 2616"/>
                <a:gd name="T13" fmla="*/ 561 h 2603"/>
                <a:gd name="T14" fmla="*/ 1311 w 2616"/>
                <a:gd name="T15" fmla="*/ 11 h 2603"/>
                <a:gd name="T16" fmla="*/ 1988 w 2616"/>
                <a:gd name="T17" fmla="*/ 557 h 2603"/>
                <a:gd name="T18" fmla="*/ 2054 w 2616"/>
                <a:gd name="T19" fmla="*/ 623 h 2603"/>
                <a:gd name="T20" fmla="*/ 2604 w 2616"/>
                <a:gd name="T21" fmla="*/ 1308 h 2603"/>
                <a:gd name="T22" fmla="*/ 2058 w 2616"/>
                <a:gd name="T23" fmla="*/ 1985 h 2603"/>
                <a:gd name="T24" fmla="*/ 1992 w 2616"/>
                <a:gd name="T25" fmla="*/ 2051 h 2603"/>
                <a:gd name="T26" fmla="*/ 1310 w 2616"/>
                <a:gd name="T27" fmla="*/ 2603 h 2603"/>
                <a:gd name="T28" fmla="*/ 1319 w 2616"/>
                <a:gd name="T29" fmla="*/ 2505 h 2603"/>
                <a:gd name="T30" fmla="*/ 1319 w 2616"/>
                <a:gd name="T31" fmla="*/ 2505 h 2603"/>
                <a:gd name="T32" fmla="*/ 111 w 2616"/>
                <a:gd name="T33" fmla="*/ 1312 h 2603"/>
                <a:gd name="T34" fmla="*/ 632 w 2616"/>
                <a:gd name="T35" fmla="*/ 1921 h 2603"/>
                <a:gd name="T36" fmla="*/ 697 w 2616"/>
                <a:gd name="T37" fmla="*/ 1985 h 2603"/>
                <a:gd name="T38" fmla="*/ 1314 w 2616"/>
                <a:gd name="T39" fmla="*/ 2503 h 2603"/>
                <a:gd name="T40" fmla="*/ 1920 w 2616"/>
                <a:gd name="T41" fmla="*/ 1983 h 2603"/>
                <a:gd name="T42" fmla="*/ 1986 w 2616"/>
                <a:gd name="T43" fmla="*/ 1917 h 2603"/>
                <a:gd name="T44" fmla="*/ 2505 w 2616"/>
                <a:gd name="T45" fmla="*/ 1302 h 2603"/>
                <a:gd name="T46" fmla="*/ 1984 w 2616"/>
                <a:gd name="T47" fmla="*/ 693 h 2603"/>
                <a:gd name="T48" fmla="*/ 1982 w 2616"/>
                <a:gd name="T49" fmla="*/ 691 h 2603"/>
                <a:gd name="T50" fmla="*/ 1919 w 2616"/>
                <a:gd name="T51" fmla="*/ 629 h 2603"/>
                <a:gd name="T52" fmla="*/ 1304 w 2616"/>
                <a:gd name="T53" fmla="*/ 110 h 2603"/>
                <a:gd name="T54" fmla="*/ 697 w 2616"/>
                <a:gd name="T55" fmla="*/ 630 h 2603"/>
                <a:gd name="T56" fmla="*/ 621 w 2616"/>
                <a:gd name="T57" fmla="*/ 707 h 2603"/>
                <a:gd name="T58" fmla="*/ 111 w 2616"/>
                <a:gd name="T59" fmla="*/ 1312 h 2603"/>
                <a:gd name="T60" fmla="*/ 111 w 2616"/>
                <a:gd name="T61" fmla="*/ 1310 h 2603"/>
                <a:gd name="T62" fmla="*/ 111 w 2616"/>
                <a:gd name="T63" fmla="*/ 1310 h 2603"/>
                <a:gd name="T64" fmla="*/ 2505 w 2616"/>
                <a:gd name="T65" fmla="*/ 1304 h 2603"/>
                <a:gd name="T66" fmla="*/ 2505 w 2616"/>
                <a:gd name="T67" fmla="*/ 1304 h 2603"/>
                <a:gd name="T68" fmla="*/ 1307 w 2616"/>
                <a:gd name="T69" fmla="*/ 110 h 2603"/>
                <a:gd name="T70" fmla="*/ 1307 w 2616"/>
                <a:gd name="T71" fmla="*/ 110 h 2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16" h="2603">
                  <a:moveTo>
                    <a:pt x="1310" y="2603"/>
                  </a:moveTo>
                  <a:cubicBezTo>
                    <a:pt x="1308" y="2603"/>
                    <a:pt x="1307" y="2603"/>
                    <a:pt x="1305" y="2603"/>
                  </a:cubicBezTo>
                  <a:cubicBezTo>
                    <a:pt x="1215" y="2600"/>
                    <a:pt x="632" y="2061"/>
                    <a:pt x="627" y="2055"/>
                  </a:cubicBezTo>
                  <a:cubicBezTo>
                    <a:pt x="561" y="1990"/>
                    <a:pt x="561" y="1990"/>
                    <a:pt x="561" y="1990"/>
                  </a:cubicBezTo>
                  <a:cubicBezTo>
                    <a:pt x="468" y="1898"/>
                    <a:pt x="0" y="1426"/>
                    <a:pt x="12" y="1306"/>
                  </a:cubicBezTo>
                  <a:cubicBezTo>
                    <a:pt x="16" y="1179"/>
                    <a:pt x="496" y="692"/>
                    <a:pt x="551" y="637"/>
                  </a:cubicBezTo>
                  <a:cubicBezTo>
                    <a:pt x="626" y="561"/>
                    <a:pt x="626" y="561"/>
                    <a:pt x="626" y="561"/>
                  </a:cubicBezTo>
                  <a:cubicBezTo>
                    <a:pt x="720" y="467"/>
                    <a:pt x="1191" y="0"/>
                    <a:pt x="1311" y="11"/>
                  </a:cubicBezTo>
                  <a:cubicBezTo>
                    <a:pt x="1439" y="15"/>
                    <a:pt x="1932" y="502"/>
                    <a:pt x="1988" y="557"/>
                  </a:cubicBezTo>
                  <a:cubicBezTo>
                    <a:pt x="2054" y="623"/>
                    <a:pt x="2054" y="623"/>
                    <a:pt x="2054" y="623"/>
                  </a:cubicBezTo>
                  <a:cubicBezTo>
                    <a:pt x="2148" y="716"/>
                    <a:pt x="2616" y="1188"/>
                    <a:pt x="2604" y="1308"/>
                  </a:cubicBezTo>
                  <a:cubicBezTo>
                    <a:pt x="2600" y="1436"/>
                    <a:pt x="2113" y="1929"/>
                    <a:pt x="2058" y="1985"/>
                  </a:cubicBezTo>
                  <a:cubicBezTo>
                    <a:pt x="1992" y="2051"/>
                    <a:pt x="1992" y="2051"/>
                    <a:pt x="1992" y="2051"/>
                  </a:cubicBezTo>
                  <a:cubicBezTo>
                    <a:pt x="1898" y="2145"/>
                    <a:pt x="1437" y="2603"/>
                    <a:pt x="1310" y="2603"/>
                  </a:cubicBezTo>
                  <a:close/>
                  <a:moveTo>
                    <a:pt x="1319" y="2505"/>
                  </a:moveTo>
                  <a:cubicBezTo>
                    <a:pt x="1319" y="2505"/>
                    <a:pt x="1319" y="2505"/>
                    <a:pt x="1319" y="2505"/>
                  </a:cubicBezTo>
                  <a:close/>
                  <a:moveTo>
                    <a:pt x="111" y="1312"/>
                  </a:moveTo>
                  <a:cubicBezTo>
                    <a:pt x="125" y="1365"/>
                    <a:pt x="311" y="1602"/>
                    <a:pt x="632" y="1921"/>
                  </a:cubicBezTo>
                  <a:cubicBezTo>
                    <a:pt x="697" y="1985"/>
                    <a:pt x="697" y="1985"/>
                    <a:pt x="697" y="1985"/>
                  </a:cubicBezTo>
                  <a:cubicBezTo>
                    <a:pt x="883" y="2155"/>
                    <a:pt x="1242" y="2469"/>
                    <a:pt x="1314" y="2503"/>
                  </a:cubicBezTo>
                  <a:cubicBezTo>
                    <a:pt x="1371" y="2484"/>
                    <a:pt x="1606" y="2299"/>
                    <a:pt x="1920" y="1983"/>
                  </a:cubicBezTo>
                  <a:cubicBezTo>
                    <a:pt x="1986" y="1917"/>
                    <a:pt x="1986" y="1917"/>
                    <a:pt x="1986" y="1917"/>
                  </a:cubicBezTo>
                  <a:cubicBezTo>
                    <a:pt x="2308" y="1593"/>
                    <a:pt x="2492" y="1354"/>
                    <a:pt x="2505" y="1302"/>
                  </a:cubicBezTo>
                  <a:cubicBezTo>
                    <a:pt x="2491" y="1249"/>
                    <a:pt x="2305" y="1012"/>
                    <a:pt x="1984" y="693"/>
                  </a:cubicBezTo>
                  <a:cubicBezTo>
                    <a:pt x="1982" y="691"/>
                    <a:pt x="1982" y="691"/>
                    <a:pt x="1982" y="691"/>
                  </a:cubicBezTo>
                  <a:cubicBezTo>
                    <a:pt x="1919" y="629"/>
                    <a:pt x="1919" y="629"/>
                    <a:pt x="1919" y="629"/>
                  </a:cubicBezTo>
                  <a:cubicBezTo>
                    <a:pt x="1595" y="307"/>
                    <a:pt x="1357" y="123"/>
                    <a:pt x="1304" y="110"/>
                  </a:cubicBezTo>
                  <a:cubicBezTo>
                    <a:pt x="1252" y="124"/>
                    <a:pt x="1016" y="310"/>
                    <a:pt x="697" y="630"/>
                  </a:cubicBezTo>
                  <a:cubicBezTo>
                    <a:pt x="621" y="707"/>
                    <a:pt x="621" y="707"/>
                    <a:pt x="621" y="707"/>
                  </a:cubicBezTo>
                  <a:cubicBezTo>
                    <a:pt x="305" y="1025"/>
                    <a:pt x="124" y="1261"/>
                    <a:pt x="111" y="1312"/>
                  </a:cubicBezTo>
                  <a:close/>
                  <a:moveTo>
                    <a:pt x="111" y="1310"/>
                  </a:moveTo>
                  <a:cubicBezTo>
                    <a:pt x="111" y="1310"/>
                    <a:pt x="111" y="1310"/>
                    <a:pt x="111" y="1310"/>
                  </a:cubicBezTo>
                  <a:moveTo>
                    <a:pt x="2505" y="1304"/>
                  </a:moveTo>
                  <a:cubicBezTo>
                    <a:pt x="2505" y="1304"/>
                    <a:pt x="2505" y="1304"/>
                    <a:pt x="2505" y="1304"/>
                  </a:cubicBezTo>
                  <a:close/>
                  <a:moveTo>
                    <a:pt x="1307" y="110"/>
                  </a:moveTo>
                  <a:cubicBezTo>
                    <a:pt x="1307" y="110"/>
                    <a:pt x="1307" y="110"/>
                    <a:pt x="1307" y="1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13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96A0DD2E-853A-4C22-A560-5E8268FF58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0326" y="4497388"/>
              <a:ext cx="198438" cy="260350"/>
            </a:xfrm>
            <a:custGeom>
              <a:avLst/>
              <a:gdLst>
                <a:gd name="T0" fmla="*/ 432 w 432"/>
                <a:gd name="T1" fmla="*/ 345 h 564"/>
                <a:gd name="T2" fmla="*/ 432 w 432"/>
                <a:gd name="T3" fmla="*/ 412 h 564"/>
                <a:gd name="T4" fmla="*/ 427 w 432"/>
                <a:gd name="T5" fmla="*/ 427 h 564"/>
                <a:gd name="T6" fmla="*/ 409 w 432"/>
                <a:gd name="T7" fmla="*/ 434 h 564"/>
                <a:gd name="T8" fmla="*/ 375 w 432"/>
                <a:gd name="T9" fmla="*/ 434 h 564"/>
                <a:gd name="T10" fmla="*/ 375 w 432"/>
                <a:gd name="T11" fmla="*/ 563 h 564"/>
                <a:gd name="T12" fmla="*/ 271 w 432"/>
                <a:gd name="T13" fmla="*/ 564 h 564"/>
                <a:gd name="T14" fmla="*/ 270 w 432"/>
                <a:gd name="T15" fmla="*/ 434 h 564"/>
                <a:gd name="T16" fmla="*/ 44 w 432"/>
                <a:gd name="T17" fmla="*/ 435 h 564"/>
                <a:gd name="T18" fmla="*/ 24 w 432"/>
                <a:gd name="T19" fmla="*/ 428 h 564"/>
                <a:gd name="T20" fmla="*/ 12 w 432"/>
                <a:gd name="T21" fmla="*/ 411 h 564"/>
                <a:gd name="T22" fmla="*/ 0 w 432"/>
                <a:gd name="T23" fmla="*/ 352 h 564"/>
                <a:gd name="T24" fmla="*/ 259 w 432"/>
                <a:gd name="T25" fmla="*/ 1 h 564"/>
                <a:gd name="T26" fmla="*/ 373 w 432"/>
                <a:gd name="T27" fmla="*/ 0 h 564"/>
                <a:gd name="T28" fmla="*/ 374 w 432"/>
                <a:gd name="T29" fmla="*/ 345 h 564"/>
                <a:gd name="T30" fmla="*/ 432 w 432"/>
                <a:gd name="T31" fmla="*/ 345 h 564"/>
                <a:gd name="T32" fmla="*/ 270 w 432"/>
                <a:gd name="T33" fmla="*/ 345 h 564"/>
                <a:gd name="T34" fmla="*/ 270 w 432"/>
                <a:gd name="T35" fmla="*/ 198 h 564"/>
                <a:gd name="T36" fmla="*/ 270 w 432"/>
                <a:gd name="T37" fmla="*/ 169 h 564"/>
                <a:gd name="T38" fmla="*/ 273 w 432"/>
                <a:gd name="T39" fmla="*/ 136 h 564"/>
                <a:gd name="T40" fmla="*/ 125 w 432"/>
                <a:gd name="T41" fmla="*/ 345 h 564"/>
                <a:gd name="T42" fmla="*/ 270 w 432"/>
                <a:gd name="T43" fmla="*/ 34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2" h="564">
                  <a:moveTo>
                    <a:pt x="432" y="345"/>
                  </a:moveTo>
                  <a:cubicBezTo>
                    <a:pt x="432" y="412"/>
                    <a:pt x="432" y="412"/>
                    <a:pt x="432" y="412"/>
                  </a:cubicBezTo>
                  <a:cubicBezTo>
                    <a:pt x="432" y="418"/>
                    <a:pt x="430" y="423"/>
                    <a:pt x="427" y="427"/>
                  </a:cubicBezTo>
                  <a:cubicBezTo>
                    <a:pt x="423" y="432"/>
                    <a:pt x="417" y="434"/>
                    <a:pt x="409" y="434"/>
                  </a:cubicBezTo>
                  <a:cubicBezTo>
                    <a:pt x="375" y="434"/>
                    <a:pt x="375" y="434"/>
                    <a:pt x="375" y="434"/>
                  </a:cubicBezTo>
                  <a:cubicBezTo>
                    <a:pt x="375" y="563"/>
                    <a:pt x="375" y="563"/>
                    <a:pt x="375" y="563"/>
                  </a:cubicBezTo>
                  <a:cubicBezTo>
                    <a:pt x="271" y="564"/>
                    <a:pt x="271" y="564"/>
                    <a:pt x="271" y="564"/>
                  </a:cubicBezTo>
                  <a:cubicBezTo>
                    <a:pt x="270" y="434"/>
                    <a:pt x="270" y="434"/>
                    <a:pt x="270" y="434"/>
                  </a:cubicBezTo>
                  <a:cubicBezTo>
                    <a:pt x="44" y="435"/>
                    <a:pt x="44" y="435"/>
                    <a:pt x="44" y="435"/>
                  </a:cubicBezTo>
                  <a:cubicBezTo>
                    <a:pt x="36" y="435"/>
                    <a:pt x="30" y="433"/>
                    <a:pt x="24" y="428"/>
                  </a:cubicBezTo>
                  <a:cubicBezTo>
                    <a:pt x="17" y="423"/>
                    <a:pt x="14" y="418"/>
                    <a:pt x="12" y="411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259" y="1"/>
                    <a:pt x="259" y="1"/>
                    <a:pt x="259" y="1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74" y="345"/>
                    <a:pt x="374" y="345"/>
                    <a:pt x="374" y="345"/>
                  </a:cubicBezTo>
                  <a:lnTo>
                    <a:pt x="432" y="345"/>
                  </a:lnTo>
                  <a:close/>
                  <a:moveTo>
                    <a:pt x="270" y="345"/>
                  </a:moveTo>
                  <a:cubicBezTo>
                    <a:pt x="270" y="198"/>
                    <a:pt x="270" y="198"/>
                    <a:pt x="270" y="198"/>
                  </a:cubicBezTo>
                  <a:cubicBezTo>
                    <a:pt x="269" y="189"/>
                    <a:pt x="270" y="179"/>
                    <a:pt x="270" y="169"/>
                  </a:cubicBezTo>
                  <a:cubicBezTo>
                    <a:pt x="271" y="159"/>
                    <a:pt x="272" y="148"/>
                    <a:pt x="273" y="136"/>
                  </a:cubicBezTo>
                  <a:cubicBezTo>
                    <a:pt x="125" y="345"/>
                    <a:pt x="125" y="345"/>
                    <a:pt x="125" y="345"/>
                  </a:cubicBezTo>
                  <a:lnTo>
                    <a:pt x="270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13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F544F83F-DE17-4ADC-95C9-E3B5D96AAF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14638" y="4494213"/>
              <a:ext cx="192088" cy="265113"/>
            </a:xfrm>
            <a:custGeom>
              <a:avLst/>
              <a:gdLst>
                <a:gd name="T0" fmla="*/ 417 w 417"/>
                <a:gd name="T1" fmla="*/ 287 h 576"/>
                <a:gd name="T2" fmla="*/ 402 w 417"/>
                <a:gd name="T3" fmla="*/ 415 h 576"/>
                <a:gd name="T4" fmla="*/ 358 w 417"/>
                <a:gd name="T5" fmla="*/ 505 h 576"/>
                <a:gd name="T6" fmla="*/ 292 w 417"/>
                <a:gd name="T7" fmla="*/ 558 h 576"/>
                <a:gd name="T8" fmla="*/ 209 w 417"/>
                <a:gd name="T9" fmla="*/ 576 h 576"/>
                <a:gd name="T10" fmla="*/ 126 w 417"/>
                <a:gd name="T11" fmla="*/ 559 h 576"/>
                <a:gd name="T12" fmla="*/ 60 w 417"/>
                <a:gd name="T13" fmla="*/ 506 h 576"/>
                <a:gd name="T14" fmla="*/ 16 w 417"/>
                <a:gd name="T15" fmla="*/ 416 h 576"/>
                <a:gd name="T16" fmla="*/ 0 w 417"/>
                <a:gd name="T17" fmla="*/ 288 h 576"/>
                <a:gd name="T18" fmla="*/ 15 w 417"/>
                <a:gd name="T19" fmla="*/ 161 h 576"/>
                <a:gd name="T20" fmla="*/ 58 w 417"/>
                <a:gd name="T21" fmla="*/ 71 h 576"/>
                <a:gd name="T22" fmla="*/ 124 w 417"/>
                <a:gd name="T23" fmla="*/ 18 h 576"/>
                <a:gd name="T24" fmla="*/ 207 w 417"/>
                <a:gd name="T25" fmla="*/ 0 h 576"/>
                <a:gd name="T26" fmla="*/ 290 w 417"/>
                <a:gd name="T27" fmla="*/ 17 h 576"/>
                <a:gd name="T28" fmla="*/ 357 w 417"/>
                <a:gd name="T29" fmla="*/ 70 h 576"/>
                <a:gd name="T30" fmla="*/ 401 w 417"/>
                <a:gd name="T31" fmla="*/ 159 h 576"/>
                <a:gd name="T32" fmla="*/ 417 w 417"/>
                <a:gd name="T33" fmla="*/ 287 h 576"/>
                <a:gd name="T34" fmla="*/ 294 w 417"/>
                <a:gd name="T35" fmla="*/ 288 h 576"/>
                <a:gd name="T36" fmla="*/ 286 w 417"/>
                <a:gd name="T37" fmla="*/ 192 h 576"/>
                <a:gd name="T38" fmla="*/ 266 w 417"/>
                <a:gd name="T39" fmla="*/ 133 h 576"/>
                <a:gd name="T40" fmla="*/ 238 w 417"/>
                <a:gd name="T41" fmla="*/ 104 h 576"/>
                <a:gd name="T42" fmla="*/ 207 w 417"/>
                <a:gd name="T43" fmla="*/ 97 h 576"/>
                <a:gd name="T44" fmla="*/ 176 w 417"/>
                <a:gd name="T45" fmla="*/ 105 h 576"/>
                <a:gd name="T46" fmla="*/ 149 w 417"/>
                <a:gd name="T47" fmla="*/ 134 h 576"/>
                <a:gd name="T48" fmla="*/ 130 w 417"/>
                <a:gd name="T49" fmla="*/ 192 h 576"/>
                <a:gd name="T50" fmla="*/ 124 w 417"/>
                <a:gd name="T51" fmla="*/ 288 h 576"/>
                <a:gd name="T52" fmla="*/ 131 w 417"/>
                <a:gd name="T53" fmla="*/ 384 h 576"/>
                <a:gd name="T54" fmla="*/ 150 w 417"/>
                <a:gd name="T55" fmla="*/ 442 h 576"/>
                <a:gd name="T56" fmla="*/ 177 w 417"/>
                <a:gd name="T57" fmla="*/ 472 h 576"/>
                <a:gd name="T58" fmla="*/ 208 w 417"/>
                <a:gd name="T59" fmla="*/ 479 h 576"/>
                <a:gd name="T60" fmla="*/ 240 w 417"/>
                <a:gd name="T61" fmla="*/ 471 h 576"/>
                <a:gd name="T62" fmla="*/ 267 w 417"/>
                <a:gd name="T63" fmla="*/ 442 h 576"/>
                <a:gd name="T64" fmla="*/ 286 w 417"/>
                <a:gd name="T65" fmla="*/ 383 h 576"/>
                <a:gd name="T66" fmla="*/ 294 w 417"/>
                <a:gd name="T67" fmla="*/ 288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7" h="576">
                  <a:moveTo>
                    <a:pt x="417" y="287"/>
                  </a:moveTo>
                  <a:cubicBezTo>
                    <a:pt x="417" y="336"/>
                    <a:pt x="412" y="379"/>
                    <a:pt x="402" y="415"/>
                  </a:cubicBezTo>
                  <a:cubicBezTo>
                    <a:pt x="391" y="451"/>
                    <a:pt x="377" y="481"/>
                    <a:pt x="358" y="505"/>
                  </a:cubicBezTo>
                  <a:cubicBezTo>
                    <a:pt x="340" y="529"/>
                    <a:pt x="317" y="546"/>
                    <a:pt x="292" y="558"/>
                  </a:cubicBezTo>
                  <a:cubicBezTo>
                    <a:pt x="266" y="570"/>
                    <a:pt x="238" y="576"/>
                    <a:pt x="209" y="576"/>
                  </a:cubicBezTo>
                  <a:cubicBezTo>
                    <a:pt x="179" y="576"/>
                    <a:pt x="151" y="570"/>
                    <a:pt x="126" y="559"/>
                  </a:cubicBezTo>
                  <a:cubicBezTo>
                    <a:pt x="100" y="547"/>
                    <a:pt x="78" y="529"/>
                    <a:pt x="60" y="506"/>
                  </a:cubicBezTo>
                  <a:cubicBezTo>
                    <a:pt x="41" y="482"/>
                    <a:pt x="26" y="452"/>
                    <a:pt x="16" y="416"/>
                  </a:cubicBezTo>
                  <a:cubicBezTo>
                    <a:pt x="5" y="380"/>
                    <a:pt x="0" y="338"/>
                    <a:pt x="0" y="288"/>
                  </a:cubicBezTo>
                  <a:cubicBezTo>
                    <a:pt x="0" y="239"/>
                    <a:pt x="5" y="197"/>
                    <a:pt x="15" y="161"/>
                  </a:cubicBezTo>
                  <a:cubicBezTo>
                    <a:pt x="25" y="124"/>
                    <a:pt x="40" y="95"/>
                    <a:pt x="58" y="71"/>
                  </a:cubicBezTo>
                  <a:cubicBezTo>
                    <a:pt x="77" y="47"/>
                    <a:pt x="99" y="29"/>
                    <a:pt x="124" y="18"/>
                  </a:cubicBezTo>
                  <a:cubicBezTo>
                    <a:pt x="149" y="6"/>
                    <a:pt x="177" y="0"/>
                    <a:pt x="207" y="0"/>
                  </a:cubicBezTo>
                  <a:cubicBezTo>
                    <a:pt x="237" y="0"/>
                    <a:pt x="264" y="6"/>
                    <a:pt x="290" y="17"/>
                  </a:cubicBezTo>
                  <a:cubicBezTo>
                    <a:pt x="316" y="29"/>
                    <a:pt x="338" y="46"/>
                    <a:pt x="357" y="70"/>
                  </a:cubicBezTo>
                  <a:cubicBezTo>
                    <a:pt x="376" y="93"/>
                    <a:pt x="390" y="123"/>
                    <a:pt x="401" y="159"/>
                  </a:cubicBezTo>
                  <a:cubicBezTo>
                    <a:pt x="412" y="195"/>
                    <a:pt x="417" y="238"/>
                    <a:pt x="417" y="287"/>
                  </a:cubicBezTo>
                  <a:close/>
                  <a:moveTo>
                    <a:pt x="294" y="288"/>
                  </a:moveTo>
                  <a:cubicBezTo>
                    <a:pt x="293" y="249"/>
                    <a:pt x="291" y="217"/>
                    <a:pt x="286" y="192"/>
                  </a:cubicBezTo>
                  <a:cubicBezTo>
                    <a:pt x="281" y="167"/>
                    <a:pt x="274" y="148"/>
                    <a:pt x="266" y="133"/>
                  </a:cubicBezTo>
                  <a:cubicBezTo>
                    <a:pt x="258" y="119"/>
                    <a:pt x="249" y="110"/>
                    <a:pt x="238" y="104"/>
                  </a:cubicBezTo>
                  <a:cubicBezTo>
                    <a:pt x="228" y="99"/>
                    <a:pt x="218" y="97"/>
                    <a:pt x="207" y="97"/>
                  </a:cubicBezTo>
                  <a:cubicBezTo>
                    <a:pt x="197" y="97"/>
                    <a:pt x="186" y="99"/>
                    <a:pt x="176" y="105"/>
                  </a:cubicBezTo>
                  <a:cubicBezTo>
                    <a:pt x="166" y="110"/>
                    <a:pt x="157" y="120"/>
                    <a:pt x="149" y="134"/>
                  </a:cubicBezTo>
                  <a:cubicBezTo>
                    <a:pt x="141" y="148"/>
                    <a:pt x="135" y="168"/>
                    <a:pt x="130" y="192"/>
                  </a:cubicBezTo>
                  <a:cubicBezTo>
                    <a:pt x="126" y="217"/>
                    <a:pt x="123" y="249"/>
                    <a:pt x="124" y="288"/>
                  </a:cubicBezTo>
                  <a:cubicBezTo>
                    <a:pt x="124" y="327"/>
                    <a:pt x="126" y="359"/>
                    <a:pt x="131" y="384"/>
                  </a:cubicBezTo>
                  <a:cubicBezTo>
                    <a:pt x="136" y="409"/>
                    <a:pt x="142" y="428"/>
                    <a:pt x="150" y="442"/>
                  </a:cubicBezTo>
                  <a:cubicBezTo>
                    <a:pt x="158" y="457"/>
                    <a:pt x="167" y="466"/>
                    <a:pt x="177" y="472"/>
                  </a:cubicBezTo>
                  <a:cubicBezTo>
                    <a:pt x="187" y="477"/>
                    <a:pt x="198" y="479"/>
                    <a:pt x="208" y="479"/>
                  </a:cubicBezTo>
                  <a:cubicBezTo>
                    <a:pt x="219" y="479"/>
                    <a:pt x="229" y="477"/>
                    <a:pt x="240" y="471"/>
                  </a:cubicBezTo>
                  <a:cubicBezTo>
                    <a:pt x="250" y="466"/>
                    <a:pt x="259" y="456"/>
                    <a:pt x="267" y="442"/>
                  </a:cubicBezTo>
                  <a:cubicBezTo>
                    <a:pt x="275" y="428"/>
                    <a:pt x="282" y="408"/>
                    <a:pt x="286" y="383"/>
                  </a:cubicBezTo>
                  <a:cubicBezTo>
                    <a:pt x="291" y="359"/>
                    <a:pt x="294" y="327"/>
                    <a:pt x="294" y="2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13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9384E738-79C7-458A-983E-EEA1B75AAD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0538" y="4495800"/>
              <a:ext cx="169863" cy="260350"/>
            </a:xfrm>
            <a:custGeom>
              <a:avLst/>
              <a:gdLst>
                <a:gd name="T0" fmla="*/ 368 w 368"/>
                <a:gd name="T1" fmla="*/ 477 h 565"/>
                <a:gd name="T2" fmla="*/ 368 w 368"/>
                <a:gd name="T3" fmla="*/ 564 h 565"/>
                <a:gd name="T4" fmla="*/ 48 w 368"/>
                <a:gd name="T5" fmla="*/ 565 h 565"/>
                <a:gd name="T6" fmla="*/ 48 w 368"/>
                <a:gd name="T7" fmla="*/ 478 h 565"/>
                <a:gd name="T8" fmla="*/ 156 w 368"/>
                <a:gd name="T9" fmla="*/ 478 h 565"/>
                <a:gd name="T10" fmla="*/ 155 w 368"/>
                <a:gd name="T11" fmla="*/ 194 h 565"/>
                <a:gd name="T12" fmla="*/ 155 w 368"/>
                <a:gd name="T13" fmla="*/ 172 h 565"/>
                <a:gd name="T14" fmla="*/ 156 w 368"/>
                <a:gd name="T15" fmla="*/ 150 h 565"/>
                <a:gd name="T16" fmla="*/ 92 w 368"/>
                <a:gd name="T17" fmla="*/ 203 h 565"/>
                <a:gd name="T18" fmla="*/ 76 w 368"/>
                <a:gd name="T19" fmla="*/ 211 h 565"/>
                <a:gd name="T20" fmla="*/ 60 w 368"/>
                <a:gd name="T21" fmla="*/ 211 h 565"/>
                <a:gd name="T22" fmla="*/ 47 w 368"/>
                <a:gd name="T23" fmla="*/ 206 h 565"/>
                <a:gd name="T24" fmla="*/ 38 w 368"/>
                <a:gd name="T25" fmla="*/ 199 h 565"/>
                <a:gd name="T26" fmla="*/ 0 w 368"/>
                <a:gd name="T27" fmla="*/ 149 h 565"/>
                <a:gd name="T28" fmla="*/ 175 w 368"/>
                <a:gd name="T29" fmla="*/ 1 h 565"/>
                <a:gd name="T30" fmla="*/ 274 w 368"/>
                <a:gd name="T31" fmla="*/ 0 h 565"/>
                <a:gd name="T32" fmla="*/ 275 w 368"/>
                <a:gd name="T33" fmla="*/ 477 h 565"/>
                <a:gd name="T34" fmla="*/ 368 w 368"/>
                <a:gd name="T35" fmla="*/ 477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8" h="565">
                  <a:moveTo>
                    <a:pt x="368" y="477"/>
                  </a:moveTo>
                  <a:cubicBezTo>
                    <a:pt x="368" y="564"/>
                    <a:pt x="368" y="564"/>
                    <a:pt x="368" y="564"/>
                  </a:cubicBezTo>
                  <a:cubicBezTo>
                    <a:pt x="48" y="565"/>
                    <a:pt x="48" y="565"/>
                    <a:pt x="48" y="565"/>
                  </a:cubicBezTo>
                  <a:cubicBezTo>
                    <a:pt x="48" y="478"/>
                    <a:pt x="48" y="478"/>
                    <a:pt x="48" y="478"/>
                  </a:cubicBezTo>
                  <a:cubicBezTo>
                    <a:pt x="156" y="478"/>
                    <a:pt x="156" y="478"/>
                    <a:pt x="156" y="478"/>
                  </a:cubicBezTo>
                  <a:cubicBezTo>
                    <a:pt x="155" y="194"/>
                    <a:pt x="155" y="194"/>
                    <a:pt x="155" y="194"/>
                  </a:cubicBezTo>
                  <a:cubicBezTo>
                    <a:pt x="155" y="186"/>
                    <a:pt x="155" y="179"/>
                    <a:pt x="155" y="172"/>
                  </a:cubicBezTo>
                  <a:cubicBezTo>
                    <a:pt x="155" y="164"/>
                    <a:pt x="156" y="157"/>
                    <a:pt x="156" y="150"/>
                  </a:cubicBezTo>
                  <a:cubicBezTo>
                    <a:pt x="92" y="203"/>
                    <a:pt x="92" y="203"/>
                    <a:pt x="92" y="203"/>
                  </a:cubicBezTo>
                  <a:cubicBezTo>
                    <a:pt x="87" y="208"/>
                    <a:pt x="81" y="210"/>
                    <a:pt x="76" y="211"/>
                  </a:cubicBezTo>
                  <a:cubicBezTo>
                    <a:pt x="70" y="212"/>
                    <a:pt x="65" y="212"/>
                    <a:pt x="60" y="211"/>
                  </a:cubicBezTo>
                  <a:cubicBezTo>
                    <a:pt x="55" y="210"/>
                    <a:pt x="51" y="209"/>
                    <a:pt x="47" y="206"/>
                  </a:cubicBezTo>
                  <a:cubicBezTo>
                    <a:pt x="43" y="204"/>
                    <a:pt x="40" y="201"/>
                    <a:pt x="38" y="19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5" y="477"/>
                    <a:pt x="275" y="477"/>
                    <a:pt x="275" y="477"/>
                  </a:cubicBezTo>
                  <a:lnTo>
                    <a:pt x="368" y="4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13"/>
            </a:p>
          </p:txBody>
        </p:sp>
      </p:grpSp>
    </p:spTree>
    <p:extLst>
      <p:ext uri="{BB962C8B-B14F-4D97-AF65-F5344CB8AC3E}">
        <p14:creationId xmlns:p14="http://schemas.microsoft.com/office/powerpoint/2010/main" val="4071142726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84139"/>
            <a:ext cx="3048000" cy="60420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84139"/>
            <a:ext cx="8940800" cy="60420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66D47-2B26-4AFE-BF3A-C151C154A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82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84139"/>
            <a:ext cx="12192000" cy="604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A1DC9-73C6-4A34-9BD6-02695254B4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47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138"/>
            <a:ext cx="12192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9A4FB-C814-4E60-A17C-5275AEBC8C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81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534" y="387351"/>
            <a:ext cx="11298767" cy="8493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5285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333F-E089-4D01-8677-175C251B59A2}" type="datetime1">
              <a:rPr lang="en-US" smtClean="0"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26273E-3527-46E2-8129-FD9F56B92F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312" y="2269858"/>
            <a:ext cx="2360664" cy="235404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F1F6CD8-BA1B-4B30-B37D-2206BC6B61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10843" y="3133205"/>
            <a:ext cx="3513323" cy="57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Slide- 1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333F-E089-4D01-8677-175C251B59A2}" type="datetime1">
              <a:rPr lang="en-US" smtClean="0"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60A277B-F174-49B2-BCDE-A90770797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27461" y="2321862"/>
            <a:ext cx="2223247" cy="222324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F5BEEED-049C-42EB-A9A1-57D4AC66B0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04536" y="3142170"/>
            <a:ext cx="3513323" cy="57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07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E2971C6-DC85-4734-BB9F-8BD92B2A19D0}"/>
              </a:ext>
            </a:extLst>
          </p:cNvPr>
          <p:cNvSpPr/>
          <p:nvPr userDrawn="1"/>
        </p:nvSpPr>
        <p:spPr>
          <a:xfrm>
            <a:off x="0" y="5585012"/>
            <a:ext cx="12192000" cy="1272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0" rIns="68580" bIns="0" rtlCol="0" anchor="ctr"/>
          <a:lstStyle/>
          <a:p>
            <a:pPr algn="ctr">
              <a:lnSpc>
                <a:spcPct val="85000"/>
              </a:lnSpc>
            </a:pP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13546" y="203202"/>
            <a:ext cx="11364911" cy="950269"/>
          </a:xfrm>
        </p:spPr>
        <p:txBody>
          <a:bodyPr rIns="0" anchor="b"/>
          <a:lstStyle>
            <a:lvl1pPr algn="l">
              <a:defRPr sz="2700"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/>
              <a:t>Add 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17515" y="1222063"/>
            <a:ext cx="11364911" cy="695639"/>
          </a:xfrm>
        </p:spPr>
        <p:txBody>
          <a:bodyPr rIns="0" bIns="0"/>
          <a:lstStyle>
            <a:lvl1pPr marL="0" indent="0" algn="l">
              <a:spcBef>
                <a:spcPts val="0"/>
              </a:spcBef>
              <a:buNone/>
              <a:defRPr sz="1800" cap="all" baseline="0">
                <a:solidFill>
                  <a:schemeClr val="tx2"/>
                </a:solidFill>
                <a:latin typeface="+mj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Add subtitle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73E8B6A-5748-4F44-8BC8-41D7C64F882E}" type="datetime1">
              <a:rPr lang="en-US" smtClean="0"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B8FC70B-58EB-49C8-A37D-ABF5A04D1F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41226" y="5905501"/>
            <a:ext cx="631551" cy="631550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503BFBC-EC8C-4197-AD1B-EAB4350C34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4339" y="2108202"/>
            <a:ext cx="11363324" cy="3235325"/>
          </a:xfrm>
        </p:spPr>
        <p:txBody>
          <a:bodyPr/>
          <a:lstStyle>
            <a:lvl1pPr marL="0" indent="0">
              <a:buNone/>
              <a:defRPr sz="1350"/>
            </a:lvl1pPr>
            <a:lvl2pPr marL="283369" indent="0">
              <a:buNone/>
              <a:defRPr/>
            </a:lvl2pPr>
            <a:lvl3pPr marL="452438" indent="0">
              <a:buNone/>
              <a:defRPr/>
            </a:lvl3pPr>
            <a:lvl4pPr marL="586978" indent="0">
              <a:buNone/>
              <a:defRPr/>
            </a:lvl4pPr>
            <a:lvl5pPr marL="728663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965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E2971C6-DC85-4734-BB9F-8BD92B2A19D0}"/>
              </a:ext>
            </a:extLst>
          </p:cNvPr>
          <p:cNvSpPr/>
          <p:nvPr userDrawn="1"/>
        </p:nvSpPr>
        <p:spPr>
          <a:xfrm>
            <a:off x="0" y="5585012"/>
            <a:ext cx="12192000" cy="1272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0" rIns="68580" bIns="0" rtlCol="0" anchor="ctr"/>
          <a:lstStyle/>
          <a:p>
            <a:pPr algn="ctr">
              <a:lnSpc>
                <a:spcPct val="85000"/>
              </a:lnSpc>
            </a:pPr>
            <a:endParaRPr lang="en-US" sz="1500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DAA874-ECA4-423A-926F-5715DF72A47C}"/>
              </a:ext>
            </a:extLst>
          </p:cNvPr>
          <p:cNvGrpSpPr>
            <a:grpSpLocks/>
          </p:cNvGrpSpPr>
          <p:nvPr userDrawn="1"/>
        </p:nvGrpSpPr>
        <p:grpSpPr>
          <a:xfrm>
            <a:off x="11241226" y="5905501"/>
            <a:ext cx="631551" cy="631550"/>
            <a:chOff x="-1182688" y="1082675"/>
            <a:chExt cx="3776663" cy="3743325"/>
          </a:xfrm>
          <a:solidFill>
            <a:schemeClr val="bg1"/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A1DA71DE-1874-446F-9BC0-9F70ACBC34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1182688" y="1082675"/>
              <a:ext cx="3776663" cy="3743325"/>
            </a:xfrm>
            <a:custGeom>
              <a:avLst/>
              <a:gdLst>
                <a:gd name="T0" fmla="*/ 1310 w 2616"/>
                <a:gd name="T1" fmla="*/ 2592 h 2592"/>
                <a:gd name="T2" fmla="*/ 1305 w 2616"/>
                <a:gd name="T3" fmla="*/ 2592 h 2592"/>
                <a:gd name="T4" fmla="*/ 628 w 2616"/>
                <a:gd name="T5" fmla="*/ 2045 h 2592"/>
                <a:gd name="T6" fmla="*/ 564 w 2616"/>
                <a:gd name="T7" fmla="*/ 1982 h 2592"/>
                <a:gd name="T8" fmla="*/ 12 w 2616"/>
                <a:gd name="T9" fmla="*/ 1295 h 2592"/>
                <a:gd name="T10" fmla="*/ 551 w 2616"/>
                <a:gd name="T11" fmla="*/ 626 h 2592"/>
                <a:gd name="T12" fmla="*/ 626 w 2616"/>
                <a:gd name="T13" fmla="*/ 550 h 2592"/>
                <a:gd name="T14" fmla="*/ 1306 w 2616"/>
                <a:gd name="T15" fmla="*/ 0 h 2592"/>
                <a:gd name="T16" fmla="*/ 1311 w 2616"/>
                <a:gd name="T17" fmla="*/ 0 h 2592"/>
                <a:gd name="T18" fmla="*/ 1988 w 2616"/>
                <a:gd name="T19" fmla="*/ 546 h 2592"/>
                <a:gd name="T20" fmla="*/ 2054 w 2616"/>
                <a:gd name="T21" fmla="*/ 612 h 2592"/>
                <a:gd name="T22" fmla="*/ 2604 w 2616"/>
                <a:gd name="T23" fmla="*/ 1297 h 2592"/>
                <a:gd name="T24" fmla="*/ 2058 w 2616"/>
                <a:gd name="T25" fmla="*/ 1974 h 2592"/>
                <a:gd name="T26" fmla="*/ 1992 w 2616"/>
                <a:gd name="T27" fmla="*/ 2040 h 2592"/>
                <a:gd name="T28" fmla="*/ 1310 w 2616"/>
                <a:gd name="T29" fmla="*/ 2592 h 2592"/>
                <a:gd name="T30" fmla="*/ 1319 w 2616"/>
                <a:gd name="T31" fmla="*/ 2494 h 2592"/>
                <a:gd name="T32" fmla="*/ 1319 w 2616"/>
                <a:gd name="T33" fmla="*/ 2494 h 2592"/>
                <a:gd name="T34" fmla="*/ 1310 w 2616"/>
                <a:gd name="T35" fmla="*/ 2493 h 2592"/>
                <a:gd name="T36" fmla="*/ 1310 w 2616"/>
                <a:gd name="T37" fmla="*/ 2493 h 2592"/>
                <a:gd name="T38" fmla="*/ 111 w 2616"/>
                <a:gd name="T39" fmla="*/ 1301 h 2592"/>
                <a:gd name="T40" fmla="*/ 632 w 2616"/>
                <a:gd name="T41" fmla="*/ 1910 h 2592"/>
                <a:gd name="T42" fmla="*/ 697 w 2616"/>
                <a:gd name="T43" fmla="*/ 1974 h 2592"/>
                <a:gd name="T44" fmla="*/ 1314 w 2616"/>
                <a:gd name="T45" fmla="*/ 2492 h 2592"/>
                <a:gd name="T46" fmla="*/ 1920 w 2616"/>
                <a:gd name="T47" fmla="*/ 1972 h 2592"/>
                <a:gd name="T48" fmla="*/ 1986 w 2616"/>
                <a:gd name="T49" fmla="*/ 1906 h 2592"/>
                <a:gd name="T50" fmla="*/ 2505 w 2616"/>
                <a:gd name="T51" fmla="*/ 1291 h 2592"/>
                <a:gd name="T52" fmla="*/ 1984 w 2616"/>
                <a:gd name="T53" fmla="*/ 683 h 2592"/>
                <a:gd name="T54" fmla="*/ 1982 w 2616"/>
                <a:gd name="T55" fmla="*/ 680 h 2592"/>
                <a:gd name="T56" fmla="*/ 1919 w 2616"/>
                <a:gd name="T57" fmla="*/ 618 h 2592"/>
                <a:gd name="T58" fmla="*/ 1305 w 2616"/>
                <a:gd name="T59" fmla="*/ 99 h 2592"/>
                <a:gd name="T60" fmla="*/ 697 w 2616"/>
                <a:gd name="T61" fmla="*/ 619 h 2592"/>
                <a:gd name="T62" fmla="*/ 621 w 2616"/>
                <a:gd name="T63" fmla="*/ 696 h 2592"/>
                <a:gd name="T64" fmla="*/ 111 w 2616"/>
                <a:gd name="T65" fmla="*/ 1301 h 2592"/>
                <a:gd name="T66" fmla="*/ 111 w 2616"/>
                <a:gd name="T67" fmla="*/ 1299 h 2592"/>
                <a:gd name="T68" fmla="*/ 111 w 2616"/>
                <a:gd name="T69" fmla="*/ 1299 h 2592"/>
                <a:gd name="T70" fmla="*/ 2505 w 2616"/>
                <a:gd name="T71" fmla="*/ 1293 h 2592"/>
                <a:gd name="T72" fmla="*/ 2505 w 2616"/>
                <a:gd name="T73" fmla="*/ 1293 h 2592"/>
                <a:gd name="T74" fmla="*/ 1307 w 2616"/>
                <a:gd name="T75" fmla="*/ 99 h 2592"/>
                <a:gd name="T76" fmla="*/ 1307 w 2616"/>
                <a:gd name="T77" fmla="*/ 99 h 2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616" h="2592">
                  <a:moveTo>
                    <a:pt x="1310" y="2592"/>
                  </a:moveTo>
                  <a:cubicBezTo>
                    <a:pt x="1308" y="2592"/>
                    <a:pt x="1307" y="2592"/>
                    <a:pt x="1305" y="2592"/>
                  </a:cubicBezTo>
                  <a:cubicBezTo>
                    <a:pt x="1215" y="2589"/>
                    <a:pt x="634" y="2051"/>
                    <a:pt x="628" y="2045"/>
                  </a:cubicBezTo>
                  <a:cubicBezTo>
                    <a:pt x="564" y="1982"/>
                    <a:pt x="564" y="1982"/>
                    <a:pt x="564" y="1982"/>
                  </a:cubicBezTo>
                  <a:cubicBezTo>
                    <a:pt x="468" y="1887"/>
                    <a:pt x="0" y="1415"/>
                    <a:pt x="12" y="1295"/>
                  </a:cubicBezTo>
                  <a:cubicBezTo>
                    <a:pt x="16" y="1168"/>
                    <a:pt x="496" y="681"/>
                    <a:pt x="551" y="626"/>
                  </a:cubicBezTo>
                  <a:cubicBezTo>
                    <a:pt x="626" y="550"/>
                    <a:pt x="626" y="550"/>
                    <a:pt x="626" y="550"/>
                  </a:cubicBezTo>
                  <a:cubicBezTo>
                    <a:pt x="719" y="457"/>
                    <a:pt x="1179" y="0"/>
                    <a:pt x="1306" y="0"/>
                  </a:cubicBezTo>
                  <a:cubicBezTo>
                    <a:pt x="1308" y="0"/>
                    <a:pt x="1309" y="0"/>
                    <a:pt x="1311" y="0"/>
                  </a:cubicBezTo>
                  <a:cubicBezTo>
                    <a:pt x="1439" y="4"/>
                    <a:pt x="1932" y="491"/>
                    <a:pt x="1988" y="546"/>
                  </a:cubicBezTo>
                  <a:cubicBezTo>
                    <a:pt x="2054" y="612"/>
                    <a:pt x="2054" y="612"/>
                    <a:pt x="2054" y="612"/>
                  </a:cubicBezTo>
                  <a:cubicBezTo>
                    <a:pt x="2148" y="705"/>
                    <a:pt x="2616" y="1177"/>
                    <a:pt x="2604" y="1297"/>
                  </a:cubicBezTo>
                  <a:cubicBezTo>
                    <a:pt x="2600" y="1425"/>
                    <a:pt x="2113" y="1918"/>
                    <a:pt x="2058" y="1974"/>
                  </a:cubicBezTo>
                  <a:cubicBezTo>
                    <a:pt x="1992" y="2040"/>
                    <a:pt x="1992" y="2040"/>
                    <a:pt x="1992" y="2040"/>
                  </a:cubicBezTo>
                  <a:cubicBezTo>
                    <a:pt x="1898" y="2134"/>
                    <a:pt x="1437" y="2592"/>
                    <a:pt x="1310" y="2592"/>
                  </a:cubicBezTo>
                  <a:close/>
                  <a:moveTo>
                    <a:pt x="1319" y="2494"/>
                  </a:moveTo>
                  <a:cubicBezTo>
                    <a:pt x="1319" y="2494"/>
                    <a:pt x="1319" y="2494"/>
                    <a:pt x="1319" y="2494"/>
                  </a:cubicBezTo>
                  <a:close/>
                  <a:moveTo>
                    <a:pt x="1310" y="2493"/>
                  </a:moveTo>
                  <a:cubicBezTo>
                    <a:pt x="1310" y="2493"/>
                    <a:pt x="1310" y="2493"/>
                    <a:pt x="1310" y="2493"/>
                  </a:cubicBezTo>
                  <a:close/>
                  <a:moveTo>
                    <a:pt x="111" y="1301"/>
                  </a:moveTo>
                  <a:cubicBezTo>
                    <a:pt x="125" y="1354"/>
                    <a:pt x="311" y="1591"/>
                    <a:pt x="632" y="1910"/>
                  </a:cubicBezTo>
                  <a:cubicBezTo>
                    <a:pt x="697" y="1974"/>
                    <a:pt x="697" y="1974"/>
                    <a:pt x="697" y="1974"/>
                  </a:cubicBezTo>
                  <a:cubicBezTo>
                    <a:pt x="915" y="2173"/>
                    <a:pt x="1245" y="2459"/>
                    <a:pt x="1314" y="2492"/>
                  </a:cubicBezTo>
                  <a:cubicBezTo>
                    <a:pt x="1371" y="2473"/>
                    <a:pt x="1606" y="2288"/>
                    <a:pt x="1920" y="1972"/>
                  </a:cubicBezTo>
                  <a:cubicBezTo>
                    <a:pt x="1986" y="1906"/>
                    <a:pt x="1986" y="1906"/>
                    <a:pt x="1986" y="1906"/>
                  </a:cubicBezTo>
                  <a:cubicBezTo>
                    <a:pt x="2308" y="1582"/>
                    <a:pt x="2492" y="1343"/>
                    <a:pt x="2505" y="1291"/>
                  </a:cubicBezTo>
                  <a:cubicBezTo>
                    <a:pt x="2491" y="1238"/>
                    <a:pt x="2305" y="1002"/>
                    <a:pt x="1984" y="683"/>
                  </a:cubicBezTo>
                  <a:cubicBezTo>
                    <a:pt x="1982" y="680"/>
                    <a:pt x="1982" y="680"/>
                    <a:pt x="1982" y="680"/>
                  </a:cubicBezTo>
                  <a:cubicBezTo>
                    <a:pt x="1919" y="618"/>
                    <a:pt x="1919" y="618"/>
                    <a:pt x="1919" y="618"/>
                  </a:cubicBezTo>
                  <a:cubicBezTo>
                    <a:pt x="1595" y="296"/>
                    <a:pt x="1357" y="112"/>
                    <a:pt x="1305" y="99"/>
                  </a:cubicBezTo>
                  <a:cubicBezTo>
                    <a:pt x="1252" y="113"/>
                    <a:pt x="1016" y="299"/>
                    <a:pt x="697" y="619"/>
                  </a:cubicBezTo>
                  <a:cubicBezTo>
                    <a:pt x="621" y="696"/>
                    <a:pt x="621" y="696"/>
                    <a:pt x="621" y="696"/>
                  </a:cubicBezTo>
                  <a:cubicBezTo>
                    <a:pt x="305" y="1014"/>
                    <a:pt x="124" y="1250"/>
                    <a:pt x="111" y="1301"/>
                  </a:cubicBezTo>
                  <a:close/>
                  <a:moveTo>
                    <a:pt x="111" y="1299"/>
                  </a:moveTo>
                  <a:cubicBezTo>
                    <a:pt x="111" y="1299"/>
                    <a:pt x="111" y="1299"/>
                    <a:pt x="111" y="1299"/>
                  </a:cubicBezTo>
                  <a:moveTo>
                    <a:pt x="2505" y="1293"/>
                  </a:moveTo>
                  <a:cubicBezTo>
                    <a:pt x="2505" y="1293"/>
                    <a:pt x="2505" y="1293"/>
                    <a:pt x="2505" y="1293"/>
                  </a:cubicBezTo>
                  <a:close/>
                  <a:moveTo>
                    <a:pt x="1307" y="99"/>
                  </a:moveTo>
                  <a:cubicBezTo>
                    <a:pt x="1307" y="99"/>
                    <a:pt x="1307" y="99"/>
                    <a:pt x="1307" y="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6C9FED86-E16A-437F-9D5B-DC4E2DCDC6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33363" y="2541588"/>
              <a:ext cx="571500" cy="820738"/>
            </a:xfrm>
            <a:custGeom>
              <a:avLst/>
              <a:gdLst>
                <a:gd name="T0" fmla="*/ 353 w 396"/>
                <a:gd name="T1" fmla="*/ 460 h 569"/>
                <a:gd name="T2" fmla="*/ 384 w 396"/>
                <a:gd name="T3" fmla="*/ 471 h 569"/>
                <a:gd name="T4" fmla="*/ 395 w 396"/>
                <a:gd name="T5" fmla="*/ 499 h 569"/>
                <a:gd name="T6" fmla="*/ 396 w 396"/>
                <a:gd name="T7" fmla="*/ 568 h 569"/>
                <a:gd name="T8" fmla="*/ 0 w 396"/>
                <a:gd name="T9" fmla="*/ 569 h 569"/>
                <a:gd name="T10" fmla="*/ 0 w 396"/>
                <a:gd name="T11" fmla="*/ 531 h 569"/>
                <a:gd name="T12" fmla="*/ 4 w 396"/>
                <a:gd name="T13" fmla="*/ 507 h 569"/>
                <a:gd name="T14" fmla="*/ 21 w 396"/>
                <a:gd name="T15" fmla="*/ 484 h 569"/>
                <a:gd name="T16" fmla="*/ 182 w 396"/>
                <a:gd name="T17" fmla="*/ 320 h 569"/>
                <a:gd name="T18" fmla="*/ 218 w 396"/>
                <a:gd name="T19" fmla="*/ 280 h 569"/>
                <a:gd name="T20" fmla="*/ 244 w 396"/>
                <a:gd name="T21" fmla="*/ 242 h 569"/>
                <a:gd name="T22" fmla="*/ 259 w 396"/>
                <a:gd name="T23" fmla="*/ 206 h 569"/>
                <a:gd name="T24" fmla="*/ 264 w 396"/>
                <a:gd name="T25" fmla="*/ 167 h 569"/>
                <a:gd name="T26" fmla="*/ 248 w 396"/>
                <a:gd name="T27" fmla="*/ 115 h 569"/>
                <a:gd name="T28" fmla="*/ 199 w 396"/>
                <a:gd name="T29" fmla="*/ 97 h 569"/>
                <a:gd name="T30" fmla="*/ 154 w 396"/>
                <a:gd name="T31" fmla="*/ 112 h 569"/>
                <a:gd name="T32" fmla="*/ 128 w 396"/>
                <a:gd name="T33" fmla="*/ 147 h 569"/>
                <a:gd name="T34" fmla="*/ 107 w 396"/>
                <a:gd name="T35" fmla="*/ 175 h 569"/>
                <a:gd name="T36" fmla="*/ 70 w 396"/>
                <a:gd name="T37" fmla="*/ 178 h 569"/>
                <a:gd name="T38" fmla="*/ 6 w 396"/>
                <a:gd name="T39" fmla="*/ 167 h 569"/>
                <a:gd name="T40" fmla="*/ 30 w 396"/>
                <a:gd name="T41" fmla="*/ 94 h 569"/>
                <a:gd name="T42" fmla="*/ 73 w 396"/>
                <a:gd name="T43" fmla="*/ 41 h 569"/>
                <a:gd name="T44" fmla="*/ 133 w 396"/>
                <a:gd name="T45" fmla="*/ 10 h 569"/>
                <a:gd name="T46" fmla="*/ 205 w 396"/>
                <a:gd name="T47" fmla="*/ 0 h 569"/>
                <a:gd name="T48" fmla="*/ 280 w 396"/>
                <a:gd name="T49" fmla="*/ 12 h 569"/>
                <a:gd name="T50" fmla="*/ 338 w 396"/>
                <a:gd name="T51" fmla="*/ 45 h 569"/>
                <a:gd name="T52" fmla="*/ 374 w 396"/>
                <a:gd name="T53" fmla="*/ 97 h 569"/>
                <a:gd name="T54" fmla="*/ 387 w 396"/>
                <a:gd name="T55" fmla="*/ 163 h 569"/>
                <a:gd name="T56" fmla="*/ 378 w 396"/>
                <a:gd name="T57" fmla="*/ 220 h 569"/>
                <a:gd name="T58" fmla="*/ 354 w 396"/>
                <a:gd name="T59" fmla="*/ 270 h 569"/>
                <a:gd name="T60" fmla="*/ 320 w 396"/>
                <a:gd name="T61" fmla="*/ 316 h 569"/>
                <a:gd name="T62" fmla="*/ 277 w 396"/>
                <a:gd name="T63" fmla="*/ 361 h 569"/>
                <a:gd name="T64" fmla="*/ 168 w 396"/>
                <a:gd name="T65" fmla="*/ 474 h 569"/>
                <a:gd name="T66" fmla="*/ 210 w 396"/>
                <a:gd name="T67" fmla="*/ 464 h 569"/>
                <a:gd name="T68" fmla="*/ 248 w 396"/>
                <a:gd name="T69" fmla="*/ 460 h 569"/>
                <a:gd name="T70" fmla="*/ 353 w 396"/>
                <a:gd name="T71" fmla="*/ 460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6" h="569">
                  <a:moveTo>
                    <a:pt x="353" y="460"/>
                  </a:moveTo>
                  <a:cubicBezTo>
                    <a:pt x="366" y="460"/>
                    <a:pt x="377" y="464"/>
                    <a:pt x="384" y="471"/>
                  </a:cubicBezTo>
                  <a:cubicBezTo>
                    <a:pt x="392" y="478"/>
                    <a:pt x="395" y="487"/>
                    <a:pt x="395" y="499"/>
                  </a:cubicBezTo>
                  <a:cubicBezTo>
                    <a:pt x="396" y="568"/>
                    <a:pt x="396" y="568"/>
                    <a:pt x="396" y="568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31"/>
                    <a:pt x="0" y="531"/>
                    <a:pt x="0" y="531"/>
                  </a:cubicBezTo>
                  <a:cubicBezTo>
                    <a:pt x="0" y="523"/>
                    <a:pt x="1" y="515"/>
                    <a:pt x="4" y="507"/>
                  </a:cubicBezTo>
                  <a:cubicBezTo>
                    <a:pt x="7" y="498"/>
                    <a:pt x="13" y="491"/>
                    <a:pt x="21" y="484"/>
                  </a:cubicBezTo>
                  <a:cubicBezTo>
                    <a:pt x="182" y="320"/>
                    <a:pt x="182" y="320"/>
                    <a:pt x="182" y="320"/>
                  </a:cubicBezTo>
                  <a:cubicBezTo>
                    <a:pt x="196" y="306"/>
                    <a:pt x="208" y="292"/>
                    <a:pt x="218" y="280"/>
                  </a:cubicBezTo>
                  <a:cubicBezTo>
                    <a:pt x="229" y="267"/>
                    <a:pt x="237" y="255"/>
                    <a:pt x="244" y="242"/>
                  </a:cubicBezTo>
                  <a:cubicBezTo>
                    <a:pt x="251" y="230"/>
                    <a:pt x="256" y="218"/>
                    <a:pt x="259" y="206"/>
                  </a:cubicBezTo>
                  <a:cubicBezTo>
                    <a:pt x="262" y="193"/>
                    <a:pt x="264" y="180"/>
                    <a:pt x="264" y="167"/>
                  </a:cubicBezTo>
                  <a:cubicBezTo>
                    <a:pt x="264" y="144"/>
                    <a:pt x="258" y="127"/>
                    <a:pt x="248" y="115"/>
                  </a:cubicBezTo>
                  <a:cubicBezTo>
                    <a:pt x="237" y="103"/>
                    <a:pt x="220" y="97"/>
                    <a:pt x="199" y="97"/>
                  </a:cubicBezTo>
                  <a:cubicBezTo>
                    <a:pt x="181" y="98"/>
                    <a:pt x="166" y="102"/>
                    <a:pt x="154" y="112"/>
                  </a:cubicBezTo>
                  <a:cubicBezTo>
                    <a:pt x="141" y="121"/>
                    <a:pt x="133" y="133"/>
                    <a:pt x="128" y="147"/>
                  </a:cubicBezTo>
                  <a:cubicBezTo>
                    <a:pt x="123" y="161"/>
                    <a:pt x="116" y="170"/>
                    <a:pt x="107" y="175"/>
                  </a:cubicBezTo>
                  <a:cubicBezTo>
                    <a:pt x="99" y="180"/>
                    <a:pt x="86" y="181"/>
                    <a:pt x="70" y="178"/>
                  </a:cubicBezTo>
                  <a:cubicBezTo>
                    <a:pt x="6" y="167"/>
                    <a:pt x="6" y="167"/>
                    <a:pt x="6" y="167"/>
                  </a:cubicBezTo>
                  <a:cubicBezTo>
                    <a:pt x="10" y="139"/>
                    <a:pt x="18" y="115"/>
                    <a:pt x="30" y="94"/>
                  </a:cubicBezTo>
                  <a:cubicBezTo>
                    <a:pt x="42" y="73"/>
                    <a:pt x="56" y="55"/>
                    <a:pt x="73" y="41"/>
                  </a:cubicBezTo>
                  <a:cubicBezTo>
                    <a:pt x="91" y="27"/>
                    <a:pt x="111" y="17"/>
                    <a:pt x="133" y="10"/>
                  </a:cubicBezTo>
                  <a:cubicBezTo>
                    <a:pt x="155" y="3"/>
                    <a:pt x="180" y="0"/>
                    <a:pt x="205" y="0"/>
                  </a:cubicBezTo>
                  <a:cubicBezTo>
                    <a:pt x="233" y="0"/>
                    <a:pt x="258" y="4"/>
                    <a:pt x="280" y="12"/>
                  </a:cubicBezTo>
                  <a:cubicBezTo>
                    <a:pt x="303" y="20"/>
                    <a:pt x="322" y="31"/>
                    <a:pt x="338" y="45"/>
                  </a:cubicBezTo>
                  <a:cubicBezTo>
                    <a:pt x="353" y="60"/>
                    <a:pt x="365" y="77"/>
                    <a:pt x="374" y="97"/>
                  </a:cubicBezTo>
                  <a:cubicBezTo>
                    <a:pt x="382" y="117"/>
                    <a:pt x="387" y="139"/>
                    <a:pt x="387" y="163"/>
                  </a:cubicBezTo>
                  <a:cubicBezTo>
                    <a:pt x="387" y="183"/>
                    <a:pt x="384" y="202"/>
                    <a:pt x="378" y="220"/>
                  </a:cubicBezTo>
                  <a:cubicBezTo>
                    <a:pt x="372" y="237"/>
                    <a:pt x="364" y="254"/>
                    <a:pt x="354" y="270"/>
                  </a:cubicBezTo>
                  <a:cubicBezTo>
                    <a:pt x="344" y="286"/>
                    <a:pt x="333" y="301"/>
                    <a:pt x="320" y="316"/>
                  </a:cubicBezTo>
                  <a:cubicBezTo>
                    <a:pt x="306" y="331"/>
                    <a:pt x="292" y="346"/>
                    <a:pt x="277" y="361"/>
                  </a:cubicBezTo>
                  <a:cubicBezTo>
                    <a:pt x="168" y="474"/>
                    <a:pt x="168" y="474"/>
                    <a:pt x="168" y="474"/>
                  </a:cubicBezTo>
                  <a:cubicBezTo>
                    <a:pt x="182" y="470"/>
                    <a:pt x="196" y="466"/>
                    <a:pt x="210" y="464"/>
                  </a:cubicBezTo>
                  <a:cubicBezTo>
                    <a:pt x="224" y="462"/>
                    <a:pt x="237" y="461"/>
                    <a:pt x="248" y="460"/>
                  </a:cubicBezTo>
                  <a:lnTo>
                    <a:pt x="353" y="4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15BF0EB8-A293-44F4-B3A5-4CA8C3B3FB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01637" y="2538413"/>
              <a:ext cx="603250" cy="831850"/>
            </a:xfrm>
            <a:custGeom>
              <a:avLst/>
              <a:gdLst>
                <a:gd name="T0" fmla="*/ 418 w 418"/>
                <a:gd name="T1" fmla="*/ 287 h 576"/>
                <a:gd name="T2" fmla="*/ 402 w 418"/>
                <a:gd name="T3" fmla="*/ 415 h 576"/>
                <a:gd name="T4" fmla="*/ 359 w 418"/>
                <a:gd name="T5" fmla="*/ 505 h 576"/>
                <a:gd name="T6" fmla="*/ 292 w 418"/>
                <a:gd name="T7" fmla="*/ 558 h 576"/>
                <a:gd name="T8" fmla="*/ 209 w 418"/>
                <a:gd name="T9" fmla="*/ 576 h 576"/>
                <a:gd name="T10" fmla="*/ 126 w 418"/>
                <a:gd name="T11" fmla="*/ 558 h 576"/>
                <a:gd name="T12" fmla="*/ 60 w 418"/>
                <a:gd name="T13" fmla="*/ 506 h 576"/>
                <a:gd name="T14" fmla="*/ 17 w 418"/>
                <a:gd name="T15" fmla="*/ 416 h 576"/>
                <a:gd name="T16" fmla="*/ 0 w 418"/>
                <a:gd name="T17" fmla="*/ 288 h 576"/>
                <a:gd name="T18" fmla="*/ 16 w 418"/>
                <a:gd name="T19" fmla="*/ 160 h 576"/>
                <a:gd name="T20" fmla="*/ 59 w 418"/>
                <a:gd name="T21" fmla="*/ 71 h 576"/>
                <a:gd name="T22" fmla="*/ 125 w 418"/>
                <a:gd name="T23" fmla="*/ 18 h 576"/>
                <a:gd name="T24" fmla="*/ 207 w 418"/>
                <a:gd name="T25" fmla="*/ 0 h 576"/>
                <a:gd name="T26" fmla="*/ 291 w 418"/>
                <a:gd name="T27" fmla="*/ 17 h 576"/>
                <a:gd name="T28" fmla="*/ 357 w 418"/>
                <a:gd name="T29" fmla="*/ 70 h 576"/>
                <a:gd name="T30" fmla="*/ 402 w 418"/>
                <a:gd name="T31" fmla="*/ 159 h 576"/>
                <a:gd name="T32" fmla="*/ 418 w 418"/>
                <a:gd name="T33" fmla="*/ 287 h 576"/>
                <a:gd name="T34" fmla="*/ 294 w 418"/>
                <a:gd name="T35" fmla="*/ 288 h 576"/>
                <a:gd name="T36" fmla="*/ 286 w 418"/>
                <a:gd name="T37" fmla="*/ 192 h 576"/>
                <a:gd name="T38" fmla="*/ 267 w 418"/>
                <a:gd name="T39" fmla="*/ 133 h 576"/>
                <a:gd name="T40" fmla="*/ 239 w 418"/>
                <a:gd name="T41" fmla="*/ 104 h 576"/>
                <a:gd name="T42" fmla="*/ 208 w 418"/>
                <a:gd name="T43" fmla="*/ 97 h 576"/>
                <a:gd name="T44" fmla="*/ 177 w 418"/>
                <a:gd name="T45" fmla="*/ 105 h 576"/>
                <a:gd name="T46" fmla="*/ 150 w 418"/>
                <a:gd name="T47" fmla="*/ 134 h 576"/>
                <a:gd name="T48" fmla="*/ 131 w 418"/>
                <a:gd name="T49" fmla="*/ 192 h 576"/>
                <a:gd name="T50" fmla="*/ 124 w 418"/>
                <a:gd name="T51" fmla="*/ 288 h 576"/>
                <a:gd name="T52" fmla="*/ 132 w 418"/>
                <a:gd name="T53" fmla="*/ 384 h 576"/>
                <a:gd name="T54" fmla="*/ 151 w 418"/>
                <a:gd name="T55" fmla="*/ 442 h 576"/>
                <a:gd name="T56" fmla="*/ 178 w 418"/>
                <a:gd name="T57" fmla="*/ 472 h 576"/>
                <a:gd name="T58" fmla="*/ 209 w 418"/>
                <a:gd name="T59" fmla="*/ 479 h 576"/>
                <a:gd name="T60" fmla="*/ 240 w 418"/>
                <a:gd name="T61" fmla="*/ 471 h 576"/>
                <a:gd name="T62" fmla="*/ 268 w 418"/>
                <a:gd name="T63" fmla="*/ 442 h 576"/>
                <a:gd name="T64" fmla="*/ 287 w 418"/>
                <a:gd name="T65" fmla="*/ 383 h 576"/>
                <a:gd name="T66" fmla="*/ 294 w 418"/>
                <a:gd name="T67" fmla="*/ 288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8" h="576">
                  <a:moveTo>
                    <a:pt x="418" y="287"/>
                  </a:moveTo>
                  <a:cubicBezTo>
                    <a:pt x="418" y="336"/>
                    <a:pt x="413" y="379"/>
                    <a:pt x="402" y="415"/>
                  </a:cubicBezTo>
                  <a:cubicBezTo>
                    <a:pt x="392" y="451"/>
                    <a:pt x="377" y="481"/>
                    <a:pt x="359" y="505"/>
                  </a:cubicBezTo>
                  <a:cubicBezTo>
                    <a:pt x="340" y="529"/>
                    <a:pt x="318" y="546"/>
                    <a:pt x="292" y="558"/>
                  </a:cubicBezTo>
                  <a:cubicBezTo>
                    <a:pt x="267" y="570"/>
                    <a:pt x="239" y="576"/>
                    <a:pt x="209" y="576"/>
                  </a:cubicBezTo>
                  <a:cubicBezTo>
                    <a:pt x="179" y="576"/>
                    <a:pt x="152" y="570"/>
                    <a:pt x="126" y="558"/>
                  </a:cubicBezTo>
                  <a:cubicBezTo>
                    <a:pt x="101" y="547"/>
                    <a:pt x="79" y="529"/>
                    <a:pt x="60" y="506"/>
                  </a:cubicBezTo>
                  <a:cubicBezTo>
                    <a:pt x="42" y="482"/>
                    <a:pt x="27" y="452"/>
                    <a:pt x="17" y="416"/>
                  </a:cubicBezTo>
                  <a:cubicBezTo>
                    <a:pt x="6" y="380"/>
                    <a:pt x="1" y="338"/>
                    <a:pt x="0" y="288"/>
                  </a:cubicBezTo>
                  <a:cubicBezTo>
                    <a:pt x="0" y="239"/>
                    <a:pt x="5" y="197"/>
                    <a:pt x="16" y="160"/>
                  </a:cubicBezTo>
                  <a:cubicBezTo>
                    <a:pt x="26" y="124"/>
                    <a:pt x="40" y="94"/>
                    <a:pt x="59" y="71"/>
                  </a:cubicBezTo>
                  <a:cubicBezTo>
                    <a:pt x="77" y="47"/>
                    <a:pt x="99" y="29"/>
                    <a:pt x="125" y="18"/>
                  </a:cubicBezTo>
                  <a:cubicBezTo>
                    <a:pt x="150" y="6"/>
                    <a:pt x="178" y="0"/>
                    <a:pt x="207" y="0"/>
                  </a:cubicBezTo>
                  <a:cubicBezTo>
                    <a:pt x="237" y="0"/>
                    <a:pt x="265" y="6"/>
                    <a:pt x="291" y="17"/>
                  </a:cubicBezTo>
                  <a:cubicBezTo>
                    <a:pt x="316" y="29"/>
                    <a:pt x="339" y="46"/>
                    <a:pt x="357" y="70"/>
                  </a:cubicBezTo>
                  <a:cubicBezTo>
                    <a:pt x="376" y="93"/>
                    <a:pt x="391" y="123"/>
                    <a:pt x="402" y="159"/>
                  </a:cubicBezTo>
                  <a:cubicBezTo>
                    <a:pt x="412" y="195"/>
                    <a:pt x="418" y="238"/>
                    <a:pt x="418" y="287"/>
                  </a:cubicBezTo>
                  <a:close/>
                  <a:moveTo>
                    <a:pt x="294" y="288"/>
                  </a:moveTo>
                  <a:cubicBezTo>
                    <a:pt x="294" y="249"/>
                    <a:pt x="291" y="217"/>
                    <a:pt x="286" y="192"/>
                  </a:cubicBezTo>
                  <a:cubicBezTo>
                    <a:pt x="282" y="167"/>
                    <a:pt x="275" y="148"/>
                    <a:pt x="267" y="133"/>
                  </a:cubicBezTo>
                  <a:cubicBezTo>
                    <a:pt x="259" y="119"/>
                    <a:pt x="249" y="110"/>
                    <a:pt x="239" y="104"/>
                  </a:cubicBezTo>
                  <a:cubicBezTo>
                    <a:pt x="229" y="99"/>
                    <a:pt x="218" y="96"/>
                    <a:pt x="208" y="97"/>
                  </a:cubicBezTo>
                  <a:cubicBezTo>
                    <a:pt x="197" y="97"/>
                    <a:pt x="187" y="99"/>
                    <a:pt x="177" y="105"/>
                  </a:cubicBezTo>
                  <a:cubicBezTo>
                    <a:pt x="167" y="110"/>
                    <a:pt x="158" y="120"/>
                    <a:pt x="150" y="134"/>
                  </a:cubicBezTo>
                  <a:cubicBezTo>
                    <a:pt x="142" y="148"/>
                    <a:pt x="136" y="168"/>
                    <a:pt x="131" y="192"/>
                  </a:cubicBezTo>
                  <a:cubicBezTo>
                    <a:pt x="126" y="217"/>
                    <a:pt x="124" y="249"/>
                    <a:pt x="124" y="288"/>
                  </a:cubicBezTo>
                  <a:cubicBezTo>
                    <a:pt x="124" y="327"/>
                    <a:pt x="127" y="359"/>
                    <a:pt x="132" y="384"/>
                  </a:cubicBezTo>
                  <a:cubicBezTo>
                    <a:pt x="136" y="409"/>
                    <a:pt x="143" y="428"/>
                    <a:pt x="151" y="442"/>
                  </a:cubicBezTo>
                  <a:cubicBezTo>
                    <a:pt x="159" y="457"/>
                    <a:pt x="168" y="466"/>
                    <a:pt x="178" y="472"/>
                  </a:cubicBezTo>
                  <a:cubicBezTo>
                    <a:pt x="188" y="477"/>
                    <a:pt x="198" y="479"/>
                    <a:pt x="209" y="479"/>
                  </a:cubicBezTo>
                  <a:cubicBezTo>
                    <a:pt x="219" y="479"/>
                    <a:pt x="230" y="477"/>
                    <a:pt x="240" y="471"/>
                  </a:cubicBezTo>
                  <a:cubicBezTo>
                    <a:pt x="250" y="466"/>
                    <a:pt x="260" y="456"/>
                    <a:pt x="268" y="442"/>
                  </a:cubicBezTo>
                  <a:cubicBezTo>
                    <a:pt x="276" y="428"/>
                    <a:pt x="282" y="408"/>
                    <a:pt x="287" y="383"/>
                  </a:cubicBezTo>
                  <a:cubicBezTo>
                    <a:pt x="292" y="359"/>
                    <a:pt x="294" y="327"/>
                    <a:pt x="294" y="2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BBB0F11C-7E5B-4530-B021-BED92F6F7F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2675" y="2544763"/>
              <a:ext cx="530225" cy="814388"/>
            </a:xfrm>
            <a:custGeom>
              <a:avLst/>
              <a:gdLst>
                <a:gd name="T0" fmla="*/ 368 w 368"/>
                <a:gd name="T1" fmla="*/ 477 h 564"/>
                <a:gd name="T2" fmla="*/ 368 w 368"/>
                <a:gd name="T3" fmla="*/ 564 h 564"/>
                <a:gd name="T4" fmla="*/ 47 w 368"/>
                <a:gd name="T5" fmla="*/ 564 h 564"/>
                <a:gd name="T6" fmla="*/ 47 w 368"/>
                <a:gd name="T7" fmla="*/ 478 h 564"/>
                <a:gd name="T8" fmla="*/ 155 w 368"/>
                <a:gd name="T9" fmla="*/ 478 h 564"/>
                <a:gd name="T10" fmla="*/ 155 w 368"/>
                <a:gd name="T11" fmla="*/ 194 h 564"/>
                <a:gd name="T12" fmla="*/ 155 w 368"/>
                <a:gd name="T13" fmla="*/ 172 h 564"/>
                <a:gd name="T14" fmla="*/ 156 w 368"/>
                <a:gd name="T15" fmla="*/ 150 h 564"/>
                <a:gd name="T16" fmla="*/ 92 w 368"/>
                <a:gd name="T17" fmla="*/ 203 h 564"/>
                <a:gd name="T18" fmla="*/ 75 w 368"/>
                <a:gd name="T19" fmla="*/ 211 h 564"/>
                <a:gd name="T20" fmla="*/ 59 w 368"/>
                <a:gd name="T21" fmla="*/ 211 h 564"/>
                <a:gd name="T22" fmla="*/ 46 w 368"/>
                <a:gd name="T23" fmla="*/ 206 h 564"/>
                <a:gd name="T24" fmla="*/ 38 w 368"/>
                <a:gd name="T25" fmla="*/ 199 h 564"/>
                <a:gd name="T26" fmla="*/ 0 w 368"/>
                <a:gd name="T27" fmla="*/ 149 h 564"/>
                <a:gd name="T28" fmla="*/ 175 w 368"/>
                <a:gd name="T29" fmla="*/ 1 h 564"/>
                <a:gd name="T30" fmla="*/ 274 w 368"/>
                <a:gd name="T31" fmla="*/ 0 h 564"/>
                <a:gd name="T32" fmla="*/ 275 w 368"/>
                <a:gd name="T33" fmla="*/ 477 h 564"/>
                <a:gd name="T34" fmla="*/ 368 w 368"/>
                <a:gd name="T35" fmla="*/ 477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8" h="564">
                  <a:moveTo>
                    <a:pt x="368" y="477"/>
                  </a:moveTo>
                  <a:cubicBezTo>
                    <a:pt x="368" y="564"/>
                    <a:pt x="368" y="564"/>
                    <a:pt x="368" y="564"/>
                  </a:cubicBezTo>
                  <a:cubicBezTo>
                    <a:pt x="47" y="564"/>
                    <a:pt x="47" y="564"/>
                    <a:pt x="47" y="564"/>
                  </a:cubicBezTo>
                  <a:cubicBezTo>
                    <a:pt x="47" y="478"/>
                    <a:pt x="47" y="478"/>
                    <a:pt x="47" y="478"/>
                  </a:cubicBezTo>
                  <a:cubicBezTo>
                    <a:pt x="155" y="478"/>
                    <a:pt x="155" y="478"/>
                    <a:pt x="155" y="478"/>
                  </a:cubicBezTo>
                  <a:cubicBezTo>
                    <a:pt x="155" y="194"/>
                    <a:pt x="155" y="194"/>
                    <a:pt x="155" y="194"/>
                  </a:cubicBezTo>
                  <a:cubicBezTo>
                    <a:pt x="154" y="186"/>
                    <a:pt x="155" y="179"/>
                    <a:pt x="155" y="172"/>
                  </a:cubicBezTo>
                  <a:cubicBezTo>
                    <a:pt x="155" y="164"/>
                    <a:pt x="155" y="157"/>
                    <a:pt x="156" y="150"/>
                  </a:cubicBezTo>
                  <a:cubicBezTo>
                    <a:pt x="92" y="203"/>
                    <a:pt x="92" y="203"/>
                    <a:pt x="92" y="203"/>
                  </a:cubicBezTo>
                  <a:cubicBezTo>
                    <a:pt x="86" y="207"/>
                    <a:pt x="81" y="210"/>
                    <a:pt x="75" y="211"/>
                  </a:cubicBezTo>
                  <a:cubicBezTo>
                    <a:pt x="70" y="212"/>
                    <a:pt x="64" y="212"/>
                    <a:pt x="59" y="211"/>
                  </a:cubicBezTo>
                  <a:cubicBezTo>
                    <a:pt x="55" y="210"/>
                    <a:pt x="50" y="209"/>
                    <a:pt x="46" y="206"/>
                  </a:cubicBezTo>
                  <a:cubicBezTo>
                    <a:pt x="42" y="204"/>
                    <a:pt x="40" y="201"/>
                    <a:pt x="38" y="19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5" y="477"/>
                    <a:pt x="275" y="477"/>
                    <a:pt x="275" y="477"/>
                  </a:cubicBezTo>
                  <a:lnTo>
                    <a:pt x="368" y="4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294927" y="295828"/>
            <a:ext cx="7447564" cy="950269"/>
          </a:xfrm>
        </p:spPr>
        <p:txBody>
          <a:bodyPr rIns="0" anchor="b"/>
          <a:lstStyle>
            <a:lvl1pPr algn="l">
              <a:defRPr sz="2400"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/>
              <a:t>Add 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98898" y="1266888"/>
            <a:ext cx="7447564" cy="695639"/>
          </a:xfrm>
        </p:spPr>
        <p:txBody>
          <a:bodyPr rIns="0" bIns="0"/>
          <a:lstStyle>
            <a:lvl1pPr marL="0" indent="0" algn="l">
              <a:spcBef>
                <a:spcPts val="0"/>
              </a:spcBef>
              <a:buNone/>
              <a:defRPr sz="1350" cap="all" baseline="0">
                <a:solidFill>
                  <a:schemeClr val="tx2"/>
                </a:solidFill>
                <a:latin typeface="+mn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Add subtitle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73E8B6A-5748-4F44-8BC8-41D7C64F882E}" type="datetime1">
              <a:rPr lang="en-US" smtClean="0"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503BFBC-EC8C-4197-AD1B-EAB4350C34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5738" y="2108202"/>
            <a:ext cx="7446524" cy="3235325"/>
          </a:xfrm>
        </p:spPr>
        <p:txBody>
          <a:bodyPr/>
          <a:lstStyle>
            <a:lvl1pPr marL="0" indent="0">
              <a:buNone/>
              <a:defRPr sz="1350"/>
            </a:lvl1pPr>
            <a:lvl2pPr marL="283369" indent="0">
              <a:buNone/>
              <a:defRPr/>
            </a:lvl2pPr>
            <a:lvl3pPr marL="452438" indent="0">
              <a:buNone/>
              <a:defRPr/>
            </a:lvl3pPr>
            <a:lvl4pPr marL="586978" indent="0">
              <a:buNone/>
              <a:defRPr/>
            </a:lvl4pPr>
            <a:lvl5pPr marL="728663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B3895D8-BA30-4CC9-B98F-C4EA2D8CFE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30498" y="0"/>
            <a:ext cx="4261503" cy="558455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5D3A0-145A-486F-91C4-A800110F7ECB}"/>
              </a:ext>
            </a:extLst>
          </p:cNvPr>
          <p:cNvSpPr/>
          <p:nvPr userDrawn="1"/>
        </p:nvSpPr>
        <p:spPr>
          <a:xfrm>
            <a:off x="0" y="2"/>
            <a:ext cx="12192000" cy="5586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0" rIns="68580" bIns="0" rtlCol="0" anchor="ctr"/>
          <a:lstStyle/>
          <a:p>
            <a:pPr algn="ctr">
              <a:lnSpc>
                <a:spcPct val="85000"/>
              </a:lnSpc>
            </a:pP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 hasCustomPrompt="1"/>
          </p:nvPr>
        </p:nvSpPr>
        <p:spPr bwMode="gray">
          <a:xfrm>
            <a:off x="413544" y="5985764"/>
            <a:ext cx="10626797" cy="504825"/>
          </a:xfrm>
        </p:spPr>
        <p:txBody>
          <a:bodyPr rIns="91440" bIns="91440" anchor="b"/>
          <a:lstStyle>
            <a:lvl1pPr marL="0" indent="0" algn="r">
              <a:spcBef>
                <a:spcPts val="0"/>
              </a:spcBef>
              <a:buNone/>
              <a:defRPr sz="1800" cap="all" baseline="0">
                <a:solidFill>
                  <a:schemeClr val="accent1"/>
                </a:solidFill>
                <a:effectLst/>
                <a:latin typeface="+mj-lt"/>
              </a:defRPr>
            </a:lvl1pPr>
            <a:lvl2pPr marL="45718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375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375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375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375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375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3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Add subtitle here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0A29BD72-2DF2-4450-A0A7-65237428BDE2}" type="datetime1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 userDrawn="1">
            <p:ph type="title"/>
          </p:nvPr>
        </p:nvSpPr>
        <p:spPr bwMode="gray">
          <a:xfrm>
            <a:off x="413544" y="1380238"/>
            <a:ext cx="11363325" cy="1651888"/>
          </a:xfrm>
        </p:spPr>
        <p:txBody>
          <a:bodyPr anchor="b"/>
          <a:lstStyle>
            <a:lvl1pPr algn="l">
              <a:defRPr sz="405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6CAC6DE-753B-4204-BC9B-93A2EDFAE6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41226" y="5905501"/>
            <a:ext cx="631551" cy="63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9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Add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BDA5E-4728-45B2-B1DE-84A041DEFBD3}" type="datetime1">
              <a:rPr lang="en-US" smtClean="0"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C35CD1C-467D-4B11-B9C6-314FC28EC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125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5D3A0-145A-486F-91C4-A800110F7ECB}"/>
              </a:ext>
            </a:extLst>
          </p:cNvPr>
          <p:cNvSpPr/>
          <p:nvPr userDrawn="1"/>
        </p:nvSpPr>
        <p:spPr>
          <a:xfrm>
            <a:off x="0" y="2"/>
            <a:ext cx="12192000" cy="5586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0" rIns="68580" bIns="0" rtlCol="0" anchor="ctr"/>
          <a:lstStyle/>
          <a:p>
            <a:pPr algn="ctr">
              <a:lnSpc>
                <a:spcPct val="85000"/>
              </a:lnSpc>
            </a:pP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 hasCustomPrompt="1"/>
          </p:nvPr>
        </p:nvSpPr>
        <p:spPr bwMode="gray">
          <a:xfrm>
            <a:off x="413544" y="5985764"/>
            <a:ext cx="10626797" cy="504825"/>
          </a:xfrm>
        </p:spPr>
        <p:txBody>
          <a:bodyPr rIns="91440" bIns="91440" anchor="b"/>
          <a:lstStyle>
            <a:lvl1pPr marL="0" indent="0" algn="r">
              <a:spcBef>
                <a:spcPts val="0"/>
              </a:spcBef>
              <a:buNone/>
              <a:defRPr sz="1800" cap="all" baseline="0">
                <a:solidFill>
                  <a:schemeClr val="accent1"/>
                </a:solidFill>
                <a:effectLst/>
                <a:latin typeface="+mj-lt"/>
              </a:defRPr>
            </a:lvl1pPr>
            <a:lvl2pPr marL="45718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375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375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375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375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375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3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Add subtitle here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0A29BD72-2DF2-4450-A0A7-65237428BDE2}" type="datetime1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 userDrawn="1">
            <p:ph type="title"/>
          </p:nvPr>
        </p:nvSpPr>
        <p:spPr bwMode="gray">
          <a:xfrm>
            <a:off x="413544" y="1380238"/>
            <a:ext cx="11363325" cy="1651888"/>
          </a:xfrm>
        </p:spPr>
        <p:txBody>
          <a:bodyPr anchor="b"/>
          <a:lstStyle>
            <a:lvl1pPr algn="l">
              <a:defRPr sz="405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9D38FF8-2512-4A30-A402-898D73F0607B}"/>
              </a:ext>
            </a:extLst>
          </p:cNvPr>
          <p:cNvGrpSpPr>
            <a:grpSpLocks/>
          </p:cNvGrpSpPr>
          <p:nvPr userDrawn="1"/>
        </p:nvGrpSpPr>
        <p:grpSpPr>
          <a:xfrm>
            <a:off x="11241226" y="5905501"/>
            <a:ext cx="631551" cy="631550"/>
            <a:chOff x="2298701" y="4024312"/>
            <a:chExt cx="1204913" cy="1200151"/>
          </a:xfrm>
          <a:solidFill>
            <a:schemeClr val="accent1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5D09772-EF39-41C1-AF05-73406DB52CF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8701" y="4024312"/>
              <a:ext cx="1204913" cy="1200151"/>
            </a:xfrm>
            <a:custGeom>
              <a:avLst/>
              <a:gdLst>
                <a:gd name="T0" fmla="*/ 1310 w 2616"/>
                <a:gd name="T1" fmla="*/ 2603 h 2603"/>
                <a:gd name="T2" fmla="*/ 1305 w 2616"/>
                <a:gd name="T3" fmla="*/ 2603 h 2603"/>
                <a:gd name="T4" fmla="*/ 627 w 2616"/>
                <a:gd name="T5" fmla="*/ 2055 h 2603"/>
                <a:gd name="T6" fmla="*/ 561 w 2616"/>
                <a:gd name="T7" fmla="*/ 1990 h 2603"/>
                <a:gd name="T8" fmla="*/ 12 w 2616"/>
                <a:gd name="T9" fmla="*/ 1306 h 2603"/>
                <a:gd name="T10" fmla="*/ 551 w 2616"/>
                <a:gd name="T11" fmla="*/ 637 h 2603"/>
                <a:gd name="T12" fmla="*/ 626 w 2616"/>
                <a:gd name="T13" fmla="*/ 561 h 2603"/>
                <a:gd name="T14" fmla="*/ 1311 w 2616"/>
                <a:gd name="T15" fmla="*/ 11 h 2603"/>
                <a:gd name="T16" fmla="*/ 1988 w 2616"/>
                <a:gd name="T17" fmla="*/ 557 h 2603"/>
                <a:gd name="T18" fmla="*/ 2054 w 2616"/>
                <a:gd name="T19" fmla="*/ 623 h 2603"/>
                <a:gd name="T20" fmla="*/ 2604 w 2616"/>
                <a:gd name="T21" fmla="*/ 1308 h 2603"/>
                <a:gd name="T22" fmla="*/ 2058 w 2616"/>
                <a:gd name="T23" fmla="*/ 1985 h 2603"/>
                <a:gd name="T24" fmla="*/ 1992 w 2616"/>
                <a:gd name="T25" fmla="*/ 2051 h 2603"/>
                <a:gd name="T26" fmla="*/ 1310 w 2616"/>
                <a:gd name="T27" fmla="*/ 2603 h 2603"/>
                <a:gd name="T28" fmla="*/ 1319 w 2616"/>
                <a:gd name="T29" fmla="*/ 2505 h 2603"/>
                <a:gd name="T30" fmla="*/ 1319 w 2616"/>
                <a:gd name="T31" fmla="*/ 2505 h 2603"/>
                <a:gd name="T32" fmla="*/ 111 w 2616"/>
                <a:gd name="T33" fmla="*/ 1312 h 2603"/>
                <a:gd name="T34" fmla="*/ 632 w 2616"/>
                <a:gd name="T35" fmla="*/ 1921 h 2603"/>
                <a:gd name="T36" fmla="*/ 697 w 2616"/>
                <a:gd name="T37" fmla="*/ 1985 h 2603"/>
                <a:gd name="T38" fmla="*/ 1314 w 2616"/>
                <a:gd name="T39" fmla="*/ 2503 h 2603"/>
                <a:gd name="T40" fmla="*/ 1920 w 2616"/>
                <a:gd name="T41" fmla="*/ 1983 h 2603"/>
                <a:gd name="T42" fmla="*/ 1986 w 2616"/>
                <a:gd name="T43" fmla="*/ 1917 h 2603"/>
                <a:gd name="T44" fmla="*/ 2505 w 2616"/>
                <a:gd name="T45" fmla="*/ 1302 h 2603"/>
                <a:gd name="T46" fmla="*/ 1984 w 2616"/>
                <a:gd name="T47" fmla="*/ 693 h 2603"/>
                <a:gd name="T48" fmla="*/ 1982 w 2616"/>
                <a:gd name="T49" fmla="*/ 691 h 2603"/>
                <a:gd name="T50" fmla="*/ 1919 w 2616"/>
                <a:gd name="T51" fmla="*/ 629 h 2603"/>
                <a:gd name="T52" fmla="*/ 1304 w 2616"/>
                <a:gd name="T53" fmla="*/ 110 h 2603"/>
                <a:gd name="T54" fmla="*/ 697 w 2616"/>
                <a:gd name="T55" fmla="*/ 630 h 2603"/>
                <a:gd name="T56" fmla="*/ 621 w 2616"/>
                <a:gd name="T57" fmla="*/ 707 h 2603"/>
                <a:gd name="T58" fmla="*/ 111 w 2616"/>
                <a:gd name="T59" fmla="*/ 1312 h 2603"/>
                <a:gd name="T60" fmla="*/ 111 w 2616"/>
                <a:gd name="T61" fmla="*/ 1310 h 2603"/>
                <a:gd name="T62" fmla="*/ 111 w 2616"/>
                <a:gd name="T63" fmla="*/ 1310 h 2603"/>
                <a:gd name="T64" fmla="*/ 2505 w 2616"/>
                <a:gd name="T65" fmla="*/ 1304 h 2603"/>
                <a:gd name="T66" fmla="*/ 2505 w 2616"/>
                <a:gd name="T67" fmla="*/ 1304 h 2603"/>
                <a:gd name="T68" fmla="*/ 1307 w 2616"/>
                <a:gd name="T69" fmla="*/ 110 h 2603"/>
                <a:gd name="T70" fmla="*/ 1307 w 2616"/>
                <a:gd name="T71" fmla="*/ 110 h 2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16" h="2603">
                  <a:moveTo>
                    <a:pt x="1310" y="2603"/>
                  </a:moveTo>
                  <a:cubicBezTo>
                    <a:pt x="1308" y="2603"/>
                    <a:pt x="1307" y="2603"/>
                    <a:pt x="1305" y="2603"/>
                  </a:cubicBezTo>
                  <a:cubicBezTo>
                    <a:pt x="1215" y="2600"/>
                    <a:pt x="632" y="2061"/>
                    <a:pt x="627" y="2055"/>
                  </a:cubicBezTo>
                  <a:cubicBezTo>
                    <a:pt x="561" y="1990"/>
                    <a:pt x="561" y="1990"/>
                    <a:pt x="561" y="1990"/>
                  </a:cubicBezTo>
                  <a:cubicBezTo>
                    <a:pt x="468" y="1898"/>
                    <a:pt x="0" y="1426"/>
                    <a:pt x="12" y="1306"/>
                  </a:cubicBezTo>
                  <a:cubicBezTo>
                    <a:pt x="16" y="1179"/>
                    <a:pt x="496" y="692"/>
                    <a:pt x="551" y="637"/>
                  </a:cubicBezTo>
                  <a:cubicBezTo>
                    <a:pt x="626" y="561"/>
                    <a:pt x="626" y="561"/>
                    <a:pt x="626" y="561"/>
                  </a:cubicBezTo>
                  <a:cubicBezTo>
                    <a:pt x="720" y="467"/>
                    <a:pt x="1191" y="0"/>
                    <a:pt x="1311" y="11"/>
                  </a:cubicBezTo>
                  <a:cubicBezTo>
                    <a:pt x="1439" y="15"/>
                    <a:pt x="1932" y="502"/>
                    <a:pt x="1988" y="557"/>
                  </a:cubicBezTo>
                  <a:cubicBezTo>
                    <a:pt x="2054" y="623"/>
                    <a:pt x="2054" y="623"/>
                    <a:pt x="2054" y="623"/>
                  </a:cubicBezTo>
                  <a:cubicBezTo>
                    <a:pt x="2148" y="716"/>
                    <a:pt x="2616" y="1188"/>
                    <a:pt x="2604" y="1308"/>
                  </a:cubicBezTo>
                  <a:cubicBezTo>
                    <a:pt x="2600" y="1436"/>
                    <a:pt x="2113" y="1929"/>
                    <a:pt x="2058" y="1985"/>
                  </a:cubicBezTo>
                  <a:cubicBezTo>
                    <a:pt x="1992" y="2051"/>
                    <a:pt x="1992" y="2051"/>
                    <a:pt x="1992" y="2051"/>
                  </a:cubicBezTo>
                  <a:cubicBezTo>
                    <a:pt x="1898" y="2145"/>
                    <a:pt x="1437" y="2603"/>
                    <a:pt x="1310" y="2603"/>
                  </a:cubicBezTo>
                  <a:close/>
                  <a:moveTo>
                    <a:pt x="1319" y="2505"/>
                  </a:moveTo>
                  <a:cubicBezTo>
                    <a:pt x="1319" y="2505"/>
                    <a:pt x="1319" y="2505"/>
                    <a:pt x="1319" y="2505"/>
                  </a:cubicBezTo>
                  <a:close/>
                  <a:moveTo>
                    <a:pt x="111" y="1312"/>
                  </a:moveTo>
                  <a:cubicBezTo>
                    <a:pt x="125" y="1365"/>
                    <a:pt x="311" y="1602"/>
                    <a:pt x="632" y="1921"/>
                  </a:cubicBezTo>
                  <a:cubicBezTo>
                    <a:pt x="697" y="1985"/>
                    <a:pt x="697" y="1985"/>
                    <a:pt x="697" y="1985"/>
                  </a:cubicBezTo>
                  <a:cubicBezTo>
                    <a:pt x="883" y="2155"/>
                    <a:pt x="1242" y="2469"/>
                    <a:pt x="1314" y="2503"/>
                  </a:cubicBezTo>
                  <a:cubicBezTo>
                    <a:pt x="1371" y="2484"/>
                    <a:pt x="1606" y="2299"/>
                    <a:pt x="1920" y="1983"/>
                  </a:cubicBezTo>
                  <a:cubicBezTo>
                    <a:pt x="1986" y="1917"/>
                    <a:pt x="1986" y="1917"/>
                    <a:pt x="1986" y="1917"/>
                  </a:cubicBezTo>
                  <a:cubicBezTo>
                    <a:pt x="2308" y="1593"/>
                    <a:pt x="2492" y="1354"/>
                    <a:pt x="2505" y="1302"/>
                  </a:cubicBezTo>
                  <a:cubicBezTo>
                    <a:pt x="2491" y="1249"/>
                    <a:pt x="2305" y="1012"/>
                    <a:pt x="1984" y="693"/>
                  </a:cubicBezTo>
                  <a:cubicBezTo>
                    <a:pt x="1982" y="691"/>
                    <a:pt x="1982" y="691"/>
                    <a:pt x="1982" y="691"/>
                  </a:cubicBezTo>
                  <a:cubicBezTo>
                    <a:pt x="1919" y="629"/>
                    <a:pt x="1919" y="629"/>
                    <a:pt x="1919" y="629"/>
                  </a:cubicBezTo>
                  <a:cubicBezTo>
                    <a:pt x="1595" y="307"/>
                    <a:pt x="1357" y="123"/>
                    <a:pt x="1304" y="110"/>
                  </a:cubicBezTo>
                  <a:cubicBezTo>
                    <a:pt x="1252" y="124"/>
                    <a:pt x="1016" y="310"/>
                    <a:pt x="697" y="630"/>
                  </a:cubicBezTo>
                  <a:cubicBezTo>
                    <a:pt x="621" y="707"/>
                    <a:pt x="621" y="707"/>
                    <a:pt x="621" y="707"/>
                  </a:cubicBezTo>
                  <a:cubicBezTo>
                    <a:pt x="305" y="1025"/>
                    <a:pt x="124" y="1261"/>
                    <a:pt x="111" y="1312"/>
                  </a:cubicBezTo>
                  <a:close/>
                  <a:moveTo>
                    <a:pt x="111" y="1310"/>
                  </a:moveTo>
                  <a:cubicBezTo>
                    <a:pt x="111" y="1310"/>
                    <a:pt x="111" y="1310"/>
                    <a:pt x="111" y="1310"/>
                  </a:cubicBezTo>
                  <a:moveTo>
                    <a:pt x="2505" y="1304"/>
                  </a:moveTo>
                  <a:cubicBezTo>
                    <a:pt x="2505" y="1304"/>
                    <a:pt x="2505" y="1304"/>
                    <a:pt x="2505" y="1304"/>
                  </a:cubicBezTo>
                  <a:close/>
                  <a:moveTo>
                    <a:pt x="1307" y="110"/>
                  </a:moveTo>
                  <a:cubicBezTo>
                    <a:pt x="1307" y="110"/>
                    <a:pt x="1307" y="110"/>
                    <a:pt x="1307" y="1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13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8B785AA-FFE5-4CE8-8606-08BFCDB08F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0326" y="4497388"/>
              <a:ext cx="198438" cy="260350"/>
            </a:xfrm>
            <a:custGeom>
              <a:avLst/>
              <a:gdLst>
                <a:gd name="T0" fmla="*/ 432 w 432"/>
                <a:gd name="T1" fmla="*/ 345 h 564"/>
                <a:gd name="T2" fmla="*/ 432 w 432"/>
                <a:gd name="T3" fmla="*/ 412 h 564"/>
                <a:gd name="T4" fmla="*/ 427 w 432"/>
                <a:gd name="T5" fmla="*/ 427 h 564"/>
                <a:gd name="T6" fmla="*/ 409 w 432"/>
                <a:gd name="T7" fmla="*/ 434 h 564"/>
                <a:gd name="T8" fmla="*/ 375 w 432"/>
                <a:gd name="T9" fmla="*/ 434 h 564"/>
                <a:gd name="T10" fmla="*/ 375 w 432"/>
                <a:gd name="T11" fmla="*/ 563 h 564"/>
                <a:gd name="T12" fmla="*/ 271 w 432"/>
                <a:gd name="T13" fmla="*/ 564 h 564"/>
                <a:gd name="T14" fmla="*/ 270 w 432"/>
                <a:gd name="T15" fmla="*/ 434 h 564"/>
                <a:gd name="T16" fmla="*/ 44 w 432"/>
                <a:gd name="T17" fmla="*/ 435 h 564"/>
                <a:gd name="T18" fmla="*/ 24 w 432"/>
                <a:gd name="T19" fmla="*/ 428 h 564"/>
                <a:gd name="T20" fmla="*/ 12 w 432"/>
                <a:gd name="T21" fmla="*/ 411 h 564"/>
                <a:gd name="T22" fmla="*/ 0 w 432"/>
                <a:gd name="T23" fmla="*/ 352 h 564"/>
                <a:gd name="T24" fmla="*/ 259 w 432"/>
                <a:gd name="T25" fmla="*/ 1 h 564"/>
                <a:gd name="T26" fmla="*/ 373 w 432"/>
                <a:gd name="T27" fmla="*/ 0 h 564"/>
                <a:gd name="T28" fmla="*/ 374 w 432"/>
                <a:gd name="T29" fmla="*/ 345 h 564"/>
                <a:gd name="T30" fmla="*/ 432 w 432"/>
                <a:gd name="T31" fmla="*/ 345 h 564"/>
                <a:gd name="T32" fmla="*/ 270 w 432"/>
                <a:gd name="T33" fmla="*/ 345 h 564"/>
                <a:gd name="T34" fmla="*/ 270 w 432"/>
                <a:gd name="T35" fmla="*/ 198 h 564"/>
                <a:gd name="T36" fmla="*/ 270 w 432"/>
                <a:gd name="T37" fmla="*/ 169 h 564"/>
                <a:gd name="T38" fmla="*/ 273 w 432"/>
                <a:gd name="T39" fmla="*/ 136 h 564"/>
                <a:gd name="T40" fmla="*/ 125 w 432"/>
                <a:gd name="T41" fmla="*/ 345 h 564"/>
                <a:gd name="T42" fmla="*/ 270 w 432"/>
                <a:gd name="T43" fmla="*/ 34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2" h="564">
                  <a:moveTo>
                    <a:pt x="432" y="345"/>
                  </a:moveTo>
                  <a:cubicBezTo>
                    <a:pt x="432" y="412"/>
                    <a:pt x="432" y="412"/>
                    <a:pt x="432" y="412"/>
                  </a:cubicBezTo>
                  <a:cubicBezTo>
                    <a:pt x="432" y="418"/>
                    <a:pt x="430" y="423"/>
                    <a:pt x="427" y="427"/>
                  </a:cubicBezTo>
                  <a:cubicBezTo>
                    <a:pt x="423" y="432"/>
                    <a:pt x="417" y="434"/>
                    <a:pt x="409" y="434"/>
                  </a:cubicBezTo>
                  <a:cubicBezTo>
                    <a:pt x="375" y="434"/>
                    <a:pt x="375" y="434"/>
                    <a:pt x="375" y="434"/>
                  </a:cubicBezTo>
                  <a:cubicBezTo>
                    <a:pt x="375" y="563"/>
                    <a:pt x="375" y="563"/>
                    <a:pt x="375" y="563"/>
                  </a:cubicBezTo>
                  <a:cubicBezTo>
                    <a:pt x="271" y="564"/>
                    <a:pt x="271" y="564"/>
                    <a:pt x="271" y="564"/>
                  </a:cubicBezTo>
                  <a:cubicBezTo>
                    <a:pt x="270" y="434"/>
                    <a:pt x="270" y="434"/>
                    <a:pt x="270" y="434"/>
                  </a:cubicBezTo>
                  <a:cubicBezTo>
                    <a:pt x="44" y="435"/>
                    <a:pt x="44" y="435"/>
                    <a:pt x="44" y="435"/>
                  </a:cubicBezTo>
                  <a:cubicBezTo>
                    <a:pt x="36" y="435"/>
                    <a:pt x="30" y="433"/>
                    <a:pt x="24" y="428"/>
                  </a:cubicBezTo>
                  <a:cubicBezTo>
                    <a:pt x="17" y="423"/>
                    <a:pt x="14" y="418"/>
                    <a:pt x="12" y="411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259" y="1"/>
                    <a:pt x="259" y="1"/>
                    <a:pt x="259" y="1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74" y="345"/>
                    <a:pt x="374" y="345"/>
                    <a:pt x="374" y="345"/>
                  </a:cubicBezTo>
                  <a:lnTo>
                    <a:pt x="432" y="345"/>
                  </a:lnTo>
                  <a:close/>
                  <a:moveTo>
                    <a:pt x="270" y="345"/>
                  </a:moveTo>
                  <a:cubicBezTo>
                    <a:pt x="270" y="198"/>
                    <a:pt x="270" y="198"/>
                    <a:pt x="270" y="198"/>
                  </a:cubicBezTo>
                  <a:cubicBezTo>
                    <a:pt x="269" y="189"/>
                    <a:pt x="270" y="179"/>
                    <a:pt x="270" y="169"/>
                  </a:cubicBezTo>
                  <a:cubicBezTo>
                    <a:pt x="271" y="159"/>
                    <a:pt x="272" y="148"/>
                    <a:pt x="273" y="136"/>
                  </a:cubicBezTo>
                  <a:cubicBezTo>
                    <a:pt x="125" y="345"/>
                    <a:pt x="125" y="345"/>
                    <a:pt x="125" y="345"/>
                  </a:cubicBezTo>
                  <a:lnTo>
                    <a:pt x="270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13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DD4FDE6-32D5-4FC0-9874-08D054A4C2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14638" y="4494213"/>
              <a:ext cx="192088" cy="265113"/>
            </a:xfrm>
            <a:custGeom>
              <a:avLst/>
              <a:gdLst>
                <a:gd name="T0" fmla="*/ 417 w 417"/>
                <a:gd name="T1" fmla="*/ 287 h 576"/>
                <a:gd name="T2" fmla="*/ 402 w 417"/>
                <a:gd name="T3" fmla="*/ 415 h 576"/>
                <a:gd name="T4" fmla="*/ 358 w 417"/>
                <a:gd name="T5" fmla="*/ 505 h 576"/>
                <a:gd name="T6" fmla="*/ 292 w 417"/>
                <a:gd name="T7" fmla="*/ 558 h 576"/>
                <a:gd name="T8" fmla="*/ 209 w 417"/>
                <a:gd name="T9" fmla="*/ 576 h 576"/>
                <a:gd name="T10" fmla="*/ 126 w 417"/>
                <a:gd name="T11" fmla="*/ 559 h 576"/>
                <a:gd name="T12" fmla="*/ 60 w 417"/>
                <a:gd name="T13" fmla="*/ 506 h 576"/>
                <a:gd name="T14" fmla="*/ 16 w 417"/>
                <a:gd name="T15" fmla="*/ 416 h 576"/>
                <a:gd name="T16" fmla="*/ 0 w 417"/>
                <a:gd name="T17" fmla="*/ 288 h 576"/>
                <a:gd name="T18" fmla="*/ 15 w 417"/>
                <a:gd name="T19" fmla="*/ 161 h 576"/>
                <a:gd name="T20" fmla="*/ 58 w 417"/>
                <a:gd name="T21" fmla="*/ 71 h 576"/>
                <a:gd name="T22" fmla="*/ 124 w 417"/>
                <a:gd name="T23" fmla="*/ 18 h 576"/>
                <a:gd name="T24" fmla="*/ 207 w 417"/>
                <a:gd name="T25" fmla="*/ 0 h 576"/>
                <a:gd name="T26" fmla="*/ 290 w 417"/>
                <a:gd name="T27" fmla="*/ 17 h 576"/>
                <a:gd name="T28" fmla="*/ 357 w 417"/>
                <a:gd name="T29" fmla="*/ 70 h 576"/>
                <a:gd name="T30" fmla="*/ 401 w 417"/>
                <a:gd name="T31" fmla="*/ 159 h 576"/>
                <a:gd name="T32" fmla="*/ 417 w 417"/>
                <a:gd name="T33" fmla="*/ 287 h 576"/>
                <a:gd name="T34" fmla="*/ 294 w 417"/>
                <a:gd name="T35" fmla="*/ 288 h 576"/>
                <a:gd name="T36" fmla="*/ 286 w 417"/>
                <a:gd name="T37" fmla="*/ 192 h 576"/>
                <a:gd name="T38" fmla="*/ 266 w 417"/>
                <a:gd name="T39" fmla="*/ 133 h 576"/>
                <a:gd name="T40" fmla="*/ 238 w 417"/>
                <a:gd name="T41" fmla="*/ 104 h 576"/>
                <a:gd name="T42" fmla="*/ 207 w 417"/>
                <a:gd name="T43" fmla="*/ 97 h 576"/>
                <a:gd name="T44" fmla="*/ 176 w 417"/>
                <a:gd name="T45" fmla="*/ 105 h 576"/>
                <a:gd name="T46" fmla="*/ 149 w 417"/>
                <a:gd name="T47" fmla="*/ 134 h 576"/>
                <a:gd name="T48" fmla="*/ 130 w 417"/>
                <a:gd name="T49" fmla="*/ 192 h 576"/>
                <a:gd name="T50" fmla="*/ 124 w 417"/>
                <a:gd name="T51" fmla="*/ 288 h 576"/>
                <a:gd name="T52" fmla="*/ 131 w 417"/>
                <a:gd name="T53" fmla="*/ 384 h 576"/>
                <a:gd name="T54" fmla="*/ 150 w 417"/>
                <a:gd name="T55" fmla="*/ 442 h 576"/>
                <a:gd name="T56" fmla="*/ 177 w 417"/>
                <a:gd name="T57" fmla="*/ 472 h 576"/>
                <a:gd name="T58" fmla="*/ 208 w 417"/>
                <a:gd name="T59" fmla="*/ 479 h 576"/>
                <a:gd name="T60" fmla="*/ 240 w 417"/>
                <a:gd name="T61" fmla="*/ 471 h 576"/>
                <a:gd name="T62" fmla="*/ 267 w 417"/>
                <a:gd name="T63" fmla="*/ 442 h 576"/>
                <a:gd name="T64" fmla="*/ 286 w 417"/>
                <a:gd name="T65" fmla="*/ 383 h 576"/>
                <a:gd name="T66" fmla="*/ 294 w 417"/>
                <a:gd name="T67" fmla="*/ 288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7" h="576">
                  <a:moveTo>
                    <a:pt x="417" y="287"/>
                  </a:moveTo>
                  <a:cubicBezTo>
                    <a:pt x="417" y="336"/>
                    <a:pt x="412" y="379"/>
                    <a:pt x="402" y="415"/>
                  </a:cubicBezTo>
                  <a:cubicBezTo>
                    <a:pt x="391" y="451"/>
                    <a:pt x="377" y="481"/>
                    <a:pt x="358" y="505"/>
                  </a:cubicBezTo>
                  <a:cubicBezTo>
                    <a:pt x="340" y="529"/>
                    <a:pt x="317" y="546"/>
                    <a:pt x="292" y="558"/>
                  </a:cubicBezTo>
                  <a:cubicBezTo>
                    <a:pt x="266" y="570"/>
                    <a:pt x="238" y="576"/>
                    <a:pt x="209" y="576"/>
                  </a:cubicBezTo>
                  <a:cubicBezTo>
                    <a:pt x="179" y="576"/>
                    <a:pt x="151" y="570"/>
                    <a:pt x="126" y="559"/>
                  </a:cubicBezTo>
                  <a:cubicBezTo>
                    <a:pt x="100" y="547"/>
                    <a:pt x="78" y="529"/>
                    <a:pt x="60" y="506"/>
                  </a:cubicBezTo>
                  <a:cubicBezTo>
                    <a:pt x="41" y="482"/>
                    <a:pt x="26" y="452"/>
                    <a:pt x="16" y="416"/>
                  </a:cubicBezTo>
                  <a:cubicBezTo>
                    <a:pt x="5" y="380"/>
                    <a:pt x="0" y="338"/>
                    <a:pt x="0" y="288"/>
                  </a:cubicBezTo>
                  <a:cubicBezTo>
                    <a:pt x="0" y="239"/>
                    <a:pt x="5" y="197"/>
                    <a:pt x="15" y="161"/>
                  </a:cubicBezTo>
                  <a:cubicBezTo>
                    <a:pt x="25" y="124"/>
                    <a:pt x="40" y="95"/>
                    <a:pt x="58" y="71"/>
                  </a:cubicBezTo>
                  <a:cubicBezTo>
                    <a:pt x="77" y="47"/>
                    <a:pt x="99" y="29"/>
                    <a:pt x="124" y="18"/>
                  </a:cubicBezTo>
                  <a:cubicBezTo>
                    <a:pt x="149" y="6"/>
                    <a:pt x="177" y="0"/>
                    <a:pt x="207" y="0"/>
                  </a:cubicBezTo>
                  <a:cubicBezTo>
                    <a:pt x="237" y="0"/>
                    <a:pt x="264" y="6"/>
                    <a:pt x="290" y="17"/>
                  </a:cubicBezTo>
                  <a:cubicBezTo>
                    <a:pt x="316" y="29"/>
                    <a:pt x="338" y="46"/>
                    <a:pt x="357" y="70"/>
                  </a:cubicBezTo>
                  <a:cubicBezTo>
                    <a:pt x="376" y="93"/>
                    <a:pt x="390" y="123"/>
                    <a:pt x="401" y="159"/>
                  </a:cubicBezTo>
                  <a:cubicBezTo>
                    <a:pt x="412" y="195"/>
                    <a:pt x="417" y="238"/>
                    <a:pt x="417" y="287"/>
                  </a:cubicBezTo>
                  <a:close/>
                  <a:moveTo>
                    <a:pt x="294" y="288"/>
                  </a:moveTo>
                  <a:cubicBezTo>
                    <a:pt x="293" y="249"/>
                    <a:pt x="291" y="217"/>
                    <a:pt x="286" y="192"/>
                  </a:cubicBezTo>
                  <a:cubicBezTo>
                    <a:pt x="281" y="167"/>
                    <a:pt x="274" y="148"/>
                    <a:pt x="266" y="133"/>
                  </a:cubicBezTo>
                  <a:cubicBezTo>
                    <a:pt x="258" y="119"/>
                    <a:pt x="249" y="110"/>
                    <a:pt x="238" y="104"/>
                  </a:cubicBezTo>
                  <a:cubicBezTo>
                    <a:pt x="228" y="99"/>
                    <a:pt x="218" y="97"/>
                    <a:pt x="207" y="97"/>
                  </a:cubicBezTo>
                  <a:cubicBezTo>
                    <a:pt x="197" y="97"/>
                    <a:pt x="186" y="99"/>
                    <a:pt x="176" y="105"/>
                  </a:cubicBezTo>
                  <a:cubicBezTo>
                    <a:pt x="166" y="110"/>
                    <a:pt x="157" y="120"/>
                    <a:pt x="149" y="134"/>
                  </a:cubicBezTo>
                  <a:cubicBezTo>
                    <a:pt x="141" y="148"/>
                    <a:pt x="135" y="168"/>
                    <a:pt x="130" y="192"/>
                  </a:cubicBezTo>
                  <a:cubicBezTo>
                    <a:pt x="126" y="217"/>
                    <a:pt x="123" y="249"/>
                    <a:pt x="124" y="288"/>
                  </a:cubicBezTo>
                  <a:cubicBezTo>
                    <a:pt x="124" y="327"/>
                    <a:pt x="126" y="359"/>
                    <a:pt x="131" y="384"/>
                  </a:cubicBezTo>
                  <a:cubicBezTo>
                    <a:pt x="136" y="409"/>
                    <a:pt x="142" y="428"/>
                    <a:pt x="150" y="442"/>
                  </a:cubicBezTo>
                  <a:cubicBezTo>
                    <a:pt x="158" y="457"/>
                    <a:pt x="167" y="466"/>
                    <a:pt x="177" y="472"/>
                  </a:cubicBezTo>
                  <a:cubicBezTo>
                    <a:pt x="187" y="477"/>
                    <a:pt x="198" y="479"/>
                    <a:pt x="208" y="479"/>
                  </a:cubicBezTo>
                  <a:cubicBezTo>
                    <a:pt x="219" y="479"/>
                    <a:pt x="229" y="477"/>
                    <a:pt x="240" y="471"/>
                  </a:cubicBezTo>
                  <a:cubicBezTo>
                    <a:pt x="250" y="466"/>
                    <a:pt x="259" y="456"/>
                    <a:pt x="267" y="442"/>
                  </a:cubicBezTo>
                  <a:cubicBezTo>
                    <a:pt x="275" y="428"/>
                    <a:pt x="282" y="408"/>
                    <a:pt x="286" y="383"/>
                  </a:cubicBezTo>
                  <a:cubicBezTo>
                    <a:pt x="291" y="359"/>
                    <a:pt x="294" y="327"/>
                    <a:pt x="294" y="2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13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20227C82-9CA3-4C44-A495-EFA6CB8DB9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0538" y="4495800"/>
              <a:ext cx="169863" cy="260350"/>
            </a:xfrm>
            <a:custGeom>
              <a:avLst/>
              <a:gdLst>
                <a:gd name="T0" fmla="*/ 368 w 368"/>
                <a:gd name="T1" fmla="*/ 477 h 565"/>
                <a:gd name="T2" fmla="*/ 368 w 368"/>
                <a:gd name="T3" fmla="*/ 564 h 565"/>
                <a:gd name="T4" fmla="*/ 48 w 368"/>
                <a:gd name="T5" fmla="*/ 565 h 565"/>
                <a:gd name="T6" fmla="*/ 48 w 368"/>
                <a:gd name="T7" fmla="*/ 478 h 565"/>
                <a:gd name="T8" fmla="*/ 156 w 368"/>
                <a:gd name="T9" fmla="*/ 478 h 565"/>
                <a:gd name="T10" fmla="*/ 155 w 368"/>
                <a:gd name="T11" fmla="*/ 194 h 565"/>
                <a:gd name="T12" fmla="*/ 155 w 368"/>
                <a:gd name="T13" fmla="*/ 172 h 565"/>
                <a:gd name="T14" fmla="*/ 156 w 368"/>
                <a:gd name="T15" fmla="*/ 150 h 565"/>
                <a:gd name="T16" fmla="*/ 92 w 368"/>
                <a:gd name="T17" fmla="*/ 203 h 565"/>
                <a:gd name="T18" fmla="*/ 76 w 368"/>
                <a:gd name="T19" fmla="*/ 211 h 565"/>
                <a:gd name="T20" fmla="*/ 60 w 368"/>
                <a:gd name="T21" fmla="*/ 211 h 565"/>
                <a:gd name="T22" fmla="*/ 47 w 368"/>
                <a:gd name="T23" fmla="*/ 206 h 565"/>
                <a:gd name="T24" fmla="*/ 38 w 368"/>
                <a:gd name="T25" fmla="*/ 199 h 565"/>
                <a:gd name="T26" fmla="*/ 0 w 368"/>
                <a:gd name="T27" fmla="*/ 149 h 565"/>
                <a:gd name="T28" fmla="*/ 175 w 368"/>
                <a:gd name="T29" fmla="*/ 1 h 565"/>
                <a:gd name="T30" fmla="*/ 274 w 368"/>
                <a:gd name="T31" fmla="*/ 0 h 565"/>
                <a:gd name="T32" fmla="*/ 275 w 368"/>
                <a:gd name="T33" fmla="*/ 477 h 565"/>
                <a:gd name="T34" fmla="*/ 368 w 368"/>
                <a:gd name="T35" fmla="*/ 477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8" h="565">
                  <a:moveTo>
                    <a:pt x="368" y="477"/>
                  </a:moveTo>
                  <a:cubicBezTo>
                    <a:pt x="368" y="564"/>
                    <a:pt x="368" y="564"/>
                    <a:pt x="368" y="564"/>
                  </a:cubicBezTo>
                  <a:cubicBezTo>
                    <a:pt x="48" y="565"/>
                    <a:pt x="48" y="565"/>
                    <a:pt x="48" y="565"/>
                  </a:cubicBezTo>
                  <a:cubicBezTo>
                    <a:pt x="48" y="478"/>
                    <a:pt x="48" y="478"/>
                    <a:pt x="48" y="478"/>
                  </a:cubicBezTo>
                  <a:cubicBezTo>
                    <a:pt x="156" y="478"/>
                    <a:pt x="156" y="478"/>
                    <a:pt x="156" y="478"/>
                  </a:cubicBezTo>
                  <a:cubicBezTo>
                    <a:pt x="155" y="194"/>
                    <a:pt x="155" y="194"/>
                    <a:pt x="155" y="194"/>
                  </a:cubicBezTo>
                  <a:cubicBezTo>
                    <a:pt x="155" y="186"/>
                    <a:pt x="155" y="179"/>
                    <a:pt x="155" y="172"/>
                  </a:cubicBezTo>
                  <a:cubicBezTo>
                    <a:pt x="155" y="164"/>
                    <a:pt x="156" y="157"/>
                    <a:pt x="156" y="150"/>
                  </a:cubicBezTo>
                  <a:cubicBezTo>
                    <a:pt x="92" y="203"/>
                    <a:pt x="92" y="203"/>
                    <a:pt x="92" y="203"/>
                  </a:cubicBezTo>
                  <a:cubicBezTo>
                    <a:pt x="87" y="208"/>
                    <a:pt x="81" y="210"/>
                    <a:pt x="76" y="211"/>
                  </a:cubicBezTo>
                  <a:cubicBezTo>
                    <a:pt x="70" y="212"/>
                    <a:pt x="65" y="212"/>
                    <a:pt x="60" y="211"/>
                  </a:cubicBezTo>
                  <a:cubicBezTo>
                    <a:pt x="55" y="210"/>
                    <a:pt x="51" y="209"/>
                    <a:pt x="47" y="206"/>
                  </a:cubicBezTo>
                  <a:cubicBezTo>
                    <a:pt x="43" y="204"/>
                    <a:pt x="40" y="201"/>
                    <a:pt x="38" y="19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5" y="477"/>
                    <a:pt x="275" y="477"/>
                    <a:pt x="275" y="477"/>
                  </a:cubicBezTo>
                  <a:lnTo>
                    <a:pt x="368" y="4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13"/>
            </a:p>
          </p:txBody>
        </p:sp>
      </p:grpSp>
    </p:spTree>
    <p:extLst>
      <p:ext uri="{BB962C8B-B14F-4D97-AF65-F5344CB8AC3E}">
        <p14:creationId xmlns:p14="http://schemas.microsoft.com/office/powerpoint/2010/main" val="1202732220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 in th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95739" y="2411506"/>
            <a:ext cx="11600523" cy="2447365"/>
          </a:xfrm>
        </p:spPr>
        <p:txBody>
          <a:bodyPr>
            <a:noAutofit/>
          </a:bodyPr>
          <a:lstStyle>
            <a:lvl1pPr marL="342900" indent="-342900">
              <a:lnSpc>
                <a:spcPct val="90000"/>
              </a:lnSpc>
              <a:buSzPct val="100000"/>
              <a:buFont typeface="+mj-lt"/>
              <a:buAutoNum type="arabicPeriod"/>
              <a:defRPr sz="2700"/>
            </a:lvl1pPr>
            <a:lvl2pPr marL="598885" indent="-315516">
              <a:lnSpc>
                <a:spcPct val="90000"/>
              </a:lnSpc>
              <a:buSzPct val="100000"/>
              <a:buFont typeface="+mj-lt"/>
              <a:buAutoNum type="arabicPeriod" startAt="2"/>
              <a:defRPr sz="2400"/>
            </a:lvl2pPr>
            <a:lvl3pPr marL="726281" indent="-273844">
              <a:lnSpc>
                <a:spcPct val="90000"/>
              </a:lnSpc>
              <a:buSzPct val="100000"/>
              <a:buFont typeface="+mj-lt"/>
              <a:buAutoNum type="arabicPeriod" startAt="3"/>
              <a:tabLst>
                <a:tab pos="598885" algn="l"/>
              </a:tabLst>
              <a:defRPr sz="2100"/>
            </a:lvl3pPr>
            <a:lvl4pPr marL="901304" indent="-275035">
              <a:lnSpc>
                <a:spcPct val="90000"/>
              </a:lnSpc>
              <a:buSzPct val="100000"/>
              <a:buFont typeface="+mj-lt"/>
              <a:buAutoNum type="arabicPeriod" startAt="4"/>
              <a:defRPr sz="1800"/>
            </a:lvl4pPr>
            <a:lvl5pPr marL="1069181" indent="-255985">
              <a:lnSpc>
                <a:spcPct val="90000"/>
              </a:lnSpc>
              <a:buSzPct val="100000"/>
              <a:buFont typeface="+mj-lt"/>
              <a:buAutoNum type="arabicPeriod" startAt="5"/>
              <a:defRPr sz="1500"/>
            </a:lvl5pPr>
          </a:lstStyle>
          <a:p>
            <a:pPr lvl="0"/>
            <a:r>
              <a:rPr lang="en-US" dirty="0"/>
              <a:t>Add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BDA5E-4728-45B2-B1DE-84A041DEFBD3}" type="datetime1">
              <a:rPr lang="en-US" smtClean="0"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C35CD1C-467D-4B11-B9C6-314FC28EC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4C0738-7A2C-4005-BBBD-5E00D48EF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5275" y="1264120"/>
            <a:ext cx="11247439" cy="420687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350" cap="all" baseline="0"/>
            </a:lvl1pPr>
            <a:lvl5pPr marL="728663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671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BDA5E-4728-45B2-B1DE-84A041DEFBD3}" type="datetime1">
              <a:rPr lang="en-US" smtClean="0"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C35CD1C-467D-4B11-B9C6-314FC28EC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40" y="119076"/>
            <a:ext cx="10473861" cy="6421425"/>
          </a:xfrm>
        </p:spPr>
        <p:txBody>
          <a:bodyPr anchor="ctr"/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822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BD29-09B1-4103-83FA-275645132D63}" type="datetime1">
              <a:rPr lang="en-US" smtClean="0"/>
              <a:t>6/15/2023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4D5CE44-4CC5-4D6E-8DF9-76ACE7320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150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7057F3C2-ACF5-4404-9475-1769695E2A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F40657-F874-4D7C-A211-7FDA775D87EA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0" rIns="68580" bIns="0" rtlCol="0" anchor="ctr"/>
          <a:lstStyle/>
          <a:p>
            <a:pPr algn="ctr">
              <a:lnSpc>
                <a:spcPct val="85000"/>
              </a:lnSpc>
            </a:pP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BD29-09B1-4103-83FA-275645132D63}" type="datetime1">
              <a:rPr lang="en-US" smtClean="0"/>
              <a:t>6/15/2023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4D5CE44-4CC5-4D6E-8DF9-76ACE7320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3550" y="286873"/>
            <a:ext cx="5502711" cy="628425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CFD628-EE1C-4A87-BA11-6509CAE45467}"/>
              </a:ext>
            </a:extLst>
          </p:cNvPr>
          <p:cNvGrpSpPr/>
          <p:nvPr userDrawn="1"/>
        </p:nvGrpSpPr>
        <p:grpSpPr>
          <a:xfrm>
            <a:off x="10918081" y="192126"/>
            <a:ext cx="978179" cy="978179"/>
            <a:chOff x="-2613026" y="1412876"/>
            <a:chExt cx="2073275" cy="2073275"/>
          </a:xfrm>
          <a:solidFill>
            <a:schemeClr val="bg1"/>
          </a:solidFill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D4B739A3-BD51-4891-A106-FCDDC1F8462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613026" y="1412876"/>
              <a:ext cx="2073275" cy="2073275"/>
            </a:xfrm>
            <a:custGeom>
              <a:avLst/>
              <a:gdLst>
                <a:gd name="T0" fmla="*/ 2041 w 2604"/>
                <a:gd name="T1" fmla="*/ 627 h 2604"/>
                <a:gd name="T2" fmla="*/ 2039 w 2604"/>
                <a:gd name="T3" fmla="*/ 626 h 2604"/>
                <a:gd name="T4" fmla="*/ 1974 w 2604"/>
                <a:gd name="T5" fmla="*/ 561 h 2604"/>
                <a:gd name="T6" fmla="*/ 1972 w 2604"/>
                <a:gd name="T7" fmla="*/ 559 h 2604"/>
                <a:gd name="T8" fmla="*/ 1300 w 2604"/>
                <a:gd name="T9" fmla="*/ 6 h 2604"/>
                <a:gd name="T10" fmla="*/ 630 w 2604"/>
                <a:gd name="T11" fmla="*/ 562 h 2604"/>
                <a:gd name="T12" fmla="*/ 551 w 2604"/>
                <a:gd name="T13" fmla="*/ 642 h 2604"/>
                <a:gd name="T14" fmla="*/ 6 w 2604"/>
                <a:gd name="T15" fmla="*/ 1306 h 2604"/>
                <a:gd name="T16" fmla="*/ 563 w 2604"/>
                <a:gd name="T17" fmla="*/ 1977 h 2604"/>
                <a:gd name="T18" fmla="*/ 565 w 2604"/>
                <a:gd name="T19" fmla="*/ 1978 h 2604"/>
                <a:gd name="T20" fmla="*/ 630 w 2604"/>
                <a:gd name="T21" fmla="*/ 2043 h 2604"/>
                <a:gd name="T22" fmla="*/ 1304 w 2604"/>
                <a:gd name="T23" fmla="*/ 2598 h 2604"/>
                <a:gd name="T24" fmla="*/ 1975 w 2604"/>
                <a:gd name="T25" fmla="*/ 2041 h 2604"/>
                <a:gd name="T26" fmla="*/ 1977 w 2604"/>
                <a:gd name="T27" fmla="*/ 2039 h 2604"/>
                <a:gd name="T28" fmla="*/ 2043 w 2604"/>
                <a:gd name="T29" fmla="*/ 1972 h 2604"/>
                <a:gd name="T30" fmla="*/ 2045 w 2604"/>
                <a:gd name="T31" fmla="*/ 1970 h 2604"/>
                <a:gd name="T32" fmla="*/ 2598 w 2604"/>
                <a:gd name="T33" fmla="*/ 1298 h 2604"/>
                <a:gd name="T34" fmla="*/ 2041 w 2604"/>
                <a:gd name="T35" fmla="*/ 627 h 2604"/>
                <a:gd name="T36" fmla="*/ 1972 w 2604"/>
                <a:gd name="T37" fmla="*/ 1898 h 2604"/>
                <a:gd name="T38" fmla="*/ 1903 w 2604"/>
                <a:gd name="T39" fmla="*/ 1967 h 2604"/>
                <a:gd name="T40" fmla="*/ 1311 w 2604"/>
                <a:gd name="T41" fmla="*/ 2487 h 2604"/>
                <a:gd name="T42" fmla="*/ 701 w 2604"/>
                <a:gd name="T43" fmla="*/ 1969 h 2604"/>
                <a:gd name="T44" fmla="*/ 637 w 2604"/>
                <a:gd name="T45" fmla="*/ 1905 h 2604"/>
                <a:gd name="T46" fmla="*/ 114 w 2604"/>
                <a:gd name="T47" fmla="*/ 1307 h 2604"/>
                <a:gd name="T48" fmla="*/ 624 w 2604"/>
                <a:gd name="T49" fmla="*/ 714 h 2604"/>
                <a:gd name="T50" fmla="*/ 703 w 2604"/>
                <a:gd name="T51" fmla="*/ 635 h 2604"/>
                <a:gd name="T52" fmla="*/ 1299 w 2604"/>
                <a:gd name="T53" fmla="*/ 114 h 2604"/>
                <a:gd name="T54" fmla="*/ 1900 w 2604"/>
                <a:gd name="T55" fmla="*/ 632 h 2604"/>
                <a:gd name="T56" fmla="*/ 1969 w 2604"/>
                <a:gd name="T57" fmla="*/ 701 h 2604"/>
                <a:gd name="T58" fmla="*/ 2490 w 2604"/>
                <a:gd name="T59" fmla="*/ 1297 h 2604"/>
                <a:gd name="T60" fmla="*/ 1972 w 2604"/>
                <a:gd name="T61" fmla="*/ 1898 h 2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04" h="2604">
                  <a:moveTo>
                    <a:pt x="2041" y="627"/>
                  </a:moveTo>
                  <a:cubicBezTo>
                    <a:pt x="2040" y="627"/>
                    <a:pt x="2040" y="626"/>
                    <a:pt x="2039" y="626"/>
                  </a:cubicBezTo>
                  <a:cubicBezTo>
                    <a:pt x="1974" y="561"/>
                    <a:pt x="1974" y="561"/>
                    <a:pt x="1974" y="561"/>
                  </a:cubicBezTo>
                  <a:cubicBezTo>
                    <a:pt x="1973" y="560"/>
                    <a:pt x="1973" y="560"/>
                    <a:pt x="1972" y="559"/>
                  </a:cubicBezTo>
                  <a:cubicBezTo>
                    <a:pt x="1654" y="243"/>
                    <a:pt x="1367" y="8"/>
                    <a:pt x="1300" y="6"/>
                  </a:cubicBezTo>
                  <a:cubicBezTo>
                    <a:pt x="1240" y="0"/>
                    <a:pt x="951" y="239"/>
                    <a:pt x="630" y="562"/>
                  </a:cubicBezTo>
                  <a:cubicBezTo>
                    <a:pt x="551" y="642"/>
                    <a:pt x="551" y="642"/>
                    <a:pt x="551" y="642"/>
                  </a:cubicBezTo>
                  <a:cubicBezTo>
                    <a:pt x="239" y="956"/>
                    <a:pt x="8" y="1239"/>
                    <a:pt x="6" y="1306"/>
                  </a:cubicBezTo>
                  <a:cubicBezTo>
                    <a:pt x="0" y="1366"/>
                    <a:pt x="240" y="1655"/>
                    <a:pt x="563" y="1977"/>
                  </a:cubicBezTo>
                  <a:cubicBezTo>
                    <a:pt x="564" y="1977"/>
                    <a:pt x="564" y="1978"/>
                    <a:pt x="565" y="1978"/>
                  </a:cubicBezTo>
                  <a:cubicBezTo>
                    <a:pt x="630" y="2043"/>
                    <a:pt x="630" y="2043"/>
                    <a:pt x="630" y="2043"/>
                  </a:cubicBezTo>
                  <a:cubicBezTo>
                    <a:pt x="631" y="2044"/>
                    <a:pt x="1237" y="2596"/>
                    <a:pt x="1304" y="2598"/>
                  </a:cubicBezTo>
                  <a:cubicBezTo>
                    <a:pt x="1364" y="2604"/>
                    <a:pt x="1653" y="2364"/>
                    <a:pt x="1975" y="2041"/>
                  </a:cubicBezTo>
                  <a:cubicBezTo>
                    <a:pt x="1975" y="2040"/>
                    <a:pt x="1976" y="2040"/>
                    <a:pt x="1977" y="2039"/>
                  </a:cubicBezTo>
                  <a:cubicBezTo>
                    <a:pt x="2043" y="1972"/>
                    <a:pt x="2043" y="1972"/>
                    <a:pt x="2043" y="1972"/>
                  </a:cubicBezTo>
                  <a:cubicBezTo>
                    <a:pt x="2044" y="1971"/>
                    <a:pt x="2044" y="1971"/>
                    <a:pt x="2045" y="1970"/>
                  </a:cubicBezTo>
                  <a:cubicBezTo>
                    <a:pt x="2361" y="1653"/>
                    <a:pt x="2596" y="1366"/>
                    <a:pt x="2598" y="1298"/>
                  </a:cubicBezTo>
                  <a:cubicBezTo>
                    <a:pt x="2604" y="1238"/>
                    <a:pt x="2364" y="949"/>
                    <a:pt x="2041" y="627"/>
                  </a:cubicBezTo>
                  <a:close/>
                  <a:moveTo>
                    <a:pt x="1972" y="1898"/>
                  </a:moveTo>
                  <a:cubicBezTo>
                    <a:pt x="1903" y="1967"/>
                    <a:pt x="1903" y="1967"/>
                    <a:pt x="1903" y="1967"/>
                  </a:cubicBezTo>
                  <a:cubicBezTo>
                    <a:pt x="1607" y="2265"/>
                    <a:pt x="1390" y="2441"/>
                    <a:pt x="1311" y="2487"/>
                  </a:cubicBezTo>
                  <a:cubicBezTo>
                    <a:pt x="1205" y="2417"/>
                    <a:pt x="876" y="2129"/>
                    <a:pt x="701" y="1969"/>
                  </a:cubicBezTo>
                  <a:cubicBezTo>
                    <a:pt x="637" y="1905"/>
                    <a:pt x="637" y="1905"/>
                    <a:pt x="637" y="1905"/>
                  </a:cubicBezTo>
                  <a:cubicBezTo>
                    <a:pt x="332" y="1602"/>
                    <a:pt x="154" y="1381"/>
                    <a:pt x="114" y="1307"/>
                  </a:cubicBezTo>
                  <a:cubicBezTo>
                    <a:pt x="153" y="1234"/>
                    <a:pt x="326" y="1015"/>
                    <a:pt x="624" y="714"/>
                  </a:cubicBezTo>
                  <a:cubicBezTo>
                    <a:pt x="703" y="635"/>
                    <a:pt x="703" y="635"/>
                    <a:pt x="703" y="635"/>
                  </a:cubicBezTo>
                  <a:cubicBezTo>
                    <a:pt x="1005" y="331"/>
                    <a:pt x="1225" y="154"/>
                    <a:pt x="1299" y="114"/>
                  </a:cubicBezTo>
                  <a:cubicBezTo>
                    <a:pt x="1373" y="153"/>
                    <a:pt x="1595" y="329"/>
                    <a:pt x="1900" y="632"/>
                  </a:cubicBezTo>
                  <a:cubicBezTo>
                    <a:pt x="1969" y="701"/>
                    <a:pt x="1969" y="701"/>
                    <a:pt x="1969" y="701"/>
                  </a:cubicBezTo>
                  <a:cubicBezTo>
                    <a:pt x="2272" y="1003"/>
                    <a:pt x="2450" y="1223"/>
                    <a:pt x="2490" y="1297"/>
                  </a:cubicBezTo>
                  <a:cubicBezTo>
                    <a:pt x="2451" y="1371"/>
                    <a:pt x="2275" y="1593"/>
                    <a:pt x="1972" y="18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2C46CE00-8E65-4275-BB42-BFD5702802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098676" y="2217738"/>
              <a:ext cx="304800" cy="465138"/>
            </a:xfrm>
            <a:custGeom>
              <a:avLst/>
              <a:gdLst>
                <a:gd name="T0" fmla="*/ 49 w 383"/>
                <a:gd name="T1" fmla="*/ 496 h 586"/>
                <a:gd name="T2" fmla="*/ 161 w 383"/>
                <a:gd name="T3" fmla="*/ 496 h 586"/>
                <a:gd name="T4" fmla="*/ 160 w 383"/>
                <a:gd name="T5" fmla="*/ 201 h 586"/>
                <a:gd name="T6" fmla="*/ 162 w 383"/>
                <a:gd name="T7" fmla="*/ 156 h 586"/>
                <a:gd name="T8" fmla="*/ 95 w 383"/>
                <a:gd name="T9" fmla="*/ 211 h 586"/>
                <a:gd name="T10" fmla="*/ 83 w 383"/>
                <a:gd name="T11" fmla="*/ 218 h 586"/>
                <a:gd name="T12" fmla="*/ 70 w 383"/>
                <a:gd name="T13" fmla="*/ 220 h 586"/>
                <a:gd name="T14" fmla="*/ 51 w 383"/>
                <a:gd name="T15" fmla="*/ 216 h 586"/>
                <a:gd name="T16" fmla="*/ 39 w 383"/>
                <a:gd name="T17" fmla="*/ 206 h 586"/>
                <a:gd name="T18" fmla="*/ 0 w 383"/>
                <a:gd name="T19" fmla="*/ 154 h 586"/>
                <a:gd name="T20" fmla="*/ 182 w 383"/>
                <a:gd name="T21" fmla="*/ 0 h 586"/>
                <a:gd name="T22" fmla="*/ 284 w 383"/>
                <a:gd name="T23" fmla="*/ 0 h 586"/>
                <a:gd name="T24" fmla="*/ 286 w 383"/>
                <a:gd name="T25" fmla="*/ 496 h 586"/>
                <a:gd name="T26" fmla="*/ 382 w 383"/>
                <a:gd name="T27" fmla="*/ 495 h 586"/>
                <a:gd name="T28" fmla="*/ 383 w 383"/>
                <a:gd name="T29" fmla="*/ 585 h 586"/>
                <a:gd name="T30" fmla="*/ 49 w 383"/>
                <a:gd name="T31" fmla="*/ 586 h 586"/>
                <a:gd name="T32" fmla="*/ 49 w 383"/>
                <a:gd name="T33" fmla="*/ 496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3" h="586">
                  <a:moveTo>
                    <a:pt x="49" y="496"/>
                  </a:moveTo>
                  <a:cubicBezTo>
                    <a:pt x="161" y="496"/>
                    <a:pt x="161" y="496"/>
                    <a:pt x="161" y="496"/>
                  </a:cubicBezTo>
                  <a:cubicBezTo>
                    <a:pt x="160" y="201"/>
                    <a:pt x="160" y="201"/>
                    <a:pt x="160" y="201"/>
                  </a:cubicBezTo>
                  <a:cubicBezTo>
                    <a:pt x="160" y="186"/>
                    <a:pt x="161" y="171"/>
                    <a:pt x="162" y="156"/>
                  </a:cubicBezTo>
                  <a:cubicBezTo>
                    <a:pt x="95" y="211"/>
                    <a:pt x="95" y="211"/>
                    <a:pt x="95" y="211"/>
                  </a:cubicBezTo>
                  <a:cubicBezTo>
                    <a:pt x="91" y="214"/>
                    <a:pt x="87" y="217"/>
                    <a:pt x="83" y="218"/>
                  </a:cubicBezTo>
                  <a:cubicBezTo>
                    <a:pt x="78" y="220"/>
                    <a:pt x="74" y="220"/>
                    <a:pt x="70" y="220"/>
                  </a:cubicBezTo>
                  <a:cubicBezTo>
                    <a:pt x="63" y="220"/>
                    <a:pt x="57" y="219"/>
                    <a:pt x="51" y="216"/>
                  </a:cubicBezTo>
                  <a:cubicBezTo>
                    <a:pt x="46" y="213"/>
                    <a:pt x="42" y="210"/>
                    <a:pt x="39" y="206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86" y="496"/>
                    <a:pt x="286" y="496"/>
                    <a:pt x="286" y="496"/>
                  </a:cubicBezTo>
                  <a:cubicBezTo>
                    <a:pt x="382" y="495"/>
                    <a:pt x="382" y="495"/>
                    <a:pt x="382" y="495"/>
                  </a:cubicBezTo>
                  <a:cubicBezTo>
                    <a:pt x="383" y="585"/>
                    <a:pt x="383" y="585"/>
                    <a:pt x="383" y="585"/>
                  </a:cubicBezTo>
                  <a:cubicBezTo>
                    <a:pt x="49" y="586"/>
                    <a:pt x="49" y="586"/>
                    <a:pt x="49" y="586"/>
                  </a:cubicBezTo>
                  <a:lnTo>
                    <a:pt x="49" y="4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3CB3568B-BE8A-43D9-82A8-E59E0DE147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1757363" y="2211388"/>
              <a:ext cx="344488" cy="476250"/>
            </a:xfrm>
            <a:custGeom>
              <a:avLst/>
              <a:gdLst>
                <a:gd name="T0" fmla="*/ 434 w 434"/>
                <a:gd name="T1" fmla="*/ 298 h 598"/>
                <a:gd name="T2" fmla="*/ 418 w 434"/>
                <a:gd name="T3" fmla="*/ 431 h 598"/>
                <a:gd name="T4" fmla="*/ 372 w 434"/>
                <a:gd name="T5" fmla="*/ 524 h 598"/>
                <a:gd name="T6" fmla="*/ 304 w 434"/>
                <a:gd name="T7" fmla="*/ 580 h 598"/>
                <a:gd name="T8" fmla="*/ 217 w 434"/>
                <a:gd name="T9" fmla="*/ 598 h 598"/>
                <a:gd name="T10" fmla="*/ 131 w 434"/>
                <a:gd name="T11" fmla="*/ 580 h 598"/>
                <a:gd name="T12" fmla="*/ 62 w 434"/>
                <a:gd name="T13" fmla="*/ 525 h 598"/>
                <a:gd name="T14" fmla="*/ 17 w 434"/>
                <a:gd name="T15" fmla="*/ 432 h 598"/>
                <a:gd name="T16" fmla="*/ 0 w 434"/>
                <a:gd name="T17" fmla="*/ 299 h 598"/>
                <a:gd name="T18" fmla="*/ 16 w 434"/>
                <a:gd name="T19" fmla="*/ 166 h 598"/>
                <a:gd name="T20" fmla="*/ 61 w 434"/>
                <a:gd name="T21" fmla="*/ 73 h 598"/>
                <a:gd name="T22" fmla="*/ 129 w 434"/>
                <a:gd name="T23" fmla="*/ 18 h 598"/>
                <a:gd name="T24" fmla="*/ 215 w 434"/>
                <a:gd name="T25" fmla="*/ 0 h 598"/>
                <a:gd name="T26" fmla="*/ 302 w 434"/>
                <a:gd name="T27" fmla="*/ 18 h 598"/>
                <a:gd name="T28" fmla="*/ 371 w 434"/>
                <a:gd name="T29" fmla="*/ 72 h 598"/>
                <a:gd name="T30" fmla="*/ 417 w 434"/>
                <a:gd name="T31" fmla="*/ 165 h 598"/>
                <a:gd name="T32" fmla="*/ 434 w 434"/>
                <a:gd name="T33" fmla="*/ 298 h 598"/>
                <a:gd name="T34" fmla="*/ 305 w 434"/>
                <a:gd name="T35" fmla="*/ 299 h 598"/>
                <a:gd name="T36" fmla="*/ 297 w 434"/>
                <a:gd name="T37" fmla="*/ 199 h 598"/>
                <a:gd name="T38" fmla="*/ 277 w 434"/>
                <a:gd name="T39" fmla="*/ 138 h 598"/>
                <a:gd name="T40" fmla="*/ 248 w 434"/>
                <a:gd name="T41" fmla="*/ 108 h 598"/>
                <a:gd name="T42" fmla="*/ 216 w 434"/>
                <a:gd name="T43" fmla="*/ 100 h 598"/>
                <a:gd name="T44" fmla="*/ 183 w 434"/>
                <a:gd name="T45" fmla="*/ 108 h 598"/>
                <a:gd name="T46" fmla="*/ 155 w 434"/>
                <a:gd name="T47" fmla="*/ 139 h 598"/>
                <a:gd name="T48" fmla="*/ 136 w 434"/>
                <a:gd name="T49" fmla="*/ 200 h 598"/>
                <a:gd name="T50" fmla="*/ 129 w 434"/>
                <a:gd name="T51" fmla="*/ 299 h 598"/>
                <a:gd name="T52" fmla="*/ 136 w 434"/>
                <a:gd name="T53" fmla="*/ 399 h 598"/>
                <a:gd name="T54" fmla="*/ 156 w 434"/>
                <a:gd name="T55" fmla="*/ 459 h 598"/>
                <a:gd name="T56" fmla="*/ 184 w 434"/>
                <a:gd name="T57" fmla="*/ 490 h 598"/>
                <a:gd name="T58" fmla="*/ 217 w 434"/>
                <a:gd name="T59" fmla="*/ 498 h 598"/>
                <a:gd name="T60" fmla="*/ 249 w 434"/>
                <a:gd name="T61" fmla="*/ 490 h 598"/>
                <a:gd name="T62" fmla="*/ 278 w 434"/>
                <a:gd name="T63" fmla="*/ 459 h 598"/>
                <a:gd name="T64" fmla="*/ 298 w 434"/>
                <a:gd name="T65" fmla="*/ 398 h 598"/>
                <a:gd name="T66" fmla="*/ 305 w 434"/>
                <a:gd name="T67" fmla="*/ 299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34" h="598">
                  <a:moveTo>
                    <a:pt x="434" y="298"/>
                  </a:moveTo>
                  <a:cubicBezTo>
                    <a:pt x="434" y="349"/>
                    <a:pt x="429" y="394"/>
                    <a:pt x="418" y="431"/>
                  </a:cubicBezTo>
                  <a:cubicBezTo>
                    <a:pt x="407" y="469"/>
                    <a:pt x="392" y="500"/>
                    <a:pt x="372" y="524"/>
                  </a:cubicBezTo>
                  <a:cubicBezTo>
                    <a:pt x="353" y="549"/>
                    <a:pt x="330" y="568"/>
                    <a:pt x="304" y="580"/>
                  </a:cubicBezTo>
                  <a:cubicBezTo>
                    <a:pt x="277" y="592"/>
                    <a:pt x="248" y="598"/>
                    <a:pt x="217" y="598"/>
                  </a:cubicBezTo>
                  <a:cubicBezTo>
                    <a:pt x="186" y="598"/>
                    <a:pt x="157" y="592"/>
                    <a:pt x="131" y="580"/>
                  </a:cubicBezTo>
                  <a:cubicBezTo>
                    <a:pt x="104" y="568"/>
                    <a:pt x="82" y="550"/>
                    <a:pt x="62" y="525"/>
                  </a:cubicBezTo>
                  <a:cubicBezTo>
                    <a:pt x="43" y="501"/>
                    <a:pt x="28" y="470"/>
                    <a:pt x="17" y="432"/>
                  </a:cubicBezTo>
                  <a:cubicBezTo>
                    <a:pt x="6" y="395"/>
                    <a:pt x="0" y="351"/>
                    <a:pt x="0" y="299"/>
                  </a:cubicBezTo>
                  <a:cubicBezTo>
                    <a:pt x="0" y="248"/>
                    <a:pt x="5" y="204"/>
                    <a:pt x="16" y="166"/>
                  </a:cubicBezTo>
                  <a:cubicBezTo>
                    <a:pt x="27" y="129"/>
                    <a:pt x="42" y="98"/>
                    <a:pt x="61" y="73"/>
                  </a:cubicBezTo>
                  <a:cubicBezTo>
                    <a:pt x="80" y="48"/>
                    <a:pt x="103" y="30"/>
                    <a:pt x="129" y="18"/>
                  </a:cubicBezTo>
                  <a:cubicBezTo>
                    <a:pt x="155" y="6"/>
                    <a:pt x="184" y="0"/>
                    <a:pt x="215" y="0"/>
                  </a:cubicBezTo>
                  <a:cubicBezTo>
                    <a:pt x="246" y="0"/>
                    <a:pt x="275" y="6"/>
                    <a:pt x="302" y="18"/>
                  </a:cubicBezTo>
                  <a:cubicBezTo>
                    <a:pt x="328" y="29"/>
                    <a:pt x="352" y="48"/>
                    <a:pt x="371" y="72"/>
                  </a:cubicBezTo>
                  <a:cubicBezTo>
                    <a:pt x="391" y="97"/>
                    <a:pt x="406" y="128"/>
                    <a:pt x="417" y="165"/>
                  </a:cubicBezTo>
                  <a:cubicBezTo>
                    <a:pt x="428" y="203"/>
                    <a:pt x="434" y="247"/>
                    <a:pt x="434" y="298"/>
                  </a:cubicBezTo>
                  <a:close/>
                  <a:moveTo>
                    <a:pt x="305" y="299"/>
                  </a:moveTo>
                  <a:cubicBezTo>
                    <a:pt x="305" y="258"/>
                    <a:pt x="303" y="225"/>
                    <a:pt x="297" y="199"/>
                  </a:cubicBezTo>
                  <a:cubicBezTo>
                    <a:pt x="292" y="173"/>
                    <a:pt x="285" y="153"/>
                    <a:pt x="277" y="138"/>
                  </a:cubicBezTo>
                  <a:cubicBezTo>
                    <a:pt x="268" y="124"/>
                    <a:pt x="259" y="114"/>
                    <a:pt x="248" y="108"/>
                  </a:cubicBezTo>
                  <a:cubicBezTo>
                    <a:pt x="237" y="103"/>
                    <a:pt x="227" y="100"/>
                    <a:pt x="216" y="100"/>
                  </a:cubicBezTo>
                  <a:cubicBezTo>
                    <a:pt x="205" y="100"/>
                    <a:pt x="194" y="103"/>
                    <a:pt x="183" y="108"/>
                  </a:cubicBezTo>
                  <a:cubicBezTo>
                    <a:pt x="173" y="114"/>
                    <a:pt x="163" y="124"/>
                    <a:pt x="155" y="139"/>
                  </a:cubicBezTo>
                  <a:cubicBezTo>
                    <a:pt x="147" y="153"/>
                    <a:pt x="141" y="174"/>
                    <a:pt x="136" y="200"/>
                  </a:cubicBezTo>
                  <a:cubicBezTo>
                    <a:pt x="131" y="225"/>
                    <a:pt x="128" y="259"/>
                    <a:pt x="129" y="299"/>
                  </a:cubicBezTo>
                  <a:cubicBezTo>
                    <a:pt x="129" y="340"/>
                    <a:pt x="131" y="373"/>
                    <a:pt x="136" y="399"/>
                  </a:cubicBezTo>
                  <a:cubicBezTo>
                    <a:pt x="141" y="424"/>
                    <a:pt x="148" y="445"/>
                    <a:pt x="156" y="459"/>
                  </a:cubicBezTo>
                  <a:cubicBezTo>
                    <a:pt x="164" y="474"/>
                    <a:pt x="174" y="484"/>
                    <a:pt x="184" y="490"/>
                  </a:cubicBezTo>
                  <a:cubicBezTo>
                    <a:pt x="195" y="495"/>
                    <a:pt x="206" y="498"/>
                    <a:pt x="217" y="498"/>
                  </a:cubicBezTo>
                  <a:cubicBezTo>
                    <a:pt x="228" y="498"/>
                    <a:pt x="239" y="495"/>
                    <a:pt x="249" y="490"/>
                  </a:cubicBezTo>
                  <a:cubicBezTo>
                    <a:pt x="260" y="484"/>
                    <a:pt x="270" y="474"/>
                    <a:pt x="278" y="459"/>
                  </a:cubicBezTo>
                  <a:cubicBezTo>
                    <a:pt x="286" y="444"/>
                    <a:pt x="293" y="424"/>
                    <a:pt x="298" y="398"/>
                  </a:cubicBezTo>
                  <a:cubicBezTo>
                    <a:pt x="303" y="372"/>
                    <a:pt x="305" y="339"/>
                    <a:pt x="305" y="2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2ADD9257-3086-40C5-BC56-BBEA01E58B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358901" y="2214563"/>
              <a:ext cx="306388" cy="466725"/>
            </a:xfrm>
            <a:custGeom>
              <a:avLst/>
              <a:gdLst>
                <a:gd name="T0" fmla="*/ 50 w 383"/>
                <a:gd name="T1" fmla="*/ 497 h 587"/>
                <a:gd name="T2" fmla="*/ 162 w 383"/>
                <a:gd name="T3" fmla="*/ 496 h 587"/>
                <a:gd name="T4" fmla="*/ 161 w 383"/>
                <a:gd name="T5" fmla="*/ 201 h 587"/>
                <a:gd name="T6" fmla="*/ 162 w 383"/>
                <a:gd name="T7" fmla="*/ 156 h 587"/>
                <a:gd name="T8" fmla="*/ 96 w 383"/>
                <a:gd name="T9" fmla="*/ 211 h 587"/>
                <a:gd name="T10" fmla="*/ 83 w 383"/>
                <a:gd name="T11" fmla="*/ 218 h 587"/>
                <a:gd name="T12" fmla="*/ 71 w 383"/>
                <a:gd name="T13" fmla="*/ 221 h 587"/>
                <a:gd name="T14" fmla="*/ 52 w 383"/>
                <a:gd name="T15" fmla="*/ 216 h 587"/>
                <a:gd name="T16" fmla="*/ 40 w 383"/>
                <a:gd name="T17" fmla="*/ 206 h 587"/>
                <a:gd name="T18" fmla="*/ 0 w 383"/>
                <a:gd name="T19" fmla="*/ 154 h 587"/>
                <a:gd name="T20" fmla="*/ 182 w 383"/>
                <a:gd name="T21" fmla="*/ 1 h 587"/>
                <a:gd name="T22" fmla="*/ 285 w 383"/>
                <a:gd name="T23" fmla="*/ 0 h 587"/>
                <a:gd name="T24" fmla="*/ 287 w 383"/>
                <a:gd name="T25" fmla="*/ 496 h 587"/>
                <a:gd name="T26" fmla="*/ 383 w 383"/>
                <a:gd name="T27" fmla="*/ 496 h 587"/>
                <a:gd name="T28" fmla="*/ 383 w 383"/>
                <a:gd name="T29" fmla="*/ 586 h 587"/>
                <a:gd name="T30" fmla="*/ 50 w 383"/>
                <a:gd name="T31" fmla="*/ 587 h 587"/>
                <a:gd name="T32" fmla="*/ 50 w 383"/>
                <a:gd name="T33" fmla="*/ 49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3" h="587">
                  <a:moveTo>
                    <a:pt x="50" y="497"/>
                  </a:moveTo>
                  <a:cubicBezTo>
                    <a:pt x="162" y="496"/>
                    <a:pt x="162" y="496"/>
                    <a:pt x="162" y="496"/>
                  </a:cubicBezTo>
                  <a:cubicBezTo>
                    <a:pt x="161" y="201"/>
                    <a:pt x="161" y="201"/>
                    <a:pt x="161" y="201"/>
                  </a:cubicBezTo>
                  <a:cubicBezTo>
                    <a:pt x="161" y="187"/>
                    <a:pt x="162" y="171"/>
                    <a:pt x="162" y="156"/>
                  </a:cubicBezTo>
                  <a:cubicBezTo>
                    <a:pt x="96" y="211"/>
                    <a:pt x="96" y="211"/>
                    <a:pt x="96" y="211"/>
                  </a:cubicBezTo>
                  <a:cubicBezTo>
                    <a:pt x="92" y="214"/>
                    <a:pt x="88" y="217"/>
                    <a:pt x="83" y="218"/>
                  </a:cubicBezTo>
                  <a:cubicBezTo>
                    <a:pt x="79" y="220"/>
                    <a:pt x="75" y="221"/>
                    <a:pt x="71" y="221"/>
                  </a:cubicBezTo>
                  <a:cubicBezTo>
                    <a:pt x="64" y="221"/>
                    <a:pt x="58" y="219"/>
                    <a:pt x="52" y="216"/>
                  </a:cubicBezTo>
                  <a:cubicBezTo>
                    <a:pt x="47" y="213"/>
                    <a:pt x="43" y="210"/>
                    <a:pt x="40" y="206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182" y="1"/>
                    <a:pt x="182" y="1"/>
                    <a:pt x="182" y="1"/>
                  </a:cubicBezTo>
                  <a:cubicBezTo>
                    <a:pt x="285" y="0"/>
                    <a:pt x="285" y="0"/>
                    <a:pt x="285" y="0"/>
                  </a:cubicBezTo>
                  <a:cubicBezTo>
                    <a:pt x="287" y="496"/>
                    <a:pt x="287" y="496"/>
                    <a:pt x="287" y="496"/>
                  </a:cubicBezTo>
                  <a:cubicBezTo>
                    <a:pt x="383" y="496"/>
                    <a:pt x="383" y="496"/>
                    <a:pt x="383" y="496"/>
                  </a:cubicBezTo>
                  <a:cubicBezTo>
                    <a:pt x="383" y="586"/>
                    <a:pt x="383" y="586"/>
                    <a:pt x="383" y="586"/>
                  </a:cubicBezTo>
                  <a:cubicBezTo>
                    <a:pt x="50" y="587"/>
                    <a:pt x="50" y="587"/>
                    <a:pt x="50" y="587"/>
                  </a:cubicBezTo>
                  <a:lnTo>
                    <a:pt x="50" y="4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94738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362F27B-EAE9-4134-8DB8-46FB6E7C91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F40657-F874-4D7C-A211-7FDA775D87E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0" rIns="68580" bIns="0" rtlCol="0" anchor="ctr"/>
          <a:lstStyle/>
          <a:p>
            <a:pPr algn="ctr">
              <a:lnSpc>
                <a:spcPct val="85000"/>
              </a:lnSpc>
            </a:pP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BD29-09B1-4103-83FA-275645132D63}" type="datetime1">
              <a:rPr lang="en-US" smtClean="0"/>
              <a:t>6/15/2023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4D5CE44-4CC5-4D6E-8DF9-76ACE7320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39" y="286871"/>
            <a:ext cx="5513391" cy="6284258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BA79D7-71F1-401E-B70B-3FFB366F4565}"/>
              </a:ext>
            </a:extLst>
          </p:cNvPr>
          <p:cNvGrpSpPr/>
          <p:nvPr userDrawn="1"/>
        </p:nvGrpSpPr>
        <p:grpSpPr>
          <a:xfrm>
            <a:off x="295740" y="192126"/>
            <a:ext cx="978179" cy="978179"/>
            <a:chOff x="-2613026" y="1412876"/>
            <a:chExt cx="2073275" cy="2073275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52502B54-B414-4893-8B30-4CA78E54ABF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613026" y="1412876"/>
              <a:ext cx="2073275" cy="2073275"/>
            </a:xfrm>
            <a:custGeom>
              <a:avLst/>
              <a:gdLst>
                <a:gd name="T0" fmla="*/ 2041 w 2604"/>
                <a:gd name="T1" fmla="*/ 627 h 2604"/>
                <a:gd name="T2" fmla="*/ 2039 w 2604"/>
                <a:gd name="T3" fmla="*/ 626 h 2604"/>
                <a:gd name="T4" fmla="*/ 1974 w 2604"/>
                <a:gd name="T5" fmla="*/ 561 h 2604"/>
                <a:gd name="T6" fmla="*/ 1972 w 2604"/>
                <a:gd name="T7" fmla="*/ 559 h 2604"/>
                <a:gd name="T8" fmla="*/ 1300 w 2604"/>
                <a:gd name="T9" fmla="*/ 6 h 2604"/>
                <a:gd name="T10" fmla="*/ 630 w 2604"/>
                <a:gd name="T11" fmla="*/ 562 h 2604"/>
                <a:gd name="T12" fmla="*/ 551 w 2604"/>
                <a:gd name="T13" fmla="*/ 642 h 2604"/>
                <a:gd name="T14" fmla="*/ 6 w 2604"/>
                <a:gd name="T15" fmla="*/ 1306 h 2604"/>
                <a:gd name="T16" fmla="*/ 563 w 2604"/>
                <a:gd name="T17" fmla="*/ 1977 h 2604"/>
                <a:gd name="T18" fmla="*/ 565 w 2604"/>
                <a:gd name="T19" fmla="*/ 1978 h 2604"/>
                <a:gd name="T20" fmla="*/ 630 w 2604"/>
                <a:gd name="T21" fmla="*/ 2043 h 2604"/>
                <a:gd name="T22" fmla="*/ 1304 w 2604"/>
                <a:gd name="T23" fmla="*/ 2598 h 2604"/>
                <a:gd name="T24" fmla="*/ 1975 w 2604"/>
                <a:gd name="T25" fmla="*/ 2041 h 2604"/>
                <a:gd name="T26" fmla="*/ 1977 w 2604"/>
                <a:gd name="T27" fmla="*/ 2039 h 2604"/>
                <a:gd name="T28" fmla="*/ 2043 w 2604"/>
                <a:gd name="T29" fmla="*/ 1972 h 2604"/>
                <a:gd name="T30" fmla="*/ 2045 w 2604"/>
                <a:gd name="T31" fmla="*/ 1970 h 2604"/>
                <a:gd name="T32" fmla="*/ 2598 w 2604"/>
                <a:gd name="T33" fmla="*/ 1298 h 2604"/>
                <a:gd name="T34" fmla="*/ 2041 w 2604"/>
                <a:gd name="T35" fmla="*/ 627 h 2604"/>
                <a:gd name="T36" fmla="*/ 1972 w 2604"/>
                <a:gd name="T37" fmla="*/ 1898 h 2604"/>
                <a:gd name="T38" fmla="*/ 1903 w 2604"/>
                <a:gd name="T39" fmla="*/ 1967 h 2604"/>
                <a:gd name="T40" fmla="*/ 1311 w 2604"/>
                <a:gd name="T41" fmla="*/ 2487 h 2604"/>
                <a:gd name="T42" fmla="*/ 701 w 2604"/>
                <a:gd name="T43" fmla="*/ 1969 h 2604"/>
                <a:gd name="T44" fmla="*/ 637 w 2604"/>
                <a:gd name="T45" fmla="*/ 1905 h 2604"/>
                <a:gd name="T46" fmla="*/ 114 w 2604"/>
                <a:gd name="T47" fmla="*/ 1307 h 2604"/>
                <a:gd name="T48" fmla="*/ 624 w 2604"/>
                <a:gd name="T49" fmla="*/ 714 h 2604"/>
                <a:gd name="T50" fmla="*/ 703 w 2604"/>
                <a:gd name="T51" fmla="*/ 635 h 2604"/>
                <a:gd name="T52" fmla="*/ 1299 w 2604"/>
                <a:gd name="T53" fmla="*/ 114 h 2604"/>
                <a:gd name="T54" fmla="*/ 1900 w 2604"/>
                <a:gd name="T55" fmla="*/ 632 h 2604"/>
                <a:gd name="T56" fmla="*/ 1969 w 2604"/>
                <a:gd name="T57" fmla="*/ 701 h 2604"/>
                <a:gd name="T58" fmla="*/ 2490 w 2604"/>
                <a:gd name="T59" fmla="*/ 1297 h 2604"/>
                <a:gd name="T60" fmla="*/ 1972 w 2604"/>
                <a:gd name="T61" fmla="*/ 1898 h 2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04" h="2604">
                  <a:moveTo>
                    <a:pt x="2041" y="627"/>
                  </a:moveTo>
                  <a:cubicBezTo>
                    <a:pt x="2040" y="627"/>
                    <a:pt x="2040" y="626"/>
                    <a:pt x="2039" y="626"/>
                  </a:cubicBezTo>
                  <a:cubicBezTo>
                    <a:pt x="1974" y="561"/>
                    <a:pt x="1974" y="561"/>
                    <a:pt x="1974" y="561"/>
                  </a:cubicBezTo>
                  <a:cubicBezTo>
                    <a:pt x="1973" y="560"/>
                    <a:pt x="1973" y="560"/>
                    <a:pt x="1972" y="559"/>
                  </a:cubicBezTo>
                  <a:cubicBezTo>
                    <a:pt x="1654" y="243"/>
                    <a:pt x="1367" y="8"/>
                    <a:pt x="1300" y="6"/>
                  </a:cubicBezTo>
                  <a:cubicBezTo>
                    <a:pt x="1240" y="0"/>
                    <a:pt x="951" y="239"/>
                    <a:pt x="630" y="562"/>
                  </a:cubicBezTo>
                  <a:cubicBezTo>
                    <a:pt x="551" y="642"/>
                    <a:pt x="551" y="642"/>
                    <a:pt x="551" y="642"/>
                  </a:cubicBezTo>
                  <a:cubicBezTo>
                    <a:pt x="239" y="956"/>
                    <a:pt x="8" y="1239"/>
                    <a:pt x="6" y="1306"/>
                  </a:cubicBezTo>
                  <a:cubicBezTo>
                    <a:pt x="0" y="1366"/>
                    <a:pt x="240" y="1655"/>
                    <a:pt x="563" y="1977"/>
                  </a:cubicBezTo>
                  <a:cubicBezTo>
                    <a:pt x="564" y="1977"/>
                    <a:pt x="564" y="1978"/>
                    <a:pt x="565" y="1978"/>
                  </a:cubicBezTo>
                  <a:cubicBezTo>
                    <a:pt x="630" y="2043"/>
                    <a:pt x="630" y="2043"/>
                    <a:pt x="630" y="2043"/>
                  </a:cubicBezTo>
                  <a:cubicBezTo>
                    <a:pt x="631" y="2044"/>
                    <a:pt x="1237" y="2596"/>
                    <a:pt x="1304" y="2598"/>
                  </a:cubicBezTo>
                  <a:cubicBezTo>
                    <a:pt x="1364" y="2604"/>
                    <a:pt x="1653" y="2364"/>
                    <a:pt x="1975" y="2041"/>
                  </a:cubicBezTo>
                  <a:cubicBezTo>
                    <a:pt x="1975" y="2040"/>
                    <a:pt x="1976" y="2040"/>
                    <a:pt x="1977" y="2039"/>
                  </a:cubicBezTo>
                  <a:cubicBezTo>
                    <a:pt x="2043" y="1972"/>
                    <a:pt x="2043" y="1972"/>
                    <a:pt x="2043" y="1972"/>
                  </a:cubicBezTo>
                  <a:cubicBezTo>
                    <a:pt x="2044" y="1971"/>
                    <a:pt x="2044" y="1971"/>
                    <a:pt x="2045" y="1970"/>
                  </a:cubicBezTo>
                  <a:cubicBezTo>
                    <a:pt x="2361" y="1653"/>
                    <a:pt x="2596" y="1366"/>
                    <a:pt x="2598" y="1298"/>
                  </a:cubicBezTo>
                  <a:cubicBezTo>
                    <a:pt x="2604" y="1238"/>
                    <a:pt x="2364" y="949"/>
                    <a:pt x="2041" y="627"/>
                  </a:cubicBezTo>
                  <a:close/>
                  <a:moveTo>
                    <a:pt x="1972" y="1898"/>
                  </a:moveTo>
                  <a:cubicBezTo>
                    <a:pt x="1903" y="1967"/>
                    <a:pt x="1903" y="1967"/>
                    <a:pt x="1903" y="1967"/>
                  </a:cubicBezTo>
                  <a:cubicBezTo>
                    <a:pt x="1607" y="2265"/>
                    <a:pt x="1390" y="2441"/>
                    <a:pt x="1311" y="2487"/>
                  </a:cubicBezTo>
                  <a:cubicBezTo>
                    <a:pt x="1205" y="2417"/>
                    <a:pt x="876" y="2129"/>
                    <a:pt x="701" y="1969"/>
                  </a:cubicBezTo>
                  <a:cubicBezTo>
                    <a:pt x="637" y="1905"/>
                    <a:pt x="637" y="1905"/>
                    <a:pt x="637" y="1905"/>
                  </a:cubicBezTo>
                  <a:cubicBezTo>
                    <a:pt x="332" y="1602"/>
                    <a:pt x="154" y="1381"/>
                    <a:pt x="114" y="1307"/>
                  </a:cubicBezTo>
                  <a:cubicBezTo>
                    <a:pt x="153" y="1234"/>
                    <a:pt x="326" y="1015"/>
                    <a:pt x="624" y="714"/>
                  </a:cubicBezTo>
                  <a:cubicBezTo>
                    <a:pt x="703" y="635"/>
                    <a:pt x="703" y="635"/>
                    <a:pt x="703" y="635"/>
                  </a:cubicBezTo>
                  <a:cubicBezTo>
                    <a:pt x="1005" y="331"/>
                    <a:pt x="1225" y="154"/>
                    <a:pt x="1299" y="114"/>
                  </a:cubicBezTo>
                  <a:cubicBezTo>
                    <a:pt x="1373" y="153"/>
                    <a:pt x="1595" y="329"/>
                    <a:pt x="1900" y="632"/>
                  </a:cubicBezTo>
                  <a:cubicBezTo>
                    <a:pt x="1969" y="701"/>
                    <a:pt x="1969" y="701"/>
                    <a:pt x="1969" y="701"/>
                  </a:cubicBezTo>
                  <a:cubicBezTo>
                    <a:pt x="2272" y="1003"/>
                    <a:pt x="2450" y="1223"/>
                    <a:pt x="2490" y="1297"/>
                  </a:cubicBezTo>
                  <a:cubicBezTo>
                    <a:pt x="2451" y="1371"/>
                    <a:pt x="2275" y="1593"/>
                    <a:pt x="1972" y="18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A71D1FF8-0111-4164-A5AF-705CE72CA7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098676" y="2217738"/>
              <a:ext cx="304800" cy="465138"/>
            </a:xfrm>
            <a:custGeom>
              <a:avLst/>
              <a:gdLst>
                <a:gd name="T0" fmla="*/ 49 w 383"/>
                <a:gd name="T1" fmla="*/ 496 h 586"/>
                <a:gd name="T2" fmla="*/ 161 w 383"/>
                <a:gd name="T3" fmla="*/ 496 h 586"/>
                <a:gd name="T4" fmla="*/ 160 w 383"/>
                <a:gd name="T5" fmla="*/ 201 h 586"/>
                <a:gd name="T6" fmla="*/ 162 w 383"/>
                <a:gd name="T7" fmla="*/ 156 h 586"/>
                <a:gd name="T8" fmla="*/ 95 w 383"/>
                <a:gd name="T9" fmla="*/ 211 h 586"/>
                <a:gd name="T10" fmla="*/ 83 w 383"/>
                <a:gd name="T11" fmla="*/ 218 h 586"/>
                <a:gd name="T12" fmla="*/ 70 w 383"/>
                <a:gd name="T13" fmla="*/ 220 h 586"/>
                <a:gd name="T14" fmla="*/ 51 w 383"/>
                <a:gd name="T15" fmla="*/ 216 h 586"/>
                <a:gd name="T16" fmla="*/ 39 w 383"/>
                <a:gd name="T17" fmla="*/ 206 h 586"/>
                <a:gd name="T18" fmla="*/ 0 w 383"/>
                <a:gd name="T19" fmla="*/ 154 h 586"/>
                <a:gd name="T20" fmla="*/ 182 w 383"/>
                <a:gd name="T21" fmla="*/ 0 h 586"/>
                <a:gd name="T22" fmla="*/ 284 w 383"/>
                <a:gd name="T23" fmla="*/ 0 h 586"/>
                <a:gd name="T24" fmla="*/ 286 w 383"/>
                <a:gd name="T25" fmla="*/ 496 h 586"/>
                <a:gd name="T26" fmla="*/ 382 w 383"/>
                <a:gd name="T27" fmla="*/ 495 h 586"/>
                <a:gd name="T28" fmla="*/ 383 w 383"/>
                <a:gd name="T29" fmla="*/ 585 h 586"/>
                <a:gd name="T30" fmla="*/ 49 w 383"/>
                <a:gd name="T31" fmla="*/ 586 h 586"/>
                <a:gd name="T32" fmla="*/ 49 w 383"/>
                <a:gd name="T33" fmla="*/ 496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3" h="586">
                  <a:moveTo>
                    <a:pt x="49" y="496"/>
                  </a:moveTo>
                  <a:cubicBezTo>
                    <a:pt x="161" y="496"/>
                    <a:pt x="161" y="496"/>
                    <a:pt x="161" y="496"/>
                  </a:cubicBezTo>
                  <a:cubicBezTo>
                    <a:pt x="160" y="201"/>
                    <a:pt x="160" y="201"/>
                    <a:pt x="160" y="201"/>
                  </a:cubicBezTo>
                  <a:cubicBezTo>
                    <a:pt x="160" y="186"/>
                    <a:pt x="161" y="171"/>
                    <a:pt x="162" y="156"/>
                  </a:cubicBezTo>
                  <a:cubicBezTo>
                    <a:pt x="95" y="211"/>
                    <a:pt x="95" y="211"/>
                    <a:pt x="95" y="211"/>
                  </a:cubicBezTo>
                  <a:cubicBezTo>
                    <a:pt x="91" y="214"/>
                    <a:pt x="87" y="217"/>
                    <a:pt x="83" y="218"/>
                  </a:cubicBezTo>
                  <a:cubicBezTo>
                    <a:pt x="78" y="220"/>
                    <a:pt x="74" y="220"/>
                    <a:pt x="70" y="220"/>
                  </a:cubicBezTo>
                  <a:cubicBezTo>
                    <a:pt x="63" y="220"/>
                    <a:pt x="57" y="219"/>
                    <a:pt x="51" y="216"/>
                  </a:cubicBezTo>
                  <a:cubicBezTo>
                    <a:pt x="46" y="213"/>
                    <a:pt x="42" y="210"/>
                    <a:pt x="39" y="206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86" y="496"/>
                    <a:pt x="286" y="496"/>
                    <a:pt x="286" y="496"/>
                  </a:cubicBezTo>
                  <a:cubicBezTo>
                    <a:pt x="382" y="495"/>
                    <a:pt x="382" y="495"/>
                    <a:pt x="382" y="495"/>
                  </a:cubicBezTo>
                  <a:cubicBezTo>
                    <a:pt x="383" y="585"/>
                    <a:pt x="383" y="585"/>
                    <a:pt x="383" y="585"/>
                  </a:cubicBezTo>
                  <a:cubicBezTo>
                    <a:pt x="49" y="586"/>
                    <a:pt x="49" y="586"/>
                    <a:pt x="49" y="586"/>
                  </a:cubicBezTo>
                  <a:lnTo>
                    <a:pt x="49" y="4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3029E1FD-6FC9-4643-B202-791750166A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1757363" y="2211388"/>
              <a:ext cx="344488" cy="476250"/>
            </a:xfrm>
            <a:custGeom>
              <a:avLst/>
              <a:gdLst>
                <a:gd name="T0" fmla="*/ 434 w 434"/>
                <a:gd name="T1" fmla="*/ 298 h 598"/>
                <a:gd name="T2" fmla="*/ 418 w 434"/>
                <a:gd name="T3" fmla="*/ 431 h 598"/>
                <a:gd name="T4" fmla="*/ 372 w 434"/>
                <a:gd name="T5" fmla="*/ 524 h 598"/>
                <a:gd name="T6" fmla="*/ 304 w 434"/>
                <a:gd name="T7" fmla="*/ 580 h 598"/>
                <a:gd name="T8" fmla="*/ 217 w 434"/>
                <a:gd name="T9" fmla="*/ 598 h 598"/>
                <a:gd name="T10" fmla="*/ 131 w 434"/>
                <a:gd name="T11" fmla="*/ 580 h 598"/>
                <a:gd name="T12" fmla="*/ 62 w 434"/>
                <a:gd name="T13" fmla="*/ 525 h 598"/>
                <a:gd name="T14" fmla="*/ 17 w 434"/>
                <a:gd name="T15" fmla="*/ 432 h 598"/>
                <a:gd name="T16" fmla="*/ 0 w 434"/>
                <a:gd name="T17" fmla="*/ 299 h 598"/>
                <a:gd name="T18" fmla="*/ 16 w 434"/>
                <a:gd name="T19" fmla="*/ 166 h 598"/>
                <a:gd name="T20" fmla="*/ 61 w 434"/>
                <a:gd name="T21" fmla="*/ 73 h 598"/>
                <a:gd name="T22" fmla="*/ 129 w 434"/>
                <a:gd name="T23" fmla="*/ 18 h 598"/>
                <a:gd name="T24" fmla="*/ 215 w 434"/>
                <a:gd name="T25" fmla="*/ 0 h 598"/>
                <a:gd name="T26" fmla="*/ 302 w 434"/>
                <a:gd name="T27" fmla="*/ 18 h 598"/>
                <a:gd name="T28" fmla="*/ 371 w 434"/>
                <a:gd name="T29" fmla="*/ 72 h 598"/>
                <a:gd name="T30" fmla="*/ 417 w 434"/>
                <a:gd name="T31" fmla="*/ 165 h 598"/>
                <a:gd name="T32" fmla="*/ 434 w 434"/>
                <a:gd name="T33" fmla="*/ 298 h 598"/>
                <a:gd name="T34" fmla="*/ 305 w 434"/>
                <a:gd name="T35" fmla="*/ 299 h 598"/>
                <a:gd name="T36" fmla="*/ 297 w 434"/>
                <a:gd name="T37" fmla="*/ 199 h 598"/>
                <a:gd name="T38" fmla="*/ 277 w 434"/>
                <a:gd name="T39" fmla="*/ 138 h 598"/>
                <a:gd name="T40" fmla="*/ 248 w 434"/>
                <a:gd name="T41" fmla="*/ 108 h 598"/>
                <a:gd name="T42" fmla="*/ 216 w 434"/>
                <a:gd name="T43" fmla="*/ 100 h 598"/>
                <a:gd name="T44" fmla="*/ 183 w 434"/>
                <a:gd name="T45" fmla="*/ 108 h 598"/>
                <a:gd name="T46" fmla="*/ 155 w 434"/>
                <a:gd name="T47" fmla="*/ 139 h 598"/>
                <a:gd name="T48" fmla="*/ 136 w 434"/>
                <a:gd name="T49" fmla="*/ 200 h 598"/>
                <a:gd name="T50" fmla="*/ 129 w 434"/>
                <a:gd name="T51" fmla="*/ 299 h 598"/>
                <a:gd name="T52" fmla="*/ 136 w 434"/>
                <a:gd name="T53" fmla="*/ 399 h 598"/>
                <a:gd name="T54" fmla="*/ 156 w 434"/>
                <a:gd name="T55" fmla="*/ 459 h 598"/>
                <a:gd name="T56" fmla="*/ 184 w 434"/>
                <a:gd name="T57" fmla="*/ 490 h 598"/>
                <a:gd name="T58" fmla="*/ 217 w 434"/>
                <a:gd name="T59" fmla="*/ 498 h 598"/>
                <a:gd name="T60" fmla="*/ 249 w 434"/>
                <a:gd name="T61" fmla="*/ 490 h 598"/>
                <a:gd name="T62" fmla="*/ 278 w 434"/>
                <a:gd name="T63" fmla="*/ 459 h 598"/>
                <a:gd name="T64" fmla="*/ 298 w 434"/>
                <a:gd name="T65" fmla="*/ 398 h 598"/>
                <a:gd name="T66" fmla="*/ 305 w 434"/>
                <a:gd name="T67" fmla="*/ 299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34" h="598">
                  <a:moveTo>
                    <a:pt x="434" y="298"/>
                  </a:moveTo>
                  <a:cubicBezTo>
                    <a:pt x="434" y="349"/>
                    <a:pt x="429" y="394"/>
                    <a:pt x="418" y="431"/>
                  </a:cubicBezTo>
                  <a:cubicBezTo>
                    <a:pt x="407" y="469"/>
                    <a:pt x="392" y="500"/>
                    <a:pt x="372" y="524"/>
                  </a:cubicBezTo>
                  <a:cubicBezTo>
                    <a:pt x="353" y="549"/>
                    <a:pt x="330" y="568"/>
                    <a:pt x="304" y="580"/>
                  </a:cubicBezTo>
                  <a:cubicBezTo>
                    <a:pt x="277" y="592"/>
                    <a:pt x="248" y="598"/>
                    <a:pt x="217" y="598"/>
                  </a:cubicBezTo>
                  <a:cubicBezTo>
                    <a:pt x="186" y="598"/>
                    <a:pt x="157" y="592"/>
                    <a:pt x="131" y="580"/>
                  </a:cubicBezTo>
                  <a:cubicBezTo>
                    <a:pt x="104" y="568"/>
                    <a:pt x="82" y="550"/>
                    <a:pt x="62" y="525"/>
                  </a:cubicBezTo>
                  <a:cubicBezTo>
                    <a:pt x="43" y="501"/>
                    <a:pt x="28" y="470"/>
                    <a:pt x="17" y="432"/>
                  </a:cubicBezTo>
                  <a:cubicBezTo>
                    <a:pt x="6" y="395"/>
                    <a:pt x="0" y="351"/>
                    <a:pt x="0" y="299"/>
                  </a:cubicBezTo>
                  <a:cubicBezTo>
                    <a:pt x="0" y="248"/>
                    <a:pt x="5" y="204"/>
                    <a:pt x="16" y="166"/>
                  </a:cubicBezTo>
                  <a:cubicBezTo>
                    <a:pt x="27" y="129"/>
                    <a:pt x="42" y="98"/>
                    <a:pt x="61" y="73"/>
                  </a:cubicBezTo>
                  <a:cubicBezTo>
                    <a:pt x="80" y="48"/>
                    <a:pt x="103" y="30"/>
                    <a:pt x="129" y="18"/>
                  </a:cubicBezTo>
                  <a:cubicBezTo>
                    <a:pt x="155" y="6"/>
                    <a:pt x="184" y="0"/>
                    <a:pt x="215" y="0"/>
                  </a:cubicBezTo>
                  <a:cubicBezTo>
                    <a:pt x="246" y="0"/>
                    <a:pt x="275" y="6"/>
                    <a:pt x="302" y="18"/>
                  </a:cubicBezTo>
                  <a:cubicBezTo>
                    <a:pt x="328" y="29"/>
                    <a:pt x="352" y="48"/>
                    <a:pt x="371" y="72"/>
                  </a:cubicBezTo>
                  <a:cubicBezTo>
                    <a:pt x="391" y="97"/>
                    <a:pt x="406" y="128"/>
                    <a:pt x="417" y="165"/>
                  </a:cubicBezTo>
                  <a:cubicBezTo>
                    <a:pt x="428" y="203"/>
                    <a:pt x="434" y="247"/>
                    <a:pt x="434" y="298"/>
                  </a:cubicBezTo>
                  <a:close/>
                  <a:moveTo>
                    <a:pt x="305" y="299"/>
                  </a:moveTo>
                  <a:cubicBezTo>
                    <a:pt x="305" y="258"/>
                    <a:pt x="303" y="225"/>
                    <a:pt x="297" y="199"/>
                  </a:cubicBezTo>
                  <a:cubicBezTo>
                    <a:pt x="292" y="173"/>
                    <a:pt x="285" y="153"/>
                    <a:pt x="277" y="138"/>
                  </a:cubicBezTo>
                  <a:cubicBezTo>
                    <a:pt x="268" y="124"/>
                    <a:pt x="259" y="114"/>
                    <a:pt x="248" y="108"/>
                  </a:cubicBezTo>
                  <a:cubicBezTo>
                    <a:pt x="237" y="103"/>
                    <a:pt x="227" y="100"/>
                    <a:pt x="216" y="100"/>
                  </a:cubicBezTo>
                  <a:cubicBezTo>
                    <a:pt x="205" y="100"/>
                    <a:pt x="194" y="103"/>
                    <a:pt x="183" y="108"/>
                  </a:cubicBezTo>
                  <a:cubicBezTo>
                    <a:pt x="173" y="114"/>
                    <a:pt x="163" y="124"/>
                    <a:pt x="155" y="139"/>
                  </a:cubicBezTo>
                  <a:cubicBezTo>
                    <a:pt x="147" y="153"/>
                    <a:pt x="141" y="174"/>
                    <a:pt x="136" y="200"/>
                  </a:cubicBezTo>
                  <a:cubicBezTo>
                    <a:pt x="131" y="225"/>
                    <a:pt x="128" y="259"/>
                    <a:pt x="129" y="299"/>
                  </a:cubicBezTo>
                  <a:cubicBezTo>
                    <a:pt x="129" y="340"/>
                    <a:pt x="131" y="373"/>
                    <a:pt x="136" y="399"/>
                  </a:cubicBezTo>
                  <a:cubicBezTo>
                    <a:pt x="141" y="424"/>
                    <a:pt x="148" y="445"/>
                    <a:pt x="156" y="459"/>
                  </a:cubicBezTo>
                  <a:cubicBezTo>
                    <a:pt x="164" y="474"/>
                    <a:pt x="174" y="484"/>
                    <a:pt x="184" y="490"/>
                  </a:cubicBezTo>
                  <a:cubicBezTo>
                    <a:pt x="195" y="495"/>
                    <a:pt x="206" y="498"/>
                    <a:pt x="217" y="498"/>
                  </a:cubicBezTo>
                  <a:cubicBezTo>
                    <a:pt x="228" y="498"/>
                    <a:pt x="239" y="495"/>
                    <a:pt x="249" y="490"/>
                  </a:cubicBezTo>
                  <a:cubicBezTo>
                    <a:pt x="260" y="484"/>
                    <a:pt x="270" y="474"/>
                    <a:pt x="278" y="459"/>
                  </a:cubicBezTo>
                  <a:cubicBezTo>
                    <a:pt x="286" y="444"/>
                    <a:pt x="293" y="424"/>
                    <a:pt x="298" y="398"/>
                  </a:cubicBezTo>
                  <a:cubicBezTo>
                    <a:pt x="303" y="372"/>
                    <a:pt x="305" y="339"/>
                    <a:pt x="305" y="2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F93F7306-2CBA-4C80-9C89-76FA2393B3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358901" y="2214563"/>
              <a:ext cx="306388" cy="466725"/>
            </a:xfrm>
            <a:custGeom>
              <a:avLst/>
              <a:gdLst>
                <a:gd name="T0" fmla="*/ 50 w 383"/>
                <a:gd name="T1" fmla="*/ 497 h 587"/>
                <a:gd name="T2" fmla="*/ 162 w 383"/>
                <a:gd name="T3" fmla="*/ 496 h 587"/>
                <a:gd name="T4" fmla="*/ 161 w 383"/>
                <a:gd name="T5" fmla="*/ 201 h 587"/>
                <a:gd name="T6" fmla="*/ 162 w 383"/>
                <a:gd name="T7" fmla="*/ 156 h 587"/>
                <a:gd name="T8" fmla="*/ 96 w 383"/>
                <a:gd name="T9" fmla="*/ 211 h 587"/>
                <a:gd name="T10" fmla="*/ 83 w 383"/>
                <a:gd name="T11" fmla="*/ 218 h 587"/>
                <a:gd name="T12" fmla="*/ 71 w 383"/>
                <a:gd name="T13" fmla="*/ 221 h 587"/>
                <a:gd name="T14" fmla="*/ 52 w 383"/>
                <a:gd name="T15" fmla="*/ 216 h 587"/>
                <a:gd name="T16" fmla="*/ 40 w 383"/>
                <a:gd name="T17" fmla="*/ 206 h 587"/>
                <a:gd name="T18" fmla="*/ 0 w 383"/>
                <a:gd name="T19" fmla="*/ 154 h 587"/>
                <a:gd name="T20" fmla="*/ 182 w 383"/>
                <a:gd name="T21" fmla="*/ 1 h 587"/>
                <a:gd name="T22" fmla="*/ 285 w 383"/>
                <a:gd name="T23" fmla="*/ 0 h 587"/>
                <a:gd name="T24" fmla="*/ 287 w 383"/>
                <a:gd name="T25" fmla="*/ 496 h 587"/>
                <a:gd name="T26" fmla="*/ 383 w 383"/>
                <a:gd name="T27" fmla="*/ 496 h 587"/>
                <a:gd name="T28" fmla="*/ 383 w 383"/>
                <a:gd name="T29" fmla="*/ 586 h 587"/>
                <a:gd name="T30" fmla="*/ 50 w 383"/>
                <a:gd name="T31" fmla="*/ 587 h 587"/>
                <a:gd name="T32" fmla="*/ 50 w 383"/>
                <a:gd name="T33" fmla="*/ 49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3" h="587">
                  <a:moveTo>
                    <a:pt x="50" y="497"/>
                  </a:moveTo>
                  <a:cubicBezTo>
                    <a:pt x="162" y="496"/>
                    <a:pt x="162" y="496"/>
                    <a:pt x="162" y="496"/>
                  </a:cubicBezTo>
                  <a:cubicBezTo>
                    <a:pt x="161" y="201"/>
                    <a:pt x="161" y="201"/>
                    <a:pt x="161" y="201"/>
                  </a:cubicBezTo>
                  <a:cubicBezTo>
                    <a:pt x="161" y="187"/>
                    <a:pt x="162" y="171"/>
                    <a:pt x="162" y="156"/>
                  </a:cubicBezTo>
                  <a:cubicBezTo>
                    <a:pt x="96" y="211"/>
                    <a:pt x="96" y="211"/>
                    <a:pt x="96" y="211"/>
                  </a:cubicBezTo>
                  <a:cubicBezTo>
                    <a:pt x="92" y="214"/>
                    <a:pt x="88" y="217"/>
                    <a:pt x="83" y="218"/>
                  </a:cubicBezTo>
                  <a:cubicBezTo>
                    <a:pt x="79" y="220"/>
                    <a:pt x="75" y="221"/>
                    <a:pt x="71" y="221"/>
                  </a:cubicBezTo>
                  <a:cubicBezTo>
                    <a:pt x="64" y="221"/>
                    <a:pt x="58" y="219"/>
                    <a:pt x="52" y="216"/>
                  </a:cubicBezTo>
                  <a:cubicBezTo>
                    <a:pt x="47" y="213"/>
                    <a:pt x="43" y="210"/>
                    <a:pt x="40" y="206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182" y="1"/>
                    <a:pt x="182" y="1"/>
                    <a:pt x="182" y="1"/>
                  </a:cubicBezTo>
                  <a:cubicBezTo>
                    <a:pt x="285" y="0"/>
                    <a:pt x="285" y="0"/>
                    <a:pt x="285" y="0"/>
                  </a:cubicBezTo>
                  <a:cubicBezTo>
                    <a:pt x="287" y="496"/>
                    <a:pt x="287" y="496"/>
                    <a:pt x="287" y="496"/>
                  </a:cubicBezTo>
                  <a:cubicBezTo>
                    <a:pt x="383" y="496"/>
                    <a:pt x="383" y="496"/>
                    <a:pt x="383" y="496"/>
                  </a:cubicBezTo>
                  <a:cubicBezTo>
                    <a:pt x="383" y="586"/>
                    <a:pt x="383" y="586"/>
                    <a:pt x="383" y="586"/>
                  </a:cubicBezTo>
                  <a:cubicBezTo>
                    <a:pt x="50" y="587"/>
                    <a:pt x="50" y="587"/>
                    <a:pt x="50" y="587"/>
                  </a:cubicBezTo>
                  <a:lnTo>
                    <a:pt x="50" y="4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95657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F97B39E-A4B8-4B46-BB17-CA32A1CCAF97}"/>
              </a:ext>
            </a:extLst>
          </p:cNvPr>
          <p:cNvGrpSpPr/>
          <p:nvPr userDrawn="1"/>
        </p:nvGrpSpPr>
        <p:grpSpPr>
          <a:xfrm>
            <a:off x="10918081" y="192126"/>
            <a:ext cx="978179" cy="978179"/>
            <a:chOff x="-2613026" y="1412876"/>
            <a:chExt cx="2073275" cy="2073275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36EE6886-B251-492B-ADB2-B6E30EFBA1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613026" y="1412876"/>
              <a:ext cx="2073275" cy="2073275"/>
            </a:xfrm>
            <a:custGeom>
              <a:avLst/>
              <a:gdLst>
                <a:gd name="T0" fmla="*/ 2041 w 2604"/>
                <a:gd name="T1" fmla="*/ 627 h 2604"/>
                <a:gd name="T2" fmla="*/ 2039 w 2604"/>
                <a:gd name="T3" fmla="*/ 626 h 2604"/>
                <a:gd name="T4" fmla="*/ 1974 w 2604"/>
                <a:gd name="T5" fmla="*/ 561 h 2604"/>
                <a:gd name="T6" fmla="*/ 1972 w 2604"/>
                <a:gd name="T7" fmla="*/ 559 h 2604"/>
                <a:gd name="T8" fmla="*/ 1300 w 2604"/>
                <a:gd name="T9" fmla="*/ 6 h 2604"/>
                <a:gd name="T10" fmla="*/ 630 w 2604"/>
                <a:gd name="T11" fmla="*/ 562 h 2604"/>
                <a:gd name="T12" fmla="*/ 551 w 2604"/>
                <a:gd name="T13" fmla="*/ 642 h 2604"/>
                <a:gd name="T14" fmla="*/ 6 w 2604"/>
                <a:gd name="T15" fmla="*/ 1306 h 2604"/>
                <a:gd name="T16" fmla="*/ 563 w 2604"/>
                <a:gd name="T17" fmla="*/ 1977 h 2604"/>
                <a:gd name="T18" fmla="*/ 565 w 2604"/>
                <a:gd name="T19" fmla="*/ 1978 h 2604"/>
                <a:gd name="T20" fmla="*/ 630 w 2604"/>
                <a:gd name="T21" fmla="*/ 2043 h 2604"/>
                <a:gd name="T22" fmla="*/ 1304 w 2604"/>
                <a:gd name="T23" fmla="*/ 2598 h 2604"/>
                <a:gd name="T24" fmla="*/ 1975 w 2604"/>
                <a:gd name="T25" fmla="*/ 2041 h 2604"/>
                <a:gd name="T26" fmla="*/ 1977 w 2604"/>
                <a:gd name="T27" fmla="*/ 2039 h 2604"/>
                <a:gd name="T28" fmla="*/ 2043 w 2604"/>
                <a:gd name="T29" fmla="*/ 1972 h 2604"/>
                <a:gd name="T30" fmla="*/ 2045 w 2604"/>
                <a:gd name="T31" fmla="*/ 1970 h 2604"/>
                <a:gd name="T32" fmla="*/ 2598 w 2604"/>
                <a:gd name="T33" fmla="*/ 1298 h 2604"/>
                <a:gd name="T34" fmla="*/ 2041 w 2604"/>
                <a:gd name="T35" fmla="*/ 627 h 2604"/>
                <a:gd name="T36" fmla="*/ 1972 w 2604"/>
                <a:gd name="T37" fmla="*/ 1898 h 2604"/>
                <a:gd name="T38" fmla="*/ 1903 w 2604"/>
                <a:gd name="T39" fmla="*/ 1967 h 2604"/>
                <a:gd name="T40" fmla="*/ 1311 w 2604"/>
                <a:gd name="T41" fmla="*/ 2487 h 2604"/>
                <a:gd name="T42" fmla="*/ 701 w 2604"/>
                <a:gd name="T43" fmla="*/ 1969 h 2604"/>
                <a:gd name="T44" fmla="*/ 637 w 2604"/>
                <a:gd name="T45" fmla="*/ 1905 h 2604"/>
                <a:gd name="T46" fmla="*/ 114 w 2604"/>
                <a:gd name="T47" fmla="*/ 1307 h 2604"/>
                <a:gd name="T48" fmla="*/ 624 w 2604"/>
                <a:gd name="T49" fmla="*/ 714 h 2604"/>
                <a:gd name="T50" fmla="*/ 703 w 2604"/>
                <a:gd name="T51" fmla="*/ 635 h 2604"/>
                <a:gd name="T52" fmla="*/ 1299 w 2604"/>
                <a:gd name="T53" fmla="*/ 114 h 2604"/>
                <a:gd name="T54" fmla="*/ 1900 w 2604"/>
                <a:gd name="T55" fmla="*/ 632 h 2604"/>
                <a:gd name="T56" fmla="*/ 1969 w 2604"/>
                <a:gd name="T57" fmla="*/ 701 h 2604"/>
                <a:gd name="T58" fmla="*/ 2490 w 2604"/>
                <a:gd name="T59" fmla="*/ 1297 h 2604"/>
                <a:gd name="T60" fmla="*/ 1972 w 2604"/>
                <a:gd name="T61" fmla="*/ 1898 h 2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04" h="2604">
                  <a:moveTo>
                    <a:pt x="2041" y="627"/>
                  </a:moveTo>
                  <a:cubicBezTo>
                    <a:pt x="2040" y="627"/>
                    <a:pt x="2040" y="626"/>
                    <a:pt x="2039" y="626"/>
                  </a:cubicBezTo>
                  <a:cubicBezTo>
                    <a:pt x="1974" y="561"/>
                    <a:pt x="1974" y="561"/>
                    <a:pt x="1974" y="561"/>
                  </a:cubicBezTo>
                  <a:cubicBezTo>
                    <a:pt x="1973" y="560"/>
                    <a:pt x="1973" y="560"/>
                    <a:pt x="1972" y="559"/>
                  </a:cubicBezTo>
                  <a:cubicBezTo>
                    <a:pt x="1654" y="243"/>
                    <a:pt x="1367" y="8"/>
                    <a:pt x="1300" y="6"/>
                  </a:cubicBezTo>
                  <a:cubicBezTo>
                    <a:pt x="1240" y="0"/>
                    <a:pt x="951" y="239"/>
                    <a:pt x="630" y="562"/>
                  </a:cubicBezTo>
                  <a:cubicBezTo>
                    <a:pt x="551" y="642"/>
                    <a:pt x="551" y="642"/>
                    <a:pt x="551" y="642"/>
                  </a:cubicBezTo>
                  <a:cubicBezTo>
                    <a:pt x="239" y="956"/>
                    <a:pt x="8" y="1239"/>
                    <a:pt x="6" y="1306"/>
                  </a:cubicBezTo>
                  <a:cubicBezTo>
                    <a:pt x="0" y="1366"/>
                    <a:pt x="240" y="1655"/>
                    <a:pt x="563" y="1977"/>
                  </a:cubicBezTo>
                  <a:cubicBezTo>
                    <a:pt x="564" y="1977"/>
                    <a:pt x="564" y="1978"/>
                    <a:pt x="565" y="1978"/>
                  </a:cubicBezTo>
                  <a:cubicBezTo>
                    <a:pt x="630" y="2043"/>
                    <a:pt x="630" y="2043"/>
                    <a:pt x="630" y="2043"/>
                  </a:cubicBezTo>
                  <a:cubicBezTo>
                    <a:pt x="631" y="2044"/>
                    <a:pt x="1237" y="2596"/>
                    <a:pt x="1304" y="2598"/>
                  </a:cubicBezTo>
                  <a:cubicBezTo>
                    <a:pt x="1364" y="2604"/>
                    <a:pt x="1653" y="2364"/>
                    <a:pt x="1975" y="2041"/>
                  </a:cubicBezTo>
                  <a:cubicBezTo>
                    <a:pt x="1975" y="2040"/>
                    <a:pt x="1976" y="2040"/>
                    <a:pt x="1977" y="2039"/>
                  </a:cubicBezTo>
                  <a:cubicBezTo>
                    <a:pt x="2043" y="1972"/>
                    <a:pt x="2043" y="1972"/>
                    <a:pt x="2043" y="1972"/>
                  </a:cubicBezTo>
                  <a:cubicBezTo>
                    <a:pt x="2044" y="1971"/>
                    <a:pt x="2044" y="1971"/>
                    <a:pt x="2045" y="1970"/>
                  </a:cubicBezTo>
                  <a:cubicBezTo>
                    <a:pt x="2361" y="1653"/>
                    <a:pt x="2596" y="1366"/>
                    <a:pt x="2598" y="1298"/>
                  </a:cubicBezTo>
                  <a:cubicBezTo>
                    <a:pt x="2604" y="1238"/>
                    <a:pt x="2364" y="949"/>
                    <a:pt x="2041" y="627"/>
                  </a:cubicBezTo>
                  <a:close/>
                  <a:moveTo>
                    <a:pt x="1972" y="1898"/>
                  </a:moveTo>
                  <a:cubicBezTo>
                    <a:pt x="1903" y="1967"/>
                    <a:pt x="1903" y="1967"/>
                    <a:pt x="1903" y="1967"/>
                  </a:cubicBezTo>
                  <a:cubicBezTo>
                    <a:pt x="1607" y="2265"/>
                    <a:pt x="1390" y="2441"/>
                    <a:pt x="1311" y="2487"/>
                  </a:cubicBezTo>
                  <a:cubicBezTo>
                    <a:pt x="1205" y="2417"/>
                    <a:pt x="876" y="2129"/>
                    <a:pt x="701" y="1969"/>
                  </a:cubicBezTo>
                  <a:cubicBezTo>
                    <a:pt x="637" y="1905"/>
                    <a:pt x="637" y="1905"/>
                    <a:pt x="637" y="1905"/>
                  </a:cubicBezTo>
                  <a:cubicBezTo>
                    <a:pt x="332" y="1602"/>
                    <a:pt x="154" y="1381"/>
                    <a:pt x="114" y="1307"/>
                  </a:cubicBezTo>
                  <a:cubicBezTo>
                    <a:pt x="153" y="1234"/>
                    <a:pt x="326" y="1015"/>
                    <a:pt x="624" y="714"/>
                  </a:cubicBezTo>
                  <a:cubicBezTo>
                    <a:pt x="703" y="635"/>
                    <a:pt x="703" y="635"/>
                    <a:pt x="703" y="635"/>
                  </a:cubicBezTo>
                  <a:cubicBezTo>
                    <a:pt x="1005" y="331"/>
                    <a:pt x="1225" y="154"/>
                    <a:pt x="1299" y="114"/>
                  </a:cubicBezTo>
                  <a:cubicBezTo>
                    <a:pt x="1373" y="153"/>
                    <a:pt x="1595" y="329"/>
                    <a:pt x="1900" y="632"/>
                  </a:cubicBezTo>
                  <a:cubicBezTo>
                    <a:pt x="1969" y="701"/>
                    <a:pt x="1969" y="701"/>
                    <a:pt x="1969" y="701"/>
                  </a:cubicBezTo>
                  <a:cubicBezTo>
                    <a:pt x="2272" y="1003"/>
                    <a:pt x="2450" y="1223"/>
                    <a:pt x="2490" y="1297"/>
                  </a:cubicBezTo>
                  <a:cubicBezTo>
                    <a:pt x="2451" y="1371"/>
                    <a:pt x="2275" y="1593"/>
                    <a:pt x="1972" y="1898"/>
                  </a:cubicBezTo>
                  <a:close/>
                </a:path>
              </a:pathLst>
            </a:custGeom>
            <a:solidFill>
              <a:srgbClr val="00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8ED11D9E-8AD2-430D-854F-E3920D7218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098676" y="2217738"/>
              <a:ext cx="304800" cy="465138"/>
            </a:xfrm>
            <a:custGeom>
              <a:avLst/>
              <a:gdLst>
                <a:gd name="T0" fmla="*/ 49 w 383"/>
                <a:gd name="T1" fmla="*/ 496 h 586"/>
                <a:gd name="T2" fmla="*/ 161 w 383"/>
                <a:gd name="T3" fmla="*/ 496 h 586"/>
                <a:gd name="T4" fmla="*/ 160 w 383"/>
                <a:gd name="T5" fmla="*/ 201 h 586"/>
                <a:gd name="T6" fmla="*/ 162 w 383"/>
                <a:gd name="T7" fmla="*/ 156 h 586"/>
                <a:gd name="T8" fmla="*/ 95 w 383"/>
                <a:gd name="T9" fmla="*/ 211 h 586"/>
                <a:gd name="T10" fmla="*/ 83 w 383"/>
                <a:gd name="T11" fmla="*/ 218 h 586"/>
                <a:gd name="T12" fmla="*/ 70 w 383"/>
                <a:gd name="T13" fmla="*/ 220 h 586"/>
                <a:gd name="T14" fmla="*/ 51 w 383"/>
                <a:gd name="T15" fmla="*/ 216 h 586"/>
                <a:gd name="T16" fmla="*/ 39 w 383"/>
                <a:gd name="T17" fmla="*/ 206 h 586"/>
                <a:gd name="T18" fmla="*/ 0 w 383"/>
                <a:gd name="T19" fmla="*/ 154 h 586"/>
                <a:gd name="T20" fmla="*/ 182 w 383"/>
                <a:gd name="T21" fmla="*/ 0 h 586"/>
                <a:gd name="T22" fmla="*/ 284 w 383"/>
                <a:gd name="T23" fmla="*/ 0 h 586"/>
                <a:gd name="T24" fmla="*/ 286 w 383"/>
                <a:gd name="T25" fmla="*/ 496 h 586"/>
                <a:gd name="T26" fmla="*/ 382 w 383"/>
                <a:gd name="T27" fmla="*/ 495 h 586"/>
                <a:gd name="T28" fmla="*/ 383 w 383"/>
                <a:gd name="T29" fmla="*/ 585 h 586"/>
                <a:gd name="T30" fmla="*/ 49 w 383"/>
                <a:gd name="T31" fmla="*/ 586 h 586"/>
                <a:gd name="T32" fmla="*/ 49 w 383"/>
                <a:gd name="T33" fmla="*/ 496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3" h="586">
                  <a:moveTo>
                    <a:pt x="49" y="496"/>
                  </a:moveTo>
                  <a:cubicBezTo>
                    <a:pt x="161" y="496"/>
                    <a:pt x="161" y="496"/>
                    <a:pt x="161" y="496"/>
                  </a:cubicBezTo>
                  <a:cubicBezTo>
                    <a:pt x="160" y="201"/>
                    <a:pt x="160" y="201"/>
                    <a:pt x="160" y="201"/>
                  </a:cubicBezTo>
                  <a:cubicBezTo>
                    <a:pt x="160" y="186"/>
                    <a:pt x="161" y="171"/>
                    <a:pt x="162" y="156"/>
                  </a:cubicBezTo>
                  <a:cubicBezTo>
                    <a:pt x="95" y="211"/>
                    <a:pt x="95" y="211"/>
                    <a:pt x="95" y="211"/>
                  </a:cubicBezTo>
                  <a:cubicBezTo>
                    <a:pt x="91" y="214"/>
                    <a:pt x="87" y="217"/>
                    <a:pt x="83" y="218"/>
                  </a:cubicBezTo>
                  <a:cubicBezTo>
                    <a:pt x="78" y="220"/>
                    <a:pt x="74" y="220"/>
                    <a:pt x="70" y="220"/>
                  </a:cubicBezTo>
                  <a:cubicBezTo>
                    <a:pt x="63" y="220"/>
                    <a:pt x="57" y="219"/>
                    <a:pt x="51" y="216"/>
                  </a:cubicBezTo>
                  <a:cubicBezTo>
                    <a:pt x="46" y="213"/>
                    <a:pt x="42" y="210"/>
                    <a:pt x="39" y="206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86" y="496"/>
                    <a:pt x="286" y="496"/>
                    <a:pt x="286" y="496"/>
                  </a:cubicBezTo>
                  <a:cubicBezTo>
                    <a:pt x="382" y="495"/>
                    <a:pt x="382" y="495"/>
                    <a:pt x="382" y="495"/>
                  </a:cubicBezTo>
                  <a:cubicBezTo>
                    <a:pt x="383" y="585"/>
                    <a:pt x="383" y="585"/>
                    <a:pt x="383" y="585"/>
                  </a:cubicBezTo>
                  <a:cubicBezTo>
                    <a:pt x="49" y="586"/>
                    <a:pt x="49" y="586"/>
                    <a:pt x="49" y="586"/>
                  </a:cubicBezTo>
                  <a:lnTo>
                    <a:pt x="49" y="496"/>
                  </a:lnTo>
                  <a:close/>
                </a:path>
              </a:pathLst>
            </a:custGeom>
            <a:solidFill>
              <a:srgbClr val="00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18AACE5D-DB3C-42A7-9C4C-AB66736165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1757363" y="2211388"/>
              <a:ext cx="344488" cy="476250"/>
            </a:xfrm>
            <a:custGeom>
              <a:avLst/>
              <a:gdLst>
                <a:gd name="T0" fmla="*/ 434 w 434"/>
                <a:gd name="T1" fmla="*/ 298 h 598"/>
                <a:gd name="T2" fmla="*/ 418 w 434"/>
                <a:gd name="T3" fmla="*/ 431 h 598"/>
                <a:gd name="T4" fmla="*/ 372 w 434"/>
                <a:gd name="T5" fmla="*/ 524 h 598"/>
                <a:gd name="T6" fmla="*/ 304 w 434"/>
                <a:gd name="T7" fmla="*/ 580 h 598"/>
                <a:gd name="T8" fmla="*/ 217 w 434"/>
                <a:gd name="T9" fmla="*/ 598 h 598"/>
                <a:gd name="T10" fmla="*/ 131 w 434"/>
                <a:gd name="T11" fmla="*/ 580 h 598"/>
                <a:gd name="T12" fmla="*/ 62 w 434"/>
                <a:gd name="T13" fmla="*/ 525 h 598"/>
                <a:gd name="T14" fmla="*/ 17 w 434"/>
                <a:gd name="T15" fmla="*/ 432 h 598"/>
                <a:gd name="T16" fmla="*/ 0 w 434"/>
                <a:gd name="T17" fmla="*/ 299 h 598"/>
                <a:gd name="T18" fmla="*/ 16 w 434"/>
                <a:gd name="T19" fmla="*/ 166 h 598"/>
                <a:gd name="T20" fmla="*/ 61 w 434"/>
                <a:gd name="T21" fmla="*/ 73 h 598"/>
                <a:gd name="T22" fmla="*/ 129 w 434"/>
                <a:gd name="T23" fmla="*/ 18 h 598"/>
                <a:gd name="T24" fmla="*/ 215 w 434"/>
                <a:gd name="T25" fmla="*/ 0 h 598"/>
                <a:gd name="T26" fmla="*/ 302 w 434"/>
                <a:gd name="T27" fmla="*/ 18 h 598"/>
                <a:gd name="T28" fmla="*/ 371 w 434"/>
                <a:gd name="T29" fmla="*/ 72 h 598"/>
                <a:gd name="T30" fmla="*/ 417 w 434"/>
                <a:gd name="T31" fmla="*/ 165 h 598"/>
                <a:gd name="T32" fmla="*/ 434 w 434"/>
                <a:gd name="T33" fmla="*/ 298 h 598"/>
                <a:gd name="T34" fmla="*/ 305 w 434"/>
                <a:gd name="T35" fmla="*/ 299 h 598"/>
                <a:gd name="T36" fmla="*/ 297 w 434"/>
                <a:gd name="T37" fmla="*/ 199 h 598"/>
                <a:gd name="T38" fmla="*/ 277 w 434"/>
                <a:gd name="T39" fmla="*/ 138 h 598"/>
                <a:gd name="T40" fmla="*/ 248 w 434"/>
                <a:gd name="T41" fmla="*/ 108 h 598"/>
                <a:gd name="T42" fmla="*/ 216 w 434"/>
                <a:gd name="T43" fmla="*/ 100 h 598"/>
                <a:gd name="T44" fmla="*/ 183 w 434"/>
                <a:gd name="T45" fmla="*/ 108 h 598"/>
                <a:gd name="T46" fmla="*/ 155 w 434"/>
                <a:gd name="T47" fmla="*/ 139 h 598"/>
                <a:gd name="T48" fmla="*/ 136 w 434"/>
                <a:gd name="T49" fmla="*/ 200 h 598"/>
                <a:gd name="T50" fmla="*/ 129 w 434"/>
                <a:gd name="T51" fmla="*/ 299 h 598"/>
                <a:gd name="T52" fmla="*/ 136 w 434"/>
                <a:gd name="T53" fmla="*/ 399 h 598"/>
                <a:gd name="T54" fmla="*/ 156 w 434"/>
                <a:gd name="T55" fmla="*/ 459 h 598"/>
                <a:gd name="T56" fmla="*/ 184 w 434"/>
                <a:gd name="T57" fmla="*/ 490 h 598"/>
                <a:gd name="T58" fmla="*/ 217 w 434"/>
                <a:gd name="T59" fmla="*/ 498 h 598"/>
                <a:gd name="T60" fmla="*/ 249 w 434"/>
                <a:gd name="T61" fmla="*/ 490 h 598"/>
                <a:gd name="T62" fmla="*/ 278 w 434"/>
                <a:gd name="T63" fmla="*/ 459 h 598"/>
                <a:gd name="T64" fmla="*/ 298 w 434"/>
                <a:gd name="T65" fmla="*/ 398 h 598"/>
                <a:gd name="T66" fmla="*/ 305 w 434"/>
                <a:gd name="T67" fmla="*/ 299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34" h="598">
                  <a:moveTo>
                    <a:pt x="434" y="298"/>
                  </a:moveTo>
                  <a:cubicBezTo>
                    <a:pt x="434" y="349"/>
                    <a:pt x="429" y="394"/>
                    <a:pt x="418" y="431"/>
                  </a:cubicBezTo>
                  <a:cubicBezTo>
                    <a:pt x="407" y="469"/>
                    <a:pt x="392" y="500"/>
                    <a:pt x="372" y="524"/>
                  </a:cubicBezTo>
                  <a:cubicBezTo>
                    <a:pt x="353" y="549"/>
                    <a:pt x="330" y="568"/>
                    <a:pt x="304" y="580"/>
                  </a:cubicBezTo>
                  <a:cubicBezTo>
                    <a:pt x="277" y="592"/>
                    <a:pt x="248" y="598"/>
                    <a:pt x="217" y="598"/>
                  </a:cubicBezTo>
                  <a:cubicBezTo>
                    <a:pt x="186" y="598"/>
                    <a:pt x="157" y="592"/>
                    <a:pt x="131" y="580"/>
                  </a:cubicBezTo>
                  <a:cubicBezTo>
                    <a:pt x="104" y="568"/>
                    <a:pt x="82" y="550"/>
                    <a:pt x="62" y="525"/>
                  </a:cubicBezTo>
                  <a:cubicBezTo>
                    <a:pt x="43" y="501"/>
                    <a:pt x="28" y="470"/>
                    <a:pt x="17" y="432"/>
                  </a:cubicBezTo>
                  <a:cubicBezTo>
                    <a:pt x="6" y="395"/>
                    <a:pt x="0" y="351"/>
                    <a:pt x="0" y="299"/>
                  </a:cubicBezTo>
                  <a:cubicBezTo>
                    <a:pt x="0" y="248"/>
                    <a:pt x="5" y="204"/>
                    <a:pt x="16" y="166"/>
                  </a:cubicBezTo>
                  <a:cubicBezTo>
                    <a:pt x="27" y="129"/>
                    <a:pt x="42" y="98"/>
                    <a:pt x="61" y="73"/>
                  </a:cubicBezTo>
                  <a:cubicBezTo>
                    <a:pt x="80" y="48"/>
                    <a:pt x="103" y="30"/>
                    <a:pt x="129" y="18"/>
                  </a:cubicBezTo>
                  <a:cubicBezTo>
                    <a:pt x="155" y="6"/>
                    <a:pt x="184" y="0"/>
                    <a:pt x="215" y="0"/>
                  </a:cubicBezTo>
                  <a:cubicBezTo>
                    <a:pt x="246" y="0"/>
                    <a:pt x="275" y="6"/>
                    <a:pt x="302" y="18"/>
                  </a:cubicBezTo>
                  <a:cubicBezTo>
                    <a:pt x="328" y="29"/>
                    <a:pt x="352" y="48"/>
                    <a:pt x="371" y="72"/>
                  </a:cubicBezTo>
                  <a:cubicBezTo>
                    <a:pt x="391" y="97"/>
                    <a:pt x="406" y="128"/>
                    <a:pt x="417" y="165"/>
                  </a:cubicBezTo>
                  <a:cubicBezTo>
                    <a:pt x="428" y="203"/>
                    <a:pt x="434" y="247"/>
                    <a:pt x="434" y="298"/>
                  </a:cubicBezTo>
                  <a:close/>
                  <a:moveTo>
                    <a:pt x="305" y="299"/>
                  </a:moveTo>
                  <a:cubicBezTo>
                    <a:pt x="305" y="258"/>
                    <a:pt x="303" y="225"/>
                    <a:pt x="297" y="199"/>
                  </a:cubicBezTo>
                  <a:cubicBezTo>
                    <a:pt x="292" y="173"/>
                    <a:pt x="285" y="153"/>
                    <a:pt x="277" y="138"/>
                  </a:cubicBezTo>
                  <a:cubicBezTo>
                    <a:pt x="268" y="124"/>
                    <a:pt x="259" y="114"/>
                    <a:pt x="248" y="108"/>
                  </a:cubicBezTo>
                  <a:cubicBezTo>
                    <a:pt x="237" y="103"/>
                    <a:pt x="227" y="100"/>
                    <a:pt x="216" y="100"/>
                  </a:cubicBezTo>
                  <a:cubicBezTo>
                    <a:pt x="205" y="100"/>
                    <a:pt x="194" y="103"/>
                    <a:pt x="183" y="108"/>
                  </a:cubicBezTo>
                  <a:cubicBezTo>
                    <a:pt x="173" y="114"/>
                    <a:pt x="163" y="124"/>
                    <a:pt x="155" y="139"/>
                  </a:cubicBezTo>
                  <a:cubicBezTo>
                    <a:pt x="147" y="153"/>
                    <a:pt x="141" y="174"/>
                    <a:pt x="136" y="200"/>
                  </a:cubicBezTo>
                  <a:cubicBezTo>
                    <a:pt x="131" y="225"/>
                    <a:pt x="128" y="259"/>
                    <a:pt x="129" y="299"/>
                  </a:cubicBezTo>
                  <a:cubicBezTo>
                    <a:pt x="129" y="340"/>
                    <a:pt x="131" y="373"/>
                    <a:pt x="136" y="399"/>
                  </a:cubicBezTo>
                  <a:cubicBezTo>
                    <a:pt x="141" y="424"/>
                    <a:pt x="148" y="445"/>
                    <a:pt x="156" y="459"/>
                  </a:cubicBezTo>
                  <a:cubicBezTo>
                    <a:pt x="164" y="474"/>
                    <a:pt x="174" y="484"/>
                    <a:pt x="184" y="490"/>
                  </a:cubicBezTo>
                  <a:cubicBezTo>
                    <a:pt x="195" y="495"/>
                    <a:pt x="206" y="498"/>
                    <a:pt x="217" y="498"/>
                  </a:cubicBezTo>
                  <a:cubicBezTo>
                    <a:pt x="228" y="498"/>
                    <a:pt x="239" y="495"/>
                    <a:pt x="249" y="490"/>
                  </a:cubicBezTo>
                  <a:cubicBezTo>
                    <a:pt x="260" y="484"/>
                    <a:pt x="270" y="474"/>
                    <a:pt x="278" y="459"/>
                  </a:cubicBezTo>
                  <a:cubicBezTo>
                    <a:pt x="286" y="444"/>
                    <a:pt x="293" y="424"/>
                    <a:pt x="298" y="398"/>
                  </a:cubicBezTo>
                  <a:cubicBezTo>
                    <a:pt x="303" y="372"/>
                    <a:pt x="305" y="339"/>
                    <a:pt x="305" y="299"/>
                  </a:cubicBezTo>
                  <a:close/>
                </a:path>
              </a:pathLst>
            </a:custGeom>
            <a:solidFill>
              <a:srgbClr val="00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2DA9EA1-3FD8-4B47-AEFC-689C50E26C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358901" y="2214563"/>
              <a:ext cx="306388" cy="466725"/>
            </a:xfrm>
            <a:custGeom>
              <a:avLst/>
              <a:gdLst>
                <a:gd name="T0" fmla="*/ 50 w 383"/>
                <a:gd name="T1" fmla="*/ 497 h 587"/>
                <a:gd name="T2" fmla="*/ 162 w 383"/>
                <a:gd name="T3" fmla="*/ 496 h 587"/>
                <a:gd name="T4" fmla="*/ 161 w 383"/>
                <a:gd name="T5" fmla="*/ 201 h 587"/>
                <a:gd name="T6" fmla="*/ 162 w 383"/>
                <a:gd name="T7" fmla="*/ 156 h 587"/>
                <a:gd name="T8" fmla="*/ 96 w 383"/>
                <a:gd name="T9" fmla="*/ 211 h 587"/>
                <a:gd name="T10" fmla="*/ 83 w 383"/>
                <a:gd name="T11" fmla="*/ 218 h 587"/>
                <a:gd name="T12" fmla="*/ 71 w 383"/>
                <a:gd name="T13" fmla="*/ 221 h 587"/>
                <a:gd name="T14" fmla="*/ 52 w 383"/>
                <a:gd name="T15" fmla="*/ 216 h 587"/>
                <a:gd name="T16" fmla="*/ 40 w 383"/>
                <a:gd name="T17" fmla="*/ 206 h 587"/>
                <a:gd name="T18" fmla="*/ 0 w 383"/>
                <a:gd name="T19" fmla="*/ 154 h 587"/>
                <a:gd name="T20" fmla="*/ 182 w 383"/>
                <a:gd name="T21" fmla="*/ 1 h 587"/>
                <a:gd name="T22" fmla="*/ 285 w 383"/>
                <a:gd name="T23" fmla="*/ 0 h 587"/>
                <a:gd name="T24" fmla="*/ 287 w 383"/>
                <a:gd name="T25" fmla="*/ 496 h 587"/>
                <a:gd name="T26" fmla="*/ 383 w 383"/>
                <a:gd name="T27" fmla="*/ 496 h 587"/>
                <a:gd name="T28" fmla="*/ 383 w 383"/>
                <a:gd name="T29" fmla="*/ 586 h 587"/>
                <a:gd name="T30" fmla="*/ 50 w 383"/>
                <a:gd name="T31" fmla="*/ 587 h 587"/>
                <a:gd name="T32" fmla="*/ 50 w 383"/>
                <a:gd name="T33" fmla="*/ 49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3" h="587">
                  <a:moveTo>
                    <a:pt x="50" y="497"/>
                  </a:moveTo>
                  <a:cubicBezTo>
                    <a:pt x="162" y="496"/>
                    <a:pt x="162" y="496"/>
                    <a:pt x="162" y="496"/>
                  </a:cubicBezTo>
                  <a:cubicBezTo>
                    <a:pt x="161" y="201"/>
                    <a:pt x="161" y="201"/>
                    <a:pt x="161" y="201"/>
                  </a:cubicBezTo>
                  <a:cubicBezTo>
                    <a:pt x="161" y="187"/>
                    <a:pt x="162" y="171"/>
                    <a:pt x="162" y="156"/>
                  </a:cubicBezTo>
                  <a:cubicBezTo>
                    <a:pt x="96" y="211"/>
                    <a:pt x="96" y="211"/>
                    <a:pt x="96" y="211"/>
                  </a:cubicBezTo>
                  <a:cubicBezTo>
                    <a:pt x="92" y="214"/>
                    <a:pt x="88" y="217"/>
                    <a:pt x="83" y="218"/>
                  </a:cubicBezTo>
                  <a:cubicBezTo>
                    <a:pt x="79" y="220"/>
                    <a:pt x="75" y="221"/>
                    <a:pt x="71" y="221"/>
                  </a:cubicBezTo>
                  <a:cubicBezTo>
                    <a:pt x="64" y="221"/>
                    <a:pt x="58" y="219"/>
                    <a:pt x="52" y="216"/>
                  </a:cubicBezTo>
                  <a:cubicBezTo>
                    <a:pt x="47" y="213"/>
                    <a:pt x="43" y="210"/>
                    <a:pt x="40" y="206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182" y="1"/>
                    <a:pt x="182" y="1"/>
                    <a:pt x="182" y="1"/>
                  </a:cubicBezTo>
                  <a:cubicBezTo>
                    <a:pt x="285" y="0"/>
                    <a:pt x="285" y="0"/>
                    <a:pt x="285" y="0"/>
                  </a:cubicBezTo>
                  <a:cubicBezTo>
                    <a:pt x="287" y="496"/>
                    <a:pt x="287" y="496"/>
                    <a:pt x="287" y="496"/>
                  </a:cubicBezTo>
                  <a:cubicBezTo>
                    <a:pt x="383" y="496"/>
                    <a:pt x="383" y="496"/>
                    <a:pt x="383" y="496"/>
                  </a:cubicBezTo>
                  <a:cubicBezTo>
                    <a:pt x="383" y="586"/>
                    <a:pt x="383" y="586"/>
                    <a:pt x="383" y="586"/>
                  </a:cubicBezTo>
                  <a:cubicBezTo>
                    <a:pt x="50" y="587"/>
                    <a:pt x="50" y="587"/>
                    <a:pt x="50" y="587"/>
                  </a:cubicBezTo>
                  <a:lnTo>
                    <a:pt x="50" y="497"/>
                  </a:lnTo>
                  <a:close/>
                </a:path>
              </a:pathLst>
            </a:custGeom>
            <a:solidFill>
              <a:srgbClr val="00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BD29-09B1-4103-83FA-275645132D63}" type="datetime1">
              <a:rPr lang="en-US" smtClean="0"/>
              <a:t>6/15/2023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4D5CE44-4CC5-4D6E-8DF9-76ACE7320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502" y="0"/>
            <a:ext cx="10223500" cy="6858000"/>
          </a:xfrm>
          <a:noFill/>
        </p:spPr>
        <p:txBody>
          <a:bodyPr lIns="274320" anchor="ctr"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F2DF242-6EB1-4523-8F76-1FF153A957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" y="0"/>
            <a:ext cx="1968500" cy="685800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200">
                <a:solidFill>
                  <a:schemeClr val="bg1"/>
                </a:solidFill>
                <a:latin typeface="+mj-lt"/>
              </a:defRPr>
            </a:lvl1pPr>
            <a:lvl2pPr marL="283369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452438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586978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728663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421636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6BAB-0A03-4243-87CE-4BE7963FF76D}" type="datetime1">
              <a:rPr lang="en-US" smtClean="0"/>
              <a:t>6/15/2023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5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95739" y="1468872"/>
            <a:ext cx="5686308" cy="511013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813"/>
            </a:lvl6pPr>
            <a:lvl7pPr>
              <a:defRPr sz="1813"/>
            </a:lvl7pPr>
            <a:lvl8pPr>
              <a:defRPr sz="1813"/>
            </a:lvl8pPr>
            <a:lvl9pPr>
              <a:defRPr sz="1813"/>
            </a:lvl9pPr>
          </a:lstStyle>
          <a:p>
            <a:pPr lvl="0"/>
            <a:r>
              <a:rPr lang="en-US" dirty="0"/>
              <a:t>Add left column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09953" y="1468872"/>
            <a:ext cx="5686308" cy="511013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813"/>
            </a:lvl6pPr>
            <a:lvl7pPr>
              <a:defRPr sz="1813"/>
            </a:lvl7pPr>
            <a:lvl8pPr>
              <a:defRPr sz="1813"/>
            </a:lvl8pPr>
            <a:lvl9pPr>
              <a:defRPr sz="1813"/>
            </a:lvl9pPr>
          </a:lstStyle>
          <a:p>
            <a:pPr lvl="0"/>
            <a:r>
              <a:rPr lang="en-US" dirty="0"/>
              <a:t>Add right column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E2EF-C6C7-4F1E-A357-BA05E02B382E}" type="datetime1">
              <a:rPr lang="en-US" smtClean="0"/>
              <a:t>6/15/2023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5AD96D2-EF34-4BBA-BE44-F65D05D95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080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09950" y="1899063"/>
            <a:ext cx="5686311" cy="467994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 dirty="0"/>
              <a:t>Add bullet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09953" y="1468874"/>
            <a:ext cx="5686308" cy="336551"/>
          </a:xfrm>
        </p:spPr>
        <p:txBody>
          <a:bodyPr rIns="91440" bIns="0" anchor="b"/>
          <a:lstStyle>
            <a:lvl1pPr marL="0" indent="0" algn="ctr">
              <a:spcBef>
                <a:spcPts val="0"/>
              </a:spcBef>
              <a:buNone/>
              <a:defRPr sz="18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13" b="1"/>
            </a:lvl3pPr>
            <a:lvl4pPr marL="1371566" indent="0">
              <a:buNone/>
              <a:defRPr sz="1625" b="1"/>
            </a:lvl4pPr>
            <a:lvl5pPr marL="1828754" indent="0">
              <a:buNone/>
              <a:defRPr sz="1625" b="1"/>
            </a:lvl5pPr>
            <a:lvl6pPr marL="2285943" indent="0">
              <a:buNone/>
              <a:defRPr sz="1625" b="1"/>
            </a:lvl6pPr>
            <a:lvl7pPr marL="2743132" indent="0">
              <a:buNone/>
              <a:defRPr sz="1625" b="1"/>
            </a:lvl7pPr>
            <a:lvl8pPr marL="3200320" indent="0">
              <a:buNone/>
              <a:defRPr sz="1625" b="1"/>
            </a:lvl8pPr>
            <a:lvl9pPr marL="3657509" indent="0">
              <a:buNone/>
              <a:defRPr sz="1625" b="1"/>
            </a:lvl9pPr>
          </a:lstStyle>
          <a:p>
            <a:pPr lvl="0"/>
            <a:r>
              <a:rPr lang="en-US" dirty="0"/>
              <a:t>Add column title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95741" y="1899060"/>
            <a:ext cx="5686308" cy="467994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 dirty="0"/>
              <a:t>Add bullet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95741" y="1468873"/>
            <a:ext cx="5686308" cy="336551"/>
          </a:xfrm>
        </p:spPr>
        <p:txBody>
          <a:bodyPr rIns="91440" bIns="0" anchor="b"/>
          <a:lstStyle>
            <a:lvl1pPr marL="0" indent="0" algn="ctr">
              <a:spcBef>
                <a:spcPts val="0"/>
              </a:spcBef>
              <a:buNone/>
              <a:defRPr sz="1800" b="1" baseline="0"/>
            </a:lvl1pPr>
            <a:lvl2pPr marL="457189" indent="0">
              <a:buNone/>
              <a:defRPr sz="2000" b="1"/>
            </a:lvl2pPr>
            <a:lvl3pPr marL="914378" indent="0">
              <a:buNone/>
              <a:defRPr sz="1813" b="1"/>
            </a:lvl3pPr>
            <a:lvl4pPr marL="1371566" indent="0">
              <a:buNone/>
              <a:defRPr sz="1625" b="1"/>
            </a:lvl4pPr>
            <a:lvl5pPr marL="1828754" indent="0">
              <a:buNone/>
              <a:defRPr sz="1625" b="1"/>
            </a:lvl5pPr>
            <a:lvl6pPr marL="2285943" indent="0">
              <a:buNone/>
              <a:defRPr sz="1625" b="1"/>
            </a:lvl6pPr>
            <a:lvl7pPr marL="2743132" indent="0">
              <a:buNone/>
              <a:defRPr sz="1625" b="1"/>
            </a:lvl7pPr>
            <a:lvl8pPr marL="3200320" indent="0">
              <a:buNone/>
              <a:defRPr sz="1625" b="1"/>
            </a:lvl8pPr>
            <a:lvl9pPr marL="3657509" indent="0">
              <a:buNone/>
              <a:defRPr sz="1625" b="1"/>
            </a:lvl9pPr>
          </a:lstStyle>
          <a:p>
            <a:pPr lvl="0"/>
            <a:r>
              <a:rPr lang="en-US" dirty="0"/>
              <a:t>Add column title here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DA72-E112-4E76-B92E-58535286AD6B}" type="datetime1">
              <a:rPr lang="en-US" smtClean="0"/>
              <a:t>6/15/2023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38FE68-E3CD-42F3-AA36-A5B9C2B68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144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AD877AF-2876-45A3-96AD-CF736D661509}"/>
              </a:ext>
            </a:extLst>
          </p:cNvPr>
          <p:cNvSpPr/>
          <p:nvPr userDrawn="1"/>
        </p:nvSpPr>
        <p:spPr>
          <a:xfrm>
            <a:off x="0" y="6654801"/>
            <a:ext cx="12192000" cy="203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0" rIns="68580" bIns="0" rtlCol="0" anchor="ctr"/>
          <a:lstStyle/>
          <a:p>
            <a:pPr algn="ctr">
              <a:lnSpc>
                <a:spcPct val="85000"/>
              </a:lnSpc>
            </a:pP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6D158-2508-44DF-970E-05ECA6B98250}" type="datetime1">
              <a:rPr lang="en-US" smtClean="0"/>
              <a:pPr/>
              <a:t>6/15/2023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8387B41-D2DE-4156-8612-5B635AE020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42301" y="0"/>
            <a:ext cx="39497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14246E9-A5B8-4FCC-BF1D-727CB4E6BC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5738" y="1438905"/>
            <a:ext cx="7679863" cy="51401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B6CB2884-C5A2-469B-BCA9-D3E685086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40" y="119075"/>
            <a:ext cx="7679861" cy="11270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60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1AA96D1-1B2D-4D36-AD23-FAE7C3C99250}"/>
              </a:ext>
            </a:extLst>
          </p:cNvPr>
          <p:cNvGrpSpPr>
            <a:grpSpLocks/>
          </p:cNvGrpSpPr>
          <p:nvPr userDrawn="1"/>
        </p:nvGrpSpPr>
        <p:grpSpPr>
          <a:xfrm>
            <a:off x="11241226" y="5905501"/>
            <a:ext cx="631551" cy="631550"/>
            <a:chOff x="2298701" y="4024312"/>
            <a:chExt cx="1204913" cy="1200151"/>
          </a:xfrm>
          <a:solidFill>
            <a:schemeClr val="accent1"/>
          </a:solidFill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1974D0ED-30EE-4CB8-BD27-93A7C983D71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8701" y="4024312"/>
              <a:ext cx="1204913" cy="1200151"/>
            </a:xfrm>
            <a:custGeom>
              <a:avLst/>
              <a:gdLst>
                <a:gd name="T0" fmla="*/ 1310 w 2616"/>
                <a:gd name="T1" fmla="*/ 2603 h 2603"/>
                <a:gd name="T2" fmla="*/ 1305 w 2616"/>
                <a:gd name="T3" fmla="*/ 2603 h 2603"/>
                <a:gd name="T4" fmla="*/ 627 w 2616"/>
                <a:gd name="T5" fmla="*/ 2055 h 2603"/>
                <a:gd name="T6" fmla="*/ 561 w 2616"/>
                <a:gd name="T7" fmla="*/ 1990 h 2603"/>
                <a:gd name="T8" fmla="*/ 12 w 2616"/>
                <a:gd name="T9" fmla="*/ 1306 h 2603"/>
                <a:gd name="T10" fmla="*/ 551 w 2616"/>
                <a:gd name="T11" fmla="*/ 637 h 2603"/>
                <a:gd name="T12" fmla="*/ 626 w 2616"/>
                <a:gd name="T13" fmla="*/ 561 h 2603"/>
                <a:gd name="T14" fmla="*/ 1311 w 2616"/>
                <a:gd name="T15" fmla="*/ 11 h 2603"/>
                <a:gd name="T16" fmla="*/ 1988 w 2616"/>
                <a:gd name="T17" fmla="*/ 557 h 2603"/>
                <a:gd name="T18" fmla="*/ 2054 w 2616"/>
                <a:gd name="T19" fmla="*/ 623 h 2603"/>
                <a:gd name="T20" fmla="*/ 2604 w 2616"/>
                <a:gd name="T21" fmla="*/ 1308 h 2603"/>
                <a:gd name="T22" fmla="*/ 2058 w 2616"/>
                <a:gd name="T23" fmla="*/ 1985 h 2603"/>
                <a:gd name="T24" fmla="*/ 1992 w 2616"/>
                <a:gd name="T25" fmla="*/ 2051 h 2603"/>
                <a:gd name="T26" fmla="*/ 1310 w 2616"/>
                <a:gd name="T27" fmla="*/ 2603 h 2603"/>
                <a:gd name="T28" fmla="*/ 1319 w 2616"/>
                <a:gd name="T29" fmla="*/ 2505 h 2603"/>
                <a:gd name="T30" fmla="*/ 1319 w 2616"/>
                <a:gd name="T31" fmla="*/ 2505 h 2603"/>
                <a:gd name="T32" fmla="*/ 111 w 2616"/>
                <a:gd name="T33" fmla="*/ 1312 h 2603"/>
                <a:gd name="T34" fmla="*/ 632 w 2616"/>
                <a:gd name="T35" fmla="*/ 1921 h 2603"/>
                <a:gd name="T36" fmla="*/ 697 w 2616"/>
                <a:gd name="T37" fmla="*/ 1985 h 2603"/>
                <a:gd name="T38" fmla="*/ 1314 w 2616"/>
                <a:gd name="T39" fmla="*/ 2503 h 2603"/>
                <a:gd name="T40" fmla="*/ 1920 w 2616"/>
                <a:gd name="T41" fmla="*/ 1983 h 2603"/>
                <a:gd name="T42" fmla="*/ 1986 w 2616"/>
                <a:gd name="T43" fmla="*/ 1917 h 2603"/>
                <a:gd name="T44" fmla="*/ 2505 w 2616"/>
                <a:gd name="T45" fmla="*/ 1302 h 2603"/>
                <a:gd name="T46" fmla="*/ 1984 w 2616"/>
                <a:gd name="T47" fmla="*/ 693 h 2603"/>
                <a:gd name="T48" fmla="*/ 1982 w 2616"/>
                <a:gd name="T49" fmla="*/ 691 h 2603"/>
                <a:gd name="T50" fmla="*/ 1919 w 2616"/>
                <a:gd name="T51" fmla="*/ 629 h 2603"/>
                <a:gd name="T52" fmla="*/ 1304 w 2616"/>
                <a:gd name="T53" fmla="*/ 110 h 2603"/>
                <a:gd name="T54" fmla="*/ 697 w 2616"/>
                <a:gd name="T55" fmla="*/ 630 h 2603"/>
                <a:gd name="T56" fmla="*/ 621 w 2616"/>
                <a:gd name="T57" fmla="*/ 707 h 2603"/>
                <a:gd name="T58" fmla="*/ 111 w 2616"/>
                <a:gd name="T59" fmla="*/ 1312 h 2603"/>
                <a:gd name="T60" fmla="*/ 111 w 2616"/>
                <a:gd name="T61" fmla="*/ 1310 h 2603"/>
                <a:gd name="T62" fmla="*/ 111 w 2616"/>
                <a:gd name="T63" fmla="*/ 1310 h 2603"/>
                <a:gd name="T64" fmla="*/ 2505 w 2616"/>
                <a:gd name="T65" fmla="*/ 1304 h 2603"/>
                <a:gd name="T66" fmla="*/ 2505 w 2616"/>
                <a:gd name="T67" fmla="*/ 1304 h 2603"/>
                <a:gd name="T68" fmla="*/ 1307 w 2616"/>
                <a:gd name="T69" fmla="*/ 110 h 2603"/>
                <a:gd name="T70" fmla="*/ 1307 w 2616"/>
                <a:gd name="T71" fmla="*/ 110 h 2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16" h="2603">
                  <a:moveTo>
                    <a:pt x="1310" y="2603"/>
                  </a:moveTo>
                  <a:cubicBezTo>
                    <a:pt x="1308" y="2603"/>
                    <a:pt x="1307" y="2603"/>
                    <a:pt x="1305" y="2603"/>
                  </a:cubicBezTo>
                  <a:cubicBezTo>
                    <a:pt x="1215" y="2600"/>
                    <a:pt x="632" y="2061"/>
                    <a:pt x="627" y="2055"/>
                  </a:cubicBezTo>
                  <a:cubicBezTo>
                    <a:pt x="561" y="1990"/>
                    <a:pt x="561" y="1990"/>
                    <a:pt x="561" y="1990"/>
                  </a:cubicBezTo>
                  <a:cubicBezTo>
                    <a:pt x="468" y="1898"/>
                    <a:pt x="0" y="1426"/>
                    <a:pt x="12" y="1306"/>
                  </a:cubicBezTo>
                  <a:cubicBezTo>
                    <a:pt x="16" y="1179"/>
                    <a:pt x="496" y="692"/>
                    <a:pt x="551" y="637"/>
                  </a:cubicBezTo>
                  <a:cubicBezTo>
                    <a:pt x="626" y="561"/>
                    <a:pt x="626" y="561"/>
                    <a:pt x="626" y="561"/>
                  </a:cubicBezTo>
                  <a:cubicBezTo>
                    <a:pt x="720" y="467"/>
                    <a:pt x="1191" y="0"/>
                    <a:pt x="1311" y="11"/>
                  </a:cubicBezTo>
                  <a:cubicBezTo>
                    <a:pt x="1439" y="15"/>
                    <a:pt x="1932" y="502"/>
                    <a:pt x="1988" y="557"/>
                  </a:cubicBezTo>
                  <a:cubicBezTo>
                    <a:pt x="2054" y="623"/>
                    <a:pt x="2054" y="623"/>
                    <a:pt x="2054" y="623"/>
                  </a:cubicBezTo>
                  <a:cubicBezTo>
                    <a:pt x="2148" y="716"/>
                    <a:pt x="2616" y="1188"/>
                    <a:pt x="2604" y="1308"/>
                  </a:cubicBezTo>
                  <a:cubicBezTo>
                    <a:pt x="2600" y="1436"/>
                    <a:pt x="2113" y="1929"/>
                    <a:pt x="2058" y="1985"/>
                  </a:cubicBezTo>
                  <a:cubicBezTo>
                    <a:pt x="1992" y="2051"/>
                    <a:pt x="1992" y="2051"/>
                    <a:pt x="1992" y="2051"/>
                  </a:cubicBezTo>
                  <a:cubicBezTo>
                    <a:pt x="1898" y="2145"/>
                    <a:pt x="1437" y="2603"/>
                    <a:pt x="1310" y="2603"/>
                  </a:cubicBezTo>
                  <a:close/>
                  <a:moveTo>
                    <a:pt x="1319" y="2505"/>
                  </a:moveTo>
                  <a:cubicBezTo>
                    <a:pt x="1319" y="2505"/>
                    <a:pt x="1319" y="2505"/>
                    <a:pt x="1319" y="2505"/>
                  </a:cubicBezTo>
                  <a:close/>
                  <a:moveTo>
                    <a:pt x="111" y="1312"/>
                  </a:moveTo>
                  <a:cubicBezTo>
                    <a:pt x="125" y="1365"/>
                    <a:pt x="311" y="1602"/>
                    <a:pt x="632" y="1921"/>
                  </a:cubicBezTo>
                  <a:cubicBezTo>
                    <a:pt x="697" y="1985"/>
                    <a:pt x="697" y="1985"/>
                    <a:pt x="697" y="1985"/>
                  </a:cubicBezTo>
                  <a:cubicBezTo>
                    <a:pt x="883" y="2155"/>
                    <a:pt x="1242" y="2469"/>
                    <a:pt x="1314" y="2503"/>
                  </a:cubicBezTo>
                  <a:cubicBezTo>
                    <a:pt x="1371" y="2484"/>
                    <a:pt x="1606" y="2299"/>
                    <a:pt x="1920" y="1983"/>
                  </a:cubicBezTo>
                  <a:cubicBezTo>
                    <a:pt x="1986" y="1917"/>
                    <a:pt x="1986" y="1917"/>
                    <a:pt x="1986" y="1917"/>
                  </a:cubicBezTo>
                  <a:cubicBezTo>
                    <a:pt x="2308" y="1593"/>
                    <a:pt x="2492" y="1354"/>
                    <a:pt x="2505" y="1302"/>
                  </a:cubicBezTo>
                  <a:cubicBezTo>
                    <a:pt x="2491" y="1249"/>
                    <a:pt x="2305" y="1012"/>
                    <a:pt x="1984" y="693"/>
                  </a:cubicBezTo>
                  <a:cubicBezTo>
                    <a:pt x="1982" y="691"/>
                    <a:pt x="1982" y="691"/>
                    <a:pt x="1982" y="691"/>
                  </a:cubicBezTo>
                  <a:cubicBezTo>
                    <a:pt x="1919" y="629"/>
                    <a:pt x="1919" y="629"/>
                    <a:pt x="1919" y="629"/>
                  </a:cubicBezTo>
                  <a:cubicBezTo>
                    <a:pt x="1595" y="307"/>
                    <a:pt x="1357" y="123"/>
                    <a:pt x="1304" y="110"/>
                  </a:cubicBezTo>
                  <a:cubicBezTo>
                    <a:pt x="1252" y="124"/>
                    <a:pt x="1016" y="310"/>
                    <a:pt x="697" y="630"/>
                  </a:cubicBezTo>
                  <a:cubicBezTo>
                    <a:pt x="621" y="707"/>
                    <a:pt x="621" y="707"/>
                    <a:pt x="621" y="707"/>
                  </a:cubicBezTo>
                  <a:cubicBezTo>
                    <a:pt x="305" y="1025"/>
                    <a:pt x="124" y="1261"/>
                    <a:pt x="111" y="1312"/>
                  </a:cubicBezTo>
                  <a:close/>
                  <a:moveTo>
                    <a:pt x="111" y="1310"/>
                  </a:moveTo>
                  <a:cubicBezTo>
                    <a:pt x="111" y="1310"/>
                    <a:pt x="111" y="1310"/>
                    <a:pt x="111" y="1310"/>
                  </a:cubicBezTo>
                  <a:moveTo>
                    <a:pt x="2505" y="1304"/>
                  </a:moveTo>
                  <a:cubicBezTo>
                    <a:pt x="2505" y="1304"/>
                    <a:pt x="2505" y="1304"/>
                    <a:pt x="2505" y="1304"/>
                  </a:cubicBezTo>
                  <a:close/>
                  <a:moveTo>
                    <a:pt x="1307" y="110"/>
                  </a:moveTo>
                  <a:cubicBezTo>
                    <a:pt x="1307" y="110"/>
                    <a:pt x="1307" y="110"/>
                    <a:pt x="1307" y="1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13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436153B9-E8E2-4DD7-9FD9-DD2DA62570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0326" y="4497388"/>
              <a:ext cx="198438" cy="260350"/>
            </a:xfrm>
            <a:custGeom>
              <a:avLst/>
              <a:gdLst>
                <a:gd name="T0" fmla="*/ 432 w 432"/>
                <a:gd name="T1" fmla="*/ 345 h 564"/>
                <a:gd name="T2" fmla="*/ 432 w 432"/>
                <a:gd name="T3" fmla="*/ 412 h 564"/>
                <a:gd name="T4" fmla="*/ 427 w 432"/>
                <a:gd name="T5" fmla="*/ 427 h 564"/>
                <a:gd name="T6" fmla="*/ 409 w 432"/>
                <a:gd name="T7" fmla="*/ 434 h 564"/>
                <a:gd name="T8" fmla="*/ 375 w 432"/>
                <a:gd name="T9" fmla="*/ 434 h 564"/>
                <a:gd name="T10" fmla="*/ 375 w 432"/>
                <a:gd name="T11" fmla="*/ 563 h 564"/>
                <a:gd name="T12" fmla="*/ 271 w 432"/>
                <a:gd name="T13" fmla="*/ 564 h 564"/>
                <a:gd name="T14" fmla="*/ 270 w 432"/>
                <a:gd name="T15" fmla="*/ 434 h 564"/>
                <a:gd name="T16" fmla="*/ 44 w 432"/>
                <a:gd name="T17" fmla="*/ 435 h 564"/>
                <a:gd name="T18" fmla="*/ 24 w 432"/>
                <a:gd name="T19" fmla="*/ 428 h 564"/>
                <a:gd name="T20" fmla="*/ 12 w 432"/>
                <a:gd name="T21" fmla="*/ 411 h 564"/>
                <a:gd name="T22" fmla="*/ 0 w 432"/>
                <a:gd name="T23" fmla="*/ 352 h 564"/>
                <a:gd name="T24" fmla="*/ 259 w 432"/>
                <a:gd name="T25" fmla="*/ 1 h 564"/>
                <a:gd name="T26" fmla="*/ 373 w 432"/>
                <a:gd name="T27" fmla="*/ 0 h 564"/>
                <a:gd name="T28" fmla="*/ 374 w 432"/>
                <a:gd name="T29" fmla="*/ 345 h 564"/>
                <a:gd name="T30" fmla="*/ 432 w 432"/>
                <a:gd name="T31" fmla="*/ 345 h 564"/>
                <a:gd name="T32" fmla="*/ 270 w 432"/>
                <a:gd name="T33" fmla="*/ 345 h 564"/>
                <a:gd name="T34" fmla="*/ 270 w 432"/>
                <a:gd name="T35" fmla="*/ 198 h 564"/>
                <a:gd name="T36" fmla="*/ 270 w 432"/>
                <a:gd name="T37" fmla="*/ 169 h 564"/>
                <a:gd name="T38" fmla="*/ 273 w 432"/>
                <a:gd name="T39" fmla="*/ 136 h 564"/>
                <a:gd name="T40" fmla="*/ 125 w 432"/>
                <a:gd name="T41" fmla="*/ 345 h 564"/>
                <a:gd name="T42" fmla="*/ 270 w 432"/>
                <a:gd name="T43" fmla="*/ 34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2" h="564">
                  <a:moveTo>
                    <a:pt x="432" y="345"/>
                  </a:moveTo>
                  <a:cubicBezTo>
                    <a:pt x="432" y="412"/>
                    <a:pt x="432" y="412"/>
                    <a:pt x="432" y="412"/>
                  </a:cubicBezTo>
                  <a:cubicBezTo>
                    <a:pt x="432" y="418"/>
                    <a:pt x="430" y="423"/>
                    <a:pt x="427" y="427"/>
                  </a:cubicBezTo>
                  <a:cubicBezTo>
                    <a:pt x="423" y="432"/>
                    <a:pt x="417" y="434"/>
                    <a:pt x="409" y="434"/>
                  </a:cubicBezTo>
                  <a:cubicBezTo>
                    <a:pt x="375" y="434"/>
                    <a:pt x="375" y="434"/>
                    <a:pt x="375" y="434"/>
                  </a:cubicBezTo>
                  <a:cubicBezTo>
                    <a:pt x="375" y="563"/>
                    <a:pt x="375" y="563"/>
                    <a:pt x="375" y="563"/>
                  </a:cubicBezTo>
                  <a:cubicBezTo>
                    <a:pt x="271" y="564"/>
                    <a:pt x="271" y="564"/>
                    <a:pt x="271" y="564"/>
                  </a:cubicBezTo>
                  <a:cubicBezTo>
                    <a:pt x="270" y="434"/>
                    <a:pt x="270" y="434"/>
                    <a:pt x="270" y="434"/>
                  </a:cubicBezTo>
                  <a:cubicBezTo>
                    <a:pt x="44" y="435"/>
                    <a:pt x="44" y="435"/>
                    <a:pt x="44" y="435"/>
                  </a:cubicBezTo>
                  <a:cubicBezTo>
                    <a:pt x="36" y="435"/>
                    <a:pt x="30" y="433"/>
                    <a:pt x="24" y="428"/>
                  </a:cubicBezTo>
                  <a:cubicBezTo>
                    <a:pt x="17" y="423"/>
                    <a:pt x="14" y="418"/>
                    <a:pt x="12" y="411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259" y="1"/>
                    <a:pt x="259" y="1"/>
                    <a:pt x="259" y="1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74" y="345"/>
                    <a:pt x="374" y="345"/>
                    <a:pt x="374" y="345"/>
                  </a:cubicBezTo>
                  <a:lnTo>
                    <a:pt x="432" y="345"/>
                  </a:lnTo>
                  <a:close/>
                  <a:moveTo>
                    <a:pt x="270" y="345"/>
                  </a:moveTo>
                  <a:cubicBezTo>
                    <a:pt x="270" y="198"/>
                    <a:pt x="270" y="198"/>
                    <a:pt x="270" y="198"/>
                  </a:cubicBezTo>
                  <a:cubicBezTo>
                    <a:pt x="269" y="189"/>
                    <a:pt x="270" y="179"/>
                    <a:pt x="270" y="169"/>
                  </a:cubicBezTo>
                  <a:cubicBezTo>
                    <a:pt x="271" y="159"/>
                    <a:pt x="272" y="148"/>
                    <a:pt x="273" y="136"/>
                  </a:cubicBezTo>
                  <a:cubicBezTo>
                    <a:pt x="125" y="345"/>
                    <a:pt x="125" y="345"/>
                    <a:pt x="125" y="345"/>
                  </a:cubicBezTo>
                  <a:lnTo>
                    <a:pt x="270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13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F0460571-EAD9-4B47-ACDD-170EFB5856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14638" y="4494213"/>
              <a:ext cx="192088" cy="265113"/>
            </a:xfrm>
            <a:custGeom>
              <a:avLst/>
              <a:gdLst>
                <a:gd name="T0" fmla="*/ 417 w 417"/>
                <a:gd name="T1" fmla="*/ 287 h 576"/>
                <a:gd name="T2" fmla="*/ 402 w 417"/>
                <a:gd name="T3" fmla="*/ 415 h 576"/>
                <a:gd name="T4" fmla="*/ 358 w 417"/>
                <a:gd name="T5" fmla="*/ 505 h 576"/>
                <a:gd name="T6" fmla="*/ 292 w 417"/>
                <a:gd name="T7" fmla="*/ 558 h 576"/>
                <a:gd name="T8" fmla="*/ 209 w 417"/>
                <a:gd name="T9" fmla="*/ 576 h 576"/>
                <a:gd name="T10" fmla="*/ 126 w 417"/>
                <a:gd name="T11" fmla="*/ 559 h 576"/>
                <a:gd name="T12" fmla="*/ 60 w 417"/>
                <a:gd name="T13" fmla="*/ 506 h 576"/>
                <a:gd name="T14" fmla="*/ 16 w 417"/>
                <a:gd name="T15" fmla="*/ 416 h 576"/>
                <a:gd name="T16" fmla="*/ 0 w 417"/>
                <a:gd name="T17" fmla="*/ 288 h 576"/>
                <a:gd name="T18" fmla="*/ 15 w 417"/>
                <a:gd name="T19" fmla="*/ 161 h 576"/>
                <a:gd name="T20" fmla="*/ 58 w 417"/>
                <a:gd name="T21" fmla="*/ 71 h 576"/>
                <a:gd name="T22" fmla="*/ 124 w 417"/>
                <a:gd name="T23" fmla="*/ 18 h 576"/>
                <a:gd name="T24" fmla="*/ 207 w 417"/>
                <a:gd name="T25" fmla="*/ 0 h 576"/>
                <a:gd name="T26" fmla="*/ 290 w 417"/>
                <a:gd name="T27" fmla="*/ 17 h 576"/>
                <a:gd name="T28" fmla="*/ 357 w 417"/>
                <a:gd name="T29" fmla="*/ 70 h 576"/>
                <a:gd name="T30" fmla="*/ 401 w 417"/>
                <a:gd name="T31" fmla="*/ 159 h 576"/>
                <a:gd name="T32" fmla="*/ 417 w 417"/>
                <a:gd name="T33" fmla="*/ 287 h 576"/>
                <a:gd name="T34" fmla="*/ 294 w 417"/>
                <a:gd name="T35" fmla="*/ 288 h 576"/>
                <a:gd name="T36" fmla="*/ 286 w 417"/>
                <a:gd name="T37" fmla="*/ 192 h 576"/>
                <a:gd name="T38" fmla="*/ 266 w 417"/>
                <a:gd name="T39" fmla="*/ 133 h 576"/>
                <a:gd name="T40" fmla="*/ 238 w 417"/>
                <a:gd name="T41" fmla="*/ 104 h 576"/>
                <a:gd name="T42" fmla="*/ 207 w 417"/>
                <a:gd name="T43" fmla="*/ 97 h 576"/>
                <a:gd name="T44" fmla="*/ 176 w 417"/>
                <a:gd name="T45" fmla="*/ 105 h 576"/>
                <a:gd name="T46" fmla="*/ 149 w 417"/>
                <a:gd name="T47" fmla="*/ 134 h 576"/>
                <a:gd name="T48" fmla="*/ 130 w 417"/>
                <a:gd name="T49" fmla="*/ 192 h 576"/>
                <a:gd name="T50" fmla="*/ 124 w 417"/>
                <a:gd name="T51" fmla="*/ 288 h 576"/>
                <a:gd name="T52" fmla="*/ 131 w 417"/>
                <a:gd name="T53" fmla="*/ 384 h 576"/>
                <a:gd name="T54" fmla="*/ 150 w 417"/>
                <a:gd name="T55" fmla="*/ 442 h 576"/>
                <a:gd name="T56" fmla="*/ 177 w 417"/>
                <a:gd name="T57" fmla="*/ 472 h 576"/>
                <a:gd name="T58" fmla="*/ 208 w 417"/>
                <a:gd name="T59" fmla="*/ 479 h 576"/>
                <a:gd name="T60" fmla="*/ 240 w 417"/>
                <a:gd name="T61" fmla="*/ 471 h 576"/>
                <a:gd name="T62" fmla="*/ 267 w 417"/>
                <a:gd name="T63" fmla="*/ 442 h 576"/>
                <a:gd name="T64" fmla="*/ 286 w 417"/>
                <a:gd name="T65" fmla="*/ 383 h 576"/>
                <a:gd name="T66" fmla="*/ 294 w 417"/>
                <a:gd name="T67" fmla="*/ 288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7" h="576">
                  <a:moveTo>
                    <a:pt x="417" y="287"/>
                  </a:moveTo>
                  <a:cubicBezTo>
                    <a:pt x="417" y="336"/>
                    <a:pt x="412" y="379"/>
                    <a:pt x="402" y="415"/>
                  </a:cubicBezTo>
                  <a:cubicBezTo>
                    <a:pt x="391" y="451"/>
                    <a:pt x="377" y="481"/>
                    <a:pt x="358" y="505"/>
                  </a:cubicBezTo>
                  <a:cubicBezTo>
                    <a:pt x="340" y="529"/>
                    <a:pt x="317" y="546"/>
                    <a:pt x="292" y="558"/>
                  </a:cubicBezTo>
                  <a:cubicBezTo>
                    <a:pt x="266" y="570"/>
                    <a:pt x="238" y="576"/>
                    <a:pt x="209" y="576"/>
                  </a:cubicBezTo>
                  <a:cubicBezTo>
                    <a:pt x="179" y="576"/>
                    <a:pt x="151" y="570"/>
                    <a:pt x="126" y="559"/>
                  </a:cubicBezTo>
                  <a:cubicBezTo>
                    <a:pt x="100" y="547"/>
                    <a:pt x="78" y="529"/>
                    <a:pt x="60" y="506"/>
                  </a:cubicBezTo>
                  <a:cubicBezTo>
                    <a:pt x="41" y="482"/>
                    <a:pt x="26" y="452"/>
                    <a:pt x="16" y="416"/>
                  </a:cubicBezTo>
                  <a:cubicBezTo>
                    <a:pt x="5" y="380"/>
                    <a:pt x="0" y="338"/>
                    <a:pt x="0" y="288"/>
                  </a:cubicBezTo>
                  <a:cubicBezTo>
                    <a:pt x="0" y="239"/>
                    <a:pt x="5" y="197"/>
                    <a:pt x="15" y="161"/>
                  </a:cubicBezTo>
                  <a:cubicBezTo>
                    <a:pt x="25" y="124"/>
                    <a:pt x="40" y="95"/>
                    <a:pt x="58" y="71"/>
                  </a:cubicBezTo>
                  <a:cubicBezTo>
                    <a:pt x="77" y="47"/>
                    <a:pt x="99" y="29"/>
                    <a:pt x="124" y="18"/>
                  </a:cubicBezTo>
                  <a:cubicBezTo>
                    <a:pt x="149" y="6"/>
                    <a:pt x="177" y="0"/>
                    <a:pt x="207" y="0"/>
                  </a:cubicBezTo>
                  <a:cubicBezTo>
                    <a:pt x="237" y="0"/>
                    <a:pt x="264" y="6"/>
                    <a:pt x="290" y="17"/>
                  </a:cubicBezTo>
                  <a:cubicBezTo>
                    <a:pt x="316" y="29"/>
                    <a:pt x="338" y="46"/>
                    <a:pt x="357" y="70"/>
                  </a:cubicBezTo>
                  <a:cubicBezTo>
                    <a:pt x="376" y="93"/>
                    <a:pt x="390" y="123"/>
                    <a:pt x="401" y="159"/>
                  </a:cubicBezTo>
                  <a:cubicBezTo>
                    <a:pt x="412" y="195"/>
                    <a:pt x="417" y="238"/>
                    <a:pt x="417" y="287"/>
                  </a:cubicBezTo>
                  <a:close/>
                  <a:moveTo>
                    <a:pt x="294" y="288"/>
                  </a:moveTo>
                  <a:cubicBezTo>
                    <a:pt x="293" y="249"/>
                    <a:pt x="291" y="217"/>
                    <a:pt x="286" y="192"/>
                  </a:cubicBezTo>
                  <a:cubicBezTo>
                    <a:pt x="281" y="167"/>
                    <a:pt x="274" y="148"/>
                    <a:pt x="266" y="133"/>
                  </a:cubicBezTo>
                  <a:cubicBezTo>
                    <a:pt x="258" y="119"/>
                    <a:pt x="249" y="110"/>
                    <a:pt x="238" y="104"/>
                  </a:cubicBezTo>
                  <a:cubicBezTo>
                    <a:pt x="228" y="99"/>
                    <a:pt x="218" y="97"/>
                    <a:pt x="207" y="97"/>
                  </a:cubicBezTo>
                  <a:cubicBezTo>
                    <a:pt x="197" y="97"/>
                    <a:pt x="186" y="99"/>
                    <a:pt x="176" y="105"/>
                  </a:cubicBezTo>
                  <a:cubicBezTo>
                    <a:pt x="166" y="110"/>
                    <a:pt x="157" y="120"/>
                    <a:pt x="149" y="134"/>
                  </a:cubicBezTo>
                  <a:cubicBezTo>
                    <a:pt x="141" y="148"/>
                    <a:pt x="135" y="168"/>
                    <a:pt x="130" y="192"/>
                  </a:cubicBezTo>
                  <a:cubicBezTo>
                    <a:pt x="126" y="217"/>
                    <a:pt x="123" y="249"/>
                    <a:pt x="124" y="288"/>
                  </a:cubicBezTo>
                  <a:cubicBezTo>
                    <a:pt x="124" y="327"/>
                    <a:pt x="126" y="359"/>
                    <a:pt x="131" y="384"/>
                  </a:cubicBezTo>
                  <a:cubicBezTo>
                    <a:pt x="136" y="409"/>
                    <a:pt x="142" y="428"/>
                    <a:pt x="150" y="442"/>
                  </a:cubicBezTo>
                  <a:cubicBezTo>
                    <a:pt x="158" y="457"/>
                    <a:pt x="167" y="466"/>
                    <a:pt x="177" y="472"/>
                  </a:cubicBezTo>
                  <a:cubicBezTo>
                    <a:pt x="187" y="477"/>
                    <a:pt x="198" y="479"/>
                    <a:pt x="208" y="479"/>
                  </a:cubicBezTo>
                  <a:cubicBezTo>
                    <a:pt x="219" y="479"/>
                    <a:pt x="229" y="477"/>
                    <a:pt x="240" y="471"/>
                  </a:cubicBezTo>
                  <a:cubicBezTo>
                    <a:pt x="250" y="466"/>
                    <a:pt x="259" y="456"/>
                    <a:pt x="267" y="442"/>
                  </a:cubicBezTo>
                  <a:cubicBezTo>
                    <a:pt x="275" y="428"/>
                    <a:pt x="282" y="408"/>
                    <a:pt x="286" y="383"/>
                  </a:cubicBezTo>
                  <a:cubicBezTo>
                    <a:pt x="291" y="359"/>
                    <a:pt x="294" y="327"/>
                    <a:pt x="294" y="2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13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0FB54DEE-0754-4883-91B0-5054181506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0538" y="4495800"/>
              <a:ext cx="169863" cy="260350"/>
            </a:xfrm>
            <a:custGeom>
              <a:avLst/>
              <a:gdLst>
                <a:gd name="T0" fmla="*/ 368 w 368"/>
                <a:gd name="T1" fmla="*/ 477 h 565"/>
                <a:gd name="T2" fmla="*/ 368 w 368"/>
                <a:gd name="T3" fmla="*/ 564 h 565"/>
                <a:gd name="T4" fmla="*/ 48 w 368"/>
                <a:gd name="T5" fmla="*/ 565 h 565"/>
                <a:gd name="T6" fmla="*/ 48 w 368"/>
                <a:gd name="T7" fmla="*/ 478 h 565"/>
                <a:gd name="T8" fmla="*/ 156 w 368"/>
                <a:gd name="T9" fmla="*/ 478 h 565"/>
                <a:gd name="T10" fmla="*/ 155 w 368"/>
                <a:gd name="T11" fmla="*/ 194 h 565"/>
                <a:gd name="T12" fmla="*/ 155 w 368"/>
                <a:gd name="T13" fmla="*/ 172 h 565"/>
                <a:gd name="T14" fmla="*/ 156 w 368"/>
                <a:gd name="T15" fmla="*/ 150 h 565"/>
                <a:gd name="T16" fmla="*/ 92 w 368"/>
                <a:gd name="T17" fmla="*/ 203 h 565"/>
                <a:gd name="T18" fmla="*/ 76 w 368"/>
                <a:gd name="T19" fmla="*/ 211 h 565"/>
                <a:gd name="T20" fmla="*/ 60 w 368"/>
                <a:gd name="T21" fmla="*/ 211 h 565"/>
                <a:gd name="T22" fmla="*/ 47 w 368"/>
                <a:gd name="T23" fmla="*/ 206 h 565"/>
                <a:gd name="T24" fmla="*/ 38 w 368"/>
                <a:gd name="T25" fmla="*/ 199 h 565"/>
                <a:gd name="T26" fmla="*/ 0 w 368"/>
                <a:gd name="T27" fmla="*/ 149 h 565"/>
                <a:gd name="T28" fmla="*/ 175 w 368"/>
                <a:gd name="T29" fmla="*/ 1 h 565"/>
                <a:gd name="T30" fmla="*/ 274 w 368"/>
                <a:gd name="T31" fmla="*/ 0 h 565"/>
                <a:gd name="T32" fmla="*/ 275 w 368"/>
                <a:gd name="T33" fmla="*/ 477 h 565"/>
                <a:gd name="T34" fmla="*/ 368 w 368"/>
                <a:gd name="T35" fmla="*/ 477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8" h="565">
                  <a:moveTo>
                    <a:pt x="368" y="477"/>
                  </a:moveTo>
                  <a:cubicBezTo>
                    <a:pt x="368" y="564"/>
                    <a:pt x="368" y="564"/>
                    <a:pt x="368" y="564"/>
                  </a:cubicBezTo>
                  <a:cubicBezTo>
                    <a:pt x="48" y="565"/>
                    <a:pt x="48" y="565"/>
                    <a:pt x="48" y="565"/>
                  </a:cubicBezTo>
                  <a:cubicBezTo>
                    <a:pt x="48" y="478"/>
                    <a:pt x="48" y="478"/>
                    <a:pt x="48" y="478"/>
                  </a:cubicBezTo>
                  <a:cubicBezTo>
                    <a:pt x="156" y="478"/>
                    <a:pt x="156" y="478"/>
                    <a:pt x="156" y="478"/>
                  </a:cubicBezTo>
                  <a:cubicBezTo>
                    <a:pt x="155" y="194"/>
                    <a:pt x="155" y="194"/>
                    <a:pt x="155" y="194"/>
                  </a:cubicBezTo>
                  <a:cubicBezTo>
                    <a:pt x="155" y="186"/>
                    <a:pt x="155" y="179"/>
                    <a:pt x="155" y="172"/>
                  </a:cubicBezTo>
                  <a:cubicBezTo>
                    <a:pt x="155" y="164"/>
                    <a:pt x="156" y="157"/>
                    <a:pt x="156" y="150"/>
                  </a:cubicBezTo>
                  <a:cubicBezTo>
                    <a:pt x="92" y="203"/>
                    <a:pt x="92" y="203"/>
                    <a:pt x="92" y="203"/>
                  </a:cubicBezTo>
                  <a:cubicBezTo>
                    <a:pt x="87" y="208"/>
                    <a:pt x="81" y="210"/>
                    <a:pt x="76" y="211"/>
                  </a:cubicBezTo>
                  <a:cubicBezTo>
                    <a:pt x="70" y="212"/>
                    <a:pt x="65" y="212"/>
                    <a:pt x="60" y="211"/>
                  </a:cubicBezTo>
                  <a:cubicBezTo>
                    <a:pt x="55" y="210"/>
                    <a:pt x="51" y="209"/>
                    <a:pt x="47" y="206"/>
                  </a:cubicBezTo>
                  <a:cubicBezTo>
                    <a:pt x="43" y="204"/>
                    <a:pt x="40" y="201"/>
                    <a:pt x="38" y="19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5" y="477"/>
                    <a:pt x="275" y="477"/>
                    <a:pt x="275" y="477"/>
                  </a:cubicBezTo>
                  <a:lnTo>
                    <a:pt x="368" y="4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13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B65D3A0-145A-486F-91C4-A800110F7ECB}"/>
              </a:ext>
            </a:extLst>
          </p:cNvPr>
          <p:cNvSpPr/>
          <p:nvPr userDrawn="1"/>
        </p:nvSpPr>
        <p:spPr>
          <a:xfrm>
            <a:off x="0" y="2"/>
            <a:ext cx="12192000" cy="5586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0" rIns="68580" bIns="0" rtlCol="0" anchor="ctr"/>
          <a:lstStyle/>
          <a:p>
            <a:pPr algn="ctr">
              <a:lnSpc>
                <a:spcPct val="85000"/>
              </a:lnSpc>
            </a:pP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 hasCustomPrompt="1"/>
          </p:nvPr>
        </p:nvSpPr>
        <p:spPr bwMode="gray">
          <a:xfrm>
            <a:off x="5534527" y="3297359"/>
            <a:ext cx="6242343" cy="1866900"/>
          </a:xfrm>
        </p:spPr>
        <p:txBody>
          <a:bodyPr rIns="91440" bIns="91440" anchor="t"/>
          <a:lstStyle>
            <a:lvl1pPr marL="0" indent="0" algn="l">
              <a:spcBef>
                <a:spcPts val="0"/>
              </a:spcBef>
              <a:buNone/>
              <a:defRPr sz="1800" cap="all" baseline="0">
                <a:solidFill>
                  <a:schemeClr val="bg1"/>
                </a:solidFill>
                <a:effectLst/>
                <a:latin typeface="+mj-lt"/>
              </a:defRPr>
            </a:lvl1pPr>
            <a:lvl2pPr marL="45718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375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375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375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375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375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3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Add subtitle here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0A29BD72-2DF2-4450-A0A7-65237428BDE2}" type="datetime1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 userDrawn="1">
            <p:ph type="title"/>
          </p:nvPr>
        </p:nvSpPr>
        <p:spPr bwMode="gray">
          <a:xfrm>
            <a:off x="5534527" y="1569272"/>
            <a:ext cx="6242343" cy="1651888"/>
          </a:xfrm>
        </p:spPr>
        <p:txBody>
          <a:bodyPr anchor="b"/>
          <a:lstStyle>
            <a:lvl1pPr algn="l">
              <a:defRPr sz="405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A5C68BF1-2E40-4241-A926-B178A83276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"/>
            <a:ext cx="5119395" cy="558641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2827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Add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EBBDA5E-4728-45B2-B1DE-84A041DEFBD3}" type="datetime1">
              <a:rPr lang="en-US" smtClean="0"/>
              <a:pPr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90343F-D056-4E24-BE3D-A305BDC1A2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C35CD1C-467D-4B11-B9C6-314FC28EC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615178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 in th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95739" y="2411506"/>
            <a:ext cx="11600523" cy="2447365"/>
          </a:xfrm>
        </p:spPr>
        <p:txBody>
          <a:bodyPr>
            <a:noAutofit/>
          </a:bodyPr>
          <a:lstStyle>
            <a:lvl1pPr marL="342900" indent="-342900">
              <a:lnSpc>
                <a:spcPct val="90000"/>
              </a:lnSpc>
              <a:buSzPct val="100000"/>
              <a:buFont typeface="+mj-lt"/>
              <a:buAutoNum type="arabicPeriod"/>
              <a:defRPr sz="2700"/>
            </a:lvl1pPr>
            <a:lvl2pPr marL="598885" indent="-315516">
              <a:lnSpc>
                <a:spcPct val="90000"/>
              </a:lnSpc>
              <a:buSzPct val="100000"/>
              <a:buFont typeface="+mj-lt"/>
              <a:buAutoNum type="arabicPeriod" startAt="2"/>
              <a:defRPr sz="2400"/>
            </a:lvl2pPr>
            <a:lvl3pPr marL="726281" indent="-273844">
              <a:lnSpc>
                <a:spcPct val="90000"/>
              </a:lnSpc>
              <a:buSzPct val="100000"/>
              <a:buFont typeface="+mj-lt"/>
              <a:buAutoNum type="arabicPeriod" startAt="3"/>
              <a:tabLst>
                <a:tab pos="598885" algn="l"/>
              </a:tabLst>
              <a:defRPr sz="2100"/>
            </a:lvl3pPr>
            <a:lvl4pPr marL="901304" indent="-275035">
              <a:lnSpc>
                <a:spcPct val="90000"/>
              </a:lnSpc>
              <a:buSzPct val="100000"/>
              <a:buFont typeface="+mj-lt"/>
              <a:buAutoNum type="arabicPeriod" startAt="4"/>
              <a:defRPr sz="1800"/>
            </a:lvl4pPr>
            <a:lvl5pPr marL="1069181" indent="-255985">
              <a:lnSpc>
                <a:spcPct val="90000"/>
              </a:lnSpc>
              <a:buSzPct val="100000"/>
              <a:buFont typeface="+mj-lt"/>
              <a:buAutoNum type="arabicPeriod" startAt="5"/>
              <a:defRPr sz="1500"/>
            </a:lvl5pPr>
          </a:lstStyle>
          <a:p>
            <a:pPr lvl="0"/>
            <a:r>
              <a:rPr lang="en-US" dirty="0"/>
              <a:t>Add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EBBDA5E-4728-45B2-B1DE-84A041DEFBD3}" type="datetime1">
              <a:rPr lang="en-US" smtClean="0"/>
              <a:pPr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90343F-D056-4E24-BE3D-A305BDC1A2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C35CD1C-467D-4B11-B9C6-314FC28EC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4C0738-7A2C-4005-BBBD-5E00D48EF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5275" y="1264120"/>
            <a:ext cx="11247439" cy="420687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350" cap="all" baseline="0"/>
            </a:lvl1pPr>
            <a:lvl5pPr marL="728663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17425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 in the Blank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BF4ADC76-5328-43CA-88DB-28FCA66005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42301" y="2"/>
            <a:ext cx="3949700" cy="665479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95740" y="2411506"/>
            <a:ext cx="7705261" cy="2447365"/>
          </a:xfrm>
        </p:spPr>
        <p:txBody>
          <a:bodyPr>
            <a:noAutofit/>
          </a:bodyPr>
          <a:lstStyle>
            <a:lvl1pPr marL="342900" indent="-342900">
              <a:lnSpc>
                <a:spcPct val="90000"/>
              </a:lnSpc>
              <a:buSzPct val="100000"/>
              <a:buFont typeface="+mj-lt"/>
              <a:buAutoNum type="arabicPeriod"/>
              <a:defRPr sz="2700"/>
            </a:lvl1pPr>
            <a:lvl2pPr marL="598885" indent="-315516">
              <a:lnSpc>
                <a:spcPct val="90000"/>
              </a:lnSpc>
              <a:buSzPct val="100000"/>
              <a:buFont typeface="+mj-lt"/>
              <a:buAutoNum type="arabicPeriod" startAt="2"/>
              <a:defRPr sz="2400"/>
            </a:lvl2pPr>
            <a:lvl3pPr marL="726281" indent="-273844">
              <a:lnSpc>
                <a:spcPct val="90000"/>
              </a:lnSpc>
              <a:buSzPct val="100000"/>
              <a:buFont typeface="+mj-lt"/>
              <a:buAutoNum type="arabicPeriod" startAt="3"/>
              <a:tabLst>
                <a:tab pos="598885" algn="l"/>
              </a:tabLst>
              <a:defRPr sz="2100"/>
            </a:lvl3pPr>
            <a:lvl4pPr marL="901304" indent="-275035">
              <a:lnSpc>
                <a:spcPct val="90000"/>
              </a:lnSpc>
              <a:buSzPct val="100000"/>
              <a:buFont typeface="+mj-lt"/>
              <a:buAutoNum type="arabicPeriod" startAt="4"/>
              <a:defRPr sz="1800"/>
            </a:lvl4pPr>
            <a:lvl5pPr marL="1069181" indent="-255985">
              <a:lnSpc>
                <a:spcPct val="90000"/>
              </a:lnSpc>
              <a:buSzPct val="100000"/>
              <a:buFont typeface="+mj-lt"/>
              <a:buAutoNum type="arabicPeriod" startAt="5"/>
              <a:defRPr sz="1500"/>
            </a:lvl5pPr>
          </a:lstStyle>
          <a:p>
            <a:pPr lvl="0"/>
            <a:r>
              <a:rPr lang="en-US" dirty="0"/>
              <a:t>Add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EBBDA5E-4728-45B2-B1DE-84A041DEFBD3}" type="datetime1">
              <a:rPr lang="en-US" smtClean="0"/>
              <a:pPr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90343F-D056-4E24-BE3D-A305BDC1A2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C35CD1C-467D-4B11-B9C6-314FC28EC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40" y="119075"/>
            <a:ext cx="7704797" cy="11270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4C0738-7A2C-4005-BBBD-5E00D48EF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5276" y="1264120"/>
            <a:ext cx="7705261" cy="420687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350" cap="all" baseline="0"/>
            </a:lvl1pPr>
            <a:lvl5pPr marL="728663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4011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EBBDA5E-4728-45B2-B1DE-84A041DEFBD3}" type="datetime1">
              <a:rPr lang="en-US" smtClean="0"/>
              <a:pPr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90343F-D056-4E24-BE3D-A305BDC1A2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C35CD1C-467D-4B11-B9C6-314FC28EC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40" y="119076"/>
            <a:ext cx="10473861" cy="6421425"/>
          </a:xfrm>
        </p:spPr>
        <p:txBody>
          <a:bodyPr anchor="ctr"/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429298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7.emf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97A6206-EF0A-4BA7-8986-A508738C46C3}"/>
              </a:ext>
            </a:extLst>
          </p:cNvPr>
          <p:cNvGrpSpPr>
            <a:grpSpLocks/>
          </p:cNvGrpSpPr>
          <p:nvPr userDrawn="1"/>
        </p:nvGrpSpPr>
        <p:grpSpPr>
          <a:xfrm>
            <a:off x="10918081" y="192126"/>
            <a:ext cx="978179" cy="978179"/>
            <a:chOff x="2298701" y="4024312"/>
            <a:chExt cx="1204913" cy="1200151"/>
          </a:xfrm>
          <a:solidFill>
            <a:schemeClr val="accent1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2624328A-627F-4D78-A329-BB2BDA4B8F9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8701" y="4024312"/>
              <a:ext cx="1204913" cy="1200151"/>
            </a:xfrm>
            <a:custGeom>
              <a:avLst/>
              <a:gdLst>
                <a:gd name="T0" fmla="*/ 1310 w 2616"/>
                <a:gd name="T1" fmla="*/ 2603 h 2603"/>
                <a:gd name="T2" fmla="*/ 1305 w 2616"/>
                <a:gd name="T3" fmla="*/ 2603 h 2603"/>
                <a:gd name="T4" fmla="*/ 627 w 2616"/>
                <a:gd name="T5" fmla="*/ 2055 h 2603"/>
                <a:gd name="T6" fmla="*/ 561 w 2616"/>
                <a:gd name="T7" fmla="*/ 1990 h 2603"/>
                <a:gd name="T8" fmla="*/ 12 w 2616"/>
                <a:gd name="T9" fmla="*/ 1306 h 2603"/>
                <a:gd name="T10" fmla="*/ 551 w 2616"/>
                <a:gd name="T11" fmla="*/ 637 h 2603"/>
                <a:gd name="T12" fmla="*/ 626 w 2616"/>
                <a:gd name="T13" fmla="*/ 561 h 2603"/>
                <a:gd name="T14" fmla="*/ 1311 w 2616"/>
                <a:gd name="T15" fmla="*/ 11 h 2603"/>
                <a:gd name="T16" fmla="*/ 1988 w 2616"/>
                <a:gd name="T17" fmla="*/ 557 h 2603"/>
                <a:gd name="T18" fmla="*/ 2054 w 2616"/>
                <a:gd name="T19" fmla="*/ 623 h 2603"/>
                <a:gd name="T20" fmla="*/ 2604 w 2616"/>
                <a:gd name="T21" fmla="*/ 1308 h 2603"/>
                <a:gd name="T22" fmla="*/ 2058 w 2616"/>
                <a:gd name="T23" fmla="*/ 1985 h 2603"/>
                <a:gd name="T24" fmla="*/ 1992 w 2616"/>
                <a:gd name="T25" fmla="*/ 2051 h 2603"/>
                <a:gd name="T26" fmla="*/ 1310 w 2616"/>
                <a:gd name="T27" fmla="*/ 2603 h 2603"/>
                <a:gd name="T28" fmla="*/ 1319 w 2616"/>
                <a:gd name="T29" fmla="*/ 2505 h 2603"/>
                <a:gd name="T30" fmla="*/ 1319 w 2616"/>
                <a:gd name="T31" fmla="*/ 2505 h 2603"/>
                <a:gd name="T32" fmla="*/ 111 w 2616"/>
                <a:gd name="T33" fmla="*/ 1312 h 2603"/>
                <a:gd name="T34" fmla="*/ 632 w 2616"/>
                <a:gd name="T35" fmla="*/ 1921 h 2603"/>
                <a:gd name="T36" fmla="*/ 697 w 2616"/>
                <a:gd name="T37" fmla="*/ 1985 h 2603"/>
                <a:gd name="T38" fmla="*/ 1314 w 2616"/>
                <a:gd name="T39" fmla="*/ 2503 h 2603"/>
                <a:gd name="T40" fmla="*/ 1920 w 2616"/>
                <a:gd name="T41" fmla="*/ 1983 h 2603"/>
                <a:gd name="T42" fmla="*/ 1986 w 2616"/>
                <a:gd name="T43" fmla="*/ 1917 h 2603"/>
                <a:gd name="T44" fmla="*/ 2505 w 2616"/>
                <a:gd name="T45" fmla="*/ 1302 h 2603"/>
                <a:gd name="T46" fmla="*/ 1984 w 2616"/>
                <a:gd name="T47" fmla="*/ 693 h 2603"/>
                <a:gd name="T48" fmla="*/ 1982 w 2616"/>
                <a:gd name="T49" fmla="*/ 691 h 2603"/>
                <a:gd name="T50" fmla="*/ 1919 w 2616"/>
                <a:gd name="T51" fmla="*/ 629 h 2603"/>
                <a:gd name="T52" fmla="*/ 1304 w 2616"/>
                <a:gd name="T53" fmla="*/ 110 h 2603"/>
                <a:gd name="T54" fmla="*/ 697 w 2616"/>
                <a:gd name="T55" fmla="*/ 630 h 2603"/>
                <a:gd name="T56" fmla="*/ 621 w 2616"/>
                <a:gd name="T57" fmla="*/ 707 h 2603"/>
                <a:gd name="T58" fmla="*/ 111 w 2616"/>
                <a:gd name="T59" fmla="*/ 1312 h 2603"/>
                <a:gd name="T60" fmla="*/ 111 w 2616"/>
                <a:gd name="T61" fmla="*/ 1310 h 2603"/>
                <a:gd name="T62" fmla="*/ 111 w 2616"/>
                <a:gd name="T63" fmla="*/ 1310 h 2603"/>
                <a:gd name="T64" fmla="*/ 2505 w 2616"/>
                <a:gd name="T65" fmla="*/ 1304 h 2603"/>
                <a:gd name="T66" fmla="*/ 2505 w 2616"/>
                <a:gd name="T67" fmla="*/ 1304 h 2603"/>
                <a:gd name="T68" fmla="*/ 1307 w 2616"/>
                <a:gd name="T69" fmla="*/ 110 h 2603"/>
                <a:gd name="T70" fmla="*/ 1307 w 2616"/>
                <a:gd name="T71" fmla="*/ 110 h 2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16" h="2603">
                  <a:moveTo>
                    <a:pt x="1310" y="2603"/>
                  </a:moveTo>
                  <a:cubicBezTo>
                    <a:pt x="1308" y="2603"/>
                    <a:pt x="1307" y="2603"/>
                    <a:pt x="1305" y="2603"/>
                  </a:cubicBezTo>
                  <a:cubicBezTo>
                    <a:pt x="1215" y="2600"/>
                    <a:pt x="632" y="2061"/>
                    <a:pt x="627" y="2055"/>
                  </a:cubicBezTo>
                  <a:cubicBezTo>
                    <a:pt x="561" y="1990"/>
                    <a:pt x="561" y="1990"/>
                    <a:pt x="561" y="1990"/>
                  </a:cubicBezTo>
                  <a:cubicBezTo>
                    <a:pt x="468" y="1898"/>
                    <a:pt x="0" y="1426"/>
                    <a:pt x="12" y="1306"/>
                  </a:cubicBezTo>
                  <a:cubicBezTo>
                    <a:pt x="16" y="1179"/>
                    <a:pt x="496" y="692"/>
                    <a:pt x="551" y="637"/>
                  </a:cubicBezTo>
                  <a:cubicBezTo>
                    <a:pt x="626" y="561"/>
                    <a:pt x="626" y="561"/>
                    <a:pt x="626" y="561"/>
                  </a:cubicBezTo>
                  <a:cubicBezTo>
                    <a:pt x="720" y="467"/>
                    <a:pt x="1191" y="0"/>
                    <a:pt x="1311" y="11"/>
                  </a:cubicBezTo>
                  <a:cubicBezTo>
                    <a:pt x="1439" y="15"/>
                    <a:pt x="1932" y="502"/>
                    <a:pt x="1988" y="557"/>
                  </a:cubicBezTo>
                  <a:cubicBezTo>
                    <a:pt x="2054" y="623"/>
                    <a:pt x="2054" y="623"/>
                    <a:pt x="2054" y="623"/>
                  </a:cubicBezTo>
                  <a:cubicBezTo>
                    <a:pt x="2148" y="716"/>
                    <a:pt x="2616" y="1188"/>
                    <a:pt x="2604" y="1308"/>
                  </a:cubicBezTo>
                  <a:cubicBezTo>
                    <a:pt x="2600" y="1436"/>
                    <a:pt x="2113" y="1929"/>
                    <a:pt x="2058" y="1985"/>
                  </a:cubicBezTo>
                  <a:cubicBezTo>
                    <a:pt x="1992" y="2051"/>
                    <a:pt x="1992" y="2051"/>
                    <a:pt x="1992" y="2051"/>
                  </a:cubicBezTo>
                  <a:cubicBezTo>
                    <a:pt x="1898" y="2145"/>
                    <a:pt x="1437" y="2603"/>
                    <a:pt x="1310" y="2603"/>
                  </a:cubicBezTo>
                  <a:close/>
                  <a:moveTo>
                    <a:pt x="1319" y="2505"/>
                  </a:moveTo>
                  <a:cubicBezTo>
                    <a:pt x="1319" y="2505"/>
                    <a:pt x="1319" y="2505"/>
                    <a:pt x="1319" y="2505"/>
                  </a:cubicBezTo>
                  <a:close/>
                  <a:moveTo>
                    <a:pt x="111" y="1312"/>
                  </a:moveTo>
                  <a:cubicBezTo>
                    <a:pt x="125" y="1365"/>
                    <a:pt x="311" y="1602"/>
                    <a:pt x="632" y="1921"/>
                  </a:cubicBezTo>
                  <a:cubicBezTo>
                    <a:pt x="697" y="1985"/>
                    <a:pt x="697" y="1985"/>
                    <a:pt x="697" y="1985"/>
                  </a:cubicBezTo>
                  <a:cubicBezTo>
                    <a:pt x="883" y="2155"/>
                    <a:pt x="1242" y="2469"/>
                    <a:pt x="1314" y="2503"/>
                  </a:cubicBezTo>
                  <a:cubicBezTo>
                    <a:pt x="1371" y="2484"/>
                    <a:pt x="1606" y="2299"/>
                    <a:pt x="1920" y="1983"/>
                  </a:cubicBezTo>
                  <a:cubicBezTo>
                    <a:pt x="1986" y="1917"/>
                    <a:pt x="1986" y="1917"/>
                    <a:pt x="1986" y="1917"/>
                  </a:cubicBezTo>
                  <a:cubicBezTo>
                    <a:pt x="2308" y="1593"/>
                    <a:pt x="2492" y="1354"/>
                    <a:pt x="2505" y="1302"/>
                  </a:cubicBezTo>
                  <a:cubicBezTo>
                    <a:pt x="2491" y="1249"/>
                    <a:pt x="2305" y="1012"/>
                    <a:pt x="1984" y="693"/>
                  </a:cubicBezTo>
                  <a:cubicBezTo>
                    <a:pt x="1982" y="691"/>
                    <a:pt x="1982" y="691"/>
                    <a:pt x="1982" y="691"/>
                  </a:cubicBezTo>
                  <a:cubicBezTo>
                    <a:pt x="1919" y="629"/>
                    <a:pt x="1919" y="629"/>
                    <a:pt x="1919" y="629"/>
                  </a:cubicBezTo>
                  <a:cubicBezTo>
                    <a:pt x="1595" y="307"/>
                    <a:pt x="1357" y="123"/>
                    <a:pt x="1304" y="110"/>
                  </a:cubicBezTo>
                  <a:cubicBezTo>
                    <a:pt x="1252" y="124"/>
                    <a:pt x="1016" y="310"/>
                    <a:pt x="697" y="630"/>
                  </a:cubicBezTo>
                  <a:cubicBezTo>
                    <a:pt x="621" y="707"/>
                    <a:pt x="621" y="707"/>
                    <a:pt x="621" y="707"/>
                  </a:cubicBezTo>
                  <a:cubicBezTo>
                    <a:pt x="305" y="1025"/>
                    <a:pt x="124" y="1261"/>
                    <a:pt x="111" y="1312"/>
                  </a:cubicBezTo>
                  <a:close/>
                  <a:moveTo>
                    <a:pt x="111" y="1310"/>
                  </a:moveTo>
                  <a:cubicBezTo>
                    <a:pt x="111" y="1310"/>
                    <a:pt x="111" y="1310"/>
                    <a:pt x="111" y="1310"/>
                  </a:cubicBezTo>
                  <a:moveTo>
                    <a:pt x="2505" y="1304"/>
                  </a:moveTo>
                  <a:cubicBezTo>
                    <a:pt x="2505" y="1304"/>
                    <a:pt x="2505" y="1304"/>
                    <a:pt x="2505" y="1304"/>
                  </a:cubicBezTo>
                  <a:close/>
                  <a:moveTo>
                    <a:pt x="1307" y="110"/>
                  </a:moveTo>
                  <a:cubicBezTo>
                    <a:pt x="1307" y="110"/>
                    <a:pt x="1307" y="110"/>
                    <a:pt x="1307" y="1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13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EFD34D6E-653A-42BD-B062-06DD074502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0326" y="4497388"/>
              <a:ext cx="198438" cy="260350"/>
            </a:xfrm>
            <a:custGeom>
              <a:avLst/>
              <a:gdLst>
                <a:gd name="T0" fmla="*/ 432 w 432"/>
                <a:gd name="T1" fmla="*/ 345 h 564"/>
                <a:gd name="T2" fmla="*/ 432 w 432"/>
                <a:gd name="T3" fmla="*/ 412 h 564"/>
                <a:gd name="T4" fmla="*/ 427 w 432"/>
                <a:gd name="T5" fmla="*/ 427 h 564"/>
                <a:gd name="T6" fmla="*/ 409 w 432"/>
                <a:gd name="T7" fmla="*/ 434 h 564"/>
                <a:gd name="T8" fmla="*/ 375 w 432"/>
                <a:gd name="T9" fmla="*/ 434 h 564"/>
                <a:gd name="T10" fmla="*/ 375 w 432"/>
                <a:gd name="T11" fmla="*/ 563 h 564"/>
                <a:gd name="T12" fmla="*/ 271 w 432"/>
                <a:gd name="T13" fmla="*/ 564 h 564"/>
                <a:gd name="T14" fmla="*/ 270 w 432"/>
                <a:gd name="T15" fmla="*/ 434 h 564"/>
                <a:gd name="T16" fmla="*/ 44 w 432"/>
                <a:gd name="T17" fmla="*/ 435 h 564"/>
                <a:gd name="T18" fmla="*/ 24 w 432"/>
                <a:gd name="T19" fmla="*/ 428 h 564"/>
                <a:gd name="T20" fmla="*/ 12 w 432"/>
                <a:gd name="T21" fmla="*/ 411 h 564"/>
                <a:gd name="T22" fmla="*/ 0 w 432"/>
                <a:gd name="T23" fmla="*/ 352 h 564"/>
                <a:gd name="T24" fmla="*/ 259 w 432"/>
                <a:gd name="T25" fmla="*/ 1 h 564"/>
                <a:gd name="T26" fmla="*/ 373 w 432"/>
                <a:gd name="T27" fmla="*/ 0 h 564"/>
                <a:gd name="T28" fmla="*/ 374 w 432"/>
                <a:gd name="T29" fmla="*/ 345 h 564"/>
                <a:gd name="T30" fmla="*/ 432 w 432"/>
                <a:gd name="T31" fmla="*/ 345 h 564"/>
                <a:gd name="T32" fmla="*/ 270 w 432"/>
                <a:gd name="T33" fmla="*/ 345 h 564"/>
                <a:gd name="T34" fmla="*/ 270 w 432"/>
                <a:gd name="T35" fmla="*/ 198 h 564"/>
                <a:gd name="T36" fmla="*/ 270 w 432"/>
                <a:gd name="T37" fmla="*/ 169 h 564"/>
                <a:gd name="T38" fmla="*/ 273 w 432"/>
                <a:gd name="T39" fmla="*/ 136 h 564"/>
                <a:gd name="T40" fmla="*/ 125 w 432"/>
                <a:gd name="T41" fmla="*/ 345 h 564"/>
                <a:gd name="T42" fmla="*/ 270 w 432"/>
                <a:gd name="T43" fmla="*/ 34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2" h="564">
                  <a:moveTo>
                    <a:pt x="432" y="345"/>
                  </a:moveTo>
                  <a:cubicBezTo>
                    <a:pt x="432" y="412"/>
                    <a:pt x="432" y="412"/>
                    <a:pt x="432" y="412"/>
                  </a:cubicBezTo>
                  <a:cubicBezTo>
                    <a:pt x="432" y="418"/>
                    <a:pt x="430" y="423"/>
                    <a:pt x="427" y="427"/>
                  </a:cubicBezTo>
                  <a:cubicBezTo>
                    <a:pt x="423" y="432"/>
                    <a:pt x="417" y="434"/>
                    <a:pt x="409" y="434"/>
                  </a:cubicBezTo>
                  <a:cubicBezTo>
                    <a:pt x="375" y="434"/>
                    <a:pt x="375" y="434"/>
                    <a:pt x="375" y="434"/>
                  </a:cubicBezTo>
                  <a:cubicBezTo>
                    <a:pt x="375" y="563"/>
                    <a:pt x="375" y="563"/>
                    <a:pt x="375" y="563"/>
                  </a:cubicBezTo>
                  <a:cubicBezTo>
                    <a:pt x="271" y="564"/>
                    <a:pt x="271" y="564"/>
                    <a:pt x="271" y="564"/>
                  </a:cubicBezTo>
                  <a:cubicBezTo>
                    <a:pt x="270" y="434"/>
                    <a:pt x="270" y="434"/>
                    <a:pt x="270" y="434"/>
                  </a:cubicBezTo>
                  <a:cubicBezTo>
                    <a:pt x="44" y="435"/>
                    <a:pt x="44" y="435"/>
                    <a:pt x="44" y="435"/>
                  </a:cubicBezTo>
                  <a:cubicBezTo>
                    <a:pt x="36" y="435"/>
                    <a:pt x="30" y="433"/>
                    <a:pt x="24" y="428"/>
                  </a:cubicBezTo>
                  <a:cubicBezTo>
                    <a:pt x="17" y="423"/>
                    <a:pt x="14" y="418"/>
                    <a:pt x="12" y="411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259" y="1"/>
                    <a:pt x="259" y="1"/>
                    <a:pt x="259" y="1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74" y="345"/>
                    <a:pt x="374" y="345"/>
                    <a:pt x="374" y="345"/>
                  </a:cubicBezTo>
                  <a:lnTo>
                    <a:pt x="432" y="345"/>
                  </a:lnTo>
                  <a:close/>
                  <a:moveTo>
                    <a:pt x="270" y="345"/>
                  </a:moveTo>
                  <a:cubicBezTo>
                    <a:pt x="270" y="198"/>
                    <a:pt x="270" y="198"/>
                    <a:pt x="270" y="198"/>
                  </a:cubicBezTo>
                  <a:cubicBezTo>
                    <a:pt x="269" y="189"/>
                    <a:pt x="270" y="179"/>
                    <a:pt x="270" y="169"/>
                  </a:cubicBezTo>
                  <a:cubicBezTo>
                    <a:pt x="271" y="159"/>
                    <a:pt x="272" y="148"/>
                    <a:pt x="273" y="136"/>
                  </a:cubicBezTo>
                  <a:cubicBezTo>
                    <a:pt x="125" y="345"/>
                    <a:pt x="125" y="345"/>
                    <a:pt x="125" y="345"/>
                  </a:cubicBezTo>
                  <a:lnTo>
                    <a:pt x="270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13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5ECE8A4D-D9AF-499E-B9C8-E5693D47EC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14638" y="4494213"/>
              <a:ext cx="192088" cy="265113"/>
            </a:xfrm>
            <a:custGeom>
              <a:avLst/>
              <a:gdLst>
                <a:gd name="T0" fmla="*/ 417 w 417"/>
                <a:gd name="T1" fmla="*/ 287 h 576"/>
                <a:gd name="T2" fmla="*/ 402 w 417"/>
                <a:gd name="T3" fmla="*/ 415 h 576"/>
                <a:gd name="T4" fmla="*/ 358 w 417"/>
                <a:gd name="T5" fmla="*/ 505 h 576"/>
                <a:gd name="T6" fmla="*/ 292 w 417"/>
                <a:gd name="T7" fmla="*/ 558 h 576"/>
                <a:gd name="T8" fmla="*/ 209 w 417"/>
                <a:gd name="T9" fmla="*/ 576 h 576"/>
                <a:gd name="T10" fmla="*/ 126 w 417"/>
                <a:gd name="T11" fmla="*/ 559 h 576"/>
                <a:gd name="T12" fmla="*/ 60 w 417"/>
                <a:gd name="T13" fmla="*/ 506 h 576"/>
                <a:gd name="T14" fmla="*/ 16 w 417"/>
                <a:gd name="T15" fmla="*/ 416 h 576"/>
                <a:gd name="T16" fmla="*/ 0 w 417"/>
                <a:gd name="T17" fmla="*/ 288 h 576"/>
                <a:gd name="T18" fmla="*/ 15 w 417"/>
                <a:gd name="T19" fmla="*/ 161 h 576"/>
                <a:gd name="T20" fmla="*/ 58 w 417"/>
                <a:gd name="T21" fmla="*/ 71 h 576"/>
                <a:gd name="T22" fmla="*/ 124 w 417"/>
                <a:gd name="T23" fmla="*/ 18 h 576"/>
                <a:gd name="T24" fmla="*/ 207 w 417"/>
                <a:gd name="T25" fmla="*/ 0 h 576"/>
                <a:gd name="T26" fmla="*/ 290 w 417"/>
                <a:gd name="T27" fmla="*/ 17 h 576"/>
                <a:gd name="T28" fmla="*/ 357 w 417"/>
                <a:gd name="T29" fmla="*/ 70 h 576"/>
                <a:gd name="T30" fmla="*/ 401 w 417"/>
                <a:gd name="T31" fmla="*/ 159 h 576"/>
                <a:gd name="T32" fmla="*/ 417 w 417"/>
                <a:gd name="T33" fmla="*/ 287 h 576"/>
                <a:gd name="T34" fmla="*/ 294 w 417"/>
                <a:gd name="T35" fmla="*/ 288 h 576"/>
                <a:gd name="T36" fmla="*/ 286 w 417"/>
                <a:gd name="T37" fmla="*/ 192 h 576"/>
                <a:gd name="T38" fmla="*/ 266 w 417"/>
                <a:gd name="T39" fmla="*/ 133 h 576"/>
                <a:gd name="T40" fmla="*/ 238 w 417"/>
                <a:gd name="T41" fmla="*/ 104 h 576"/>
                <a:gd name="T42" fmla="*/ 207 w 417"/>
                <a:gd name="T43" fmla="*/ 97 h 576"/>
                <a:gd name="T44" fmla="*/ 176 w 417"/>
                <a:gd name="T45" fmla="*/ 105 h 576"/>
                <a:gd name="T46" fmla="*/ 149 w 417"/>
                <a:gd name="T47" fmla="*/ 134 h 576"/>
                <a:gd name="T48" fmla="*/ 130 w 417"/>
                <a:gd name="T49" fmla="*/ 192 h 576"/>
                <a:gd name="T50" fmla="*/ 124 w 417"/>
                <a:gd name="T51" fmla="*/ 288 h 576"/>
                <a:gd name="T52" fmla="*/ 131 w 417"/>
                <a:gd name="T53" fmla="*/ 384 h 576"/>
                <a:gd name="T54" fmla="*/ 150 w 417"/>
                <a:gd name="T55" fmla="*/ 442 h 576"/>
                <a:gd name="T56" fmla="*/ 177 w 417"/>
                <a:gd name="T57" fmla="*/ 472 h 576"/>
                <a:gd name="T58" fmla="*/ 208 w 417"/>
                <a:gd name="T59" fmla="*/ 479 h 576"/>
                <a:gd name="T60" fmla="*/ 240 w 417"/>
                <a:gd name="T61" fmla="*/ 471 h 576"/>
                <a:gd name="T62" fmla="*/ 267 w 417"/>
                <a:gd name="T63" fmla="*/ 442 h 576"/>
                <a:gd name="T64" fmla="*/ 286 w 417"/>
                <a:gd name="T65" fmla="*/ 383 h 576"/>
                <a:gd name="T66" fmla="*/ 294 w 417"/>
                <a:gd name="T67" fmla="*/ 288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7" h="576">
                  <a:moveTo>
                    <a:pt x="417" y="287"/>
                  </a:moveTo>
                  <a:cubicBezTo>
                    <a:pt x="417" y="336"/>
                    <a:pt x="412" y="379"/>
                    <a:pt x="402" y="415"/>
                  </a:cubicBezTo>
                  <a:cubicBezTo>
                    <a:pt x="391" y="451"/>
                    <a:pt x="377" y="481"/>
                    <a:pt x="358" y="505"/>
                  </a:cubicBezTo>
                  <a:cubicBezTo>
                    <a:pt x="340" y="529"/>
                    <a:pt x="317" y="546"/>
                    <a:pt x="292" y="558"/>
                  </a:cubicBezTo>
                  <a:cubicBezTo>
                    <a:pt x="266" y="570"/>
                    <a:pt x="238" y="576"/>
                    <a:pt x="209" y="576"/>
                  </a:cubicBezTo>
                  <a:cubicBezTo>
                    <a:pt x="179" y="576"/>
                    <a:pt x="151" y="570"/>
                    <a:pt x="126" y="559"/>
                  </a:cubicBezTo>
                  <a:cubicBezTo>
                    <a:pt x="100" y="547"/>
                    <a:pt x="78" y="529"/>
                    <a:pt x="60" y="506"/>
                  </a:cubicBezTo>
                  <a:cubicBezTo>
                    <a:pt x="41" y="482"/>
                    <a:pt x="26" y="452"/>
                    <a:pt x="16" y="416"/>
                  </a:cubicBezTo>
                  <a:cubicBezTo>
                    <a:pt x="5" y="380"/>
                    <a:pt x="0" y="338"/>
                    <a:pt x="0" y="288"/>
                  </a:cubicBezTo>
                  <a:cubicBezTo>
                    <a:pt x="0" y="239"/>
                    <a:pt x="5" y="197"/>
                    <a:pt x="15" y="161"/>
                  </a:cubicBezTo>
                  <a:cubicBezTo>
                    <a:pt x="25" y="124"/>
                    <a:pt x="40" y="95"/>
                    <a:pt x="58" y="71"/>
                  </a:cubicBezTo>
                  <a:cubicBezTo>
                    <a:pt x="77" y="47"/>
                    <a:pt x="99" y="29"/>
                    <a:pt x="124" y="18"/>
                  </a:cubicBezTo>
                  <a:cubicBezTo>
                    <a:pt x="149" y="6"/>
                    <a:pt x="177" y="0"/>
                    <a:pt x="207" y="0"/>
                  </a:cubicBezTo>
                  <a:cubicBezTo>
                    <a:pt x="237" y="0"/>
                    <a:pt x="264" y="6"/>
                    <a:pt x="290" y="17"/>
                  </a:cubicBezTo>
                  <a:cubicBezTo>
                    <a:pt x="316" y="29"/>
                    <a:pt x="338" y="46"/>
                    <a:pt x="357" y="70"/>
                  </a:cubicBezTo>
                  <a:cubicBezTo>
                    <a:pt x="376" y="93"/>
                    <a:pt x="390" y="123"/>
                    <a:pt x="401" y="159"/>
                  </a:cubicBezTo>
                  <a:cubicBezTo>
                    <a:pt x="412" y="195"/>
                    <a:pt x="417" y="238"/>
                    <a:pt x="417" y="287"/>
                  </a:cubicBezTo>
                  <a:close/>
                  <a:moveTo>
                    <a:pt x="294" y="288"/>
                  </a:moveTo>
                  <a:cubicBezTo>
                    <a:pt x="293" y="249"/>
                    <a:pt x="291" y="217"/>
                    <a:pt x="286" y="192"/>
                  </a:cubicBezTo>
                  <a:cubicBezTo>
                    <a:pt x="281" y="167"/>
                    <a:pt x="274" y="148"/>
                    <a:pt x="266" y="133"/>
                  </a:cubicBezTo>
                  <a:cubicBezTo>
                    <a:pt x="258" y="119"/>
                    <a:pt x="249" y="110"/>
                    <a:pt x="238" y="104"/>
                  </a:cubicBezTo>
                  <a:cubicBezTo>
                    <a:pt x="228" y="99"/>
                    <a:pt x="218" y="97"/>
                    <a:pt x="207" y="97"/>
                  </a:cubicBezTo>
                  <a:cubicBezTo>
                    <a:pt x="197" y="97"/>
                    <a:pt x="186" y="99"/>
                    <a:pt x="176" y="105"/>
                  </a:cubicBezTo>
                  <a:cubicBezTo>
                    <a:pt x="166" y="110"/>
                    <a:pt x="157" y="120"/>
                    <a:pt x="149" y="134"/>
                  </a:cubicBezTo>
                  <a:cubicBezTo>
                    <a:pt x="141" y="148"/>
                    <a:pt x="135" y="168"/>
                    <a:pt x="130" y="192"/>
                  </a:cubicBezTo>
                  <a:cubicBezTo>
                    <a:pt x="126" y="217"/>
                    <a:pt x="123" y="249"/>
                    <a:pt x="124" y="288"/>
                  </a:cubicBezTo>
                  <a:cubicBezTo>
                    <a:pt x="124" y="327"/>
                    <a:pt x="126" y="359"/>
                    <a:pt x="131" y="384"/>
                  </a:cubicBezTo>
                  <a:cubicBezTo>
                    <a:pt x="136" y="409"/>
                    <a:pt x="142" y="428"/>
                    <a:pt x="150" y="442"/>
                  </a:cubicBezTo>
                  <a:cubicBezTo>
                    <a:pt x="158" y="457"/>
                    <a:pt x="167" y="466"/>
                    <a:pt x="177" y="472"/>
                  </a:cubicBezTo>
                  <a:cubicBezTo>
                    <a:pt x="187" y="477"/>
                    <a:pt x="198" y="479"/>
                    <a:pt x="208" y="479"/>
                  </a:cubicBezTo>
                  <a:cubicBezTo>
                    <a:pt x="219" y="479"/>
                    <a:pt x="229" y="477"/>
                    <a:pt x="240" y="471"/>
                  </a:cubicBezTo>
                  <a:cubicBezTo>
                    <a:pt x="250" y="466"/>
                    <a:pt x="259" y="456"/>
                    <a:pt x="267" y="442"/>
                  </a:cubicBezTo>
                  <a:cubicBezTo>
                    <a:pt x="275" y="428"/>
                    <a:pt x="282" y="408"/>
                    <a:pt x="286" y="383"/>
                  </a:cubicBezTo>
                  <a:cubicBezTo>
                    <a:pt x="291" y="359"/>
                    <a:pt x="294" y="327"/>
                    <a:pt x="294" y="2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13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9992AE2E-BA62-4A2C-932B-B14E07A975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0538" y="4495800"/>
              <a:ext cx="169863" cy="260350"/>
            </a:xfrm>
            <a:custGeom>
              <a:avLst/>
              <a:gdLst>
                <a:gd name="T0" fmla="*/ 368 w 368"/>
                <a:gd name="T1" fmla="*/ 477 h 565"/>
                <a:gd name="T2" fmla="*/ 368 w 368"/>
                <a:gd name="T3" fmla="*/ 564 h 565"/>
                <a:gd name="T4" fmla="*/ 48 w 368"/>
                <a:gd name="T5" fmla="*/ 565 h 565"/>
                <a:gd name="T6" fmla="*/ 48 w 368"/>
                <a:gd name="T7" fmla="*/ 478 h 565"/>
                <a:gd name="T8" fmla="*/ 156 w 368"/>
                <a:gd name="T9" fmla="*/ 478 h 565"/>
                <a:gd name="T10" fmla="*/ 155 w 368"/>
                <a:gd name="T11" fmla="*/ 194 h 565"/>
                <a:gd name="T12" fmla="*/ 155 w 368"/>
                <a:gd name="T13" fmla="*/ 172 h 565"/>
                <a:gd name="T14" fmla="*/ 156 w 368"/>
                <a:gd name="T15" fmla="*/ 150 h 565"/>
                <a:gd name="T16" fmla="*/ 92 w 368"/>
                <a:gd name="T17" fmla="*/ 203 h 565"/>
                <a:gd name="T18" fmla="*/ 76 w 368"/>
                <a:gd name="T19" fmla="*/ 211 h 565"/>
                <a:gd name="T20" fmla="*/ 60 w 368"/>
                <a:gd name="T21" fmla="*/ 211 h 565"/>
                <a:gd name="T22" fmla="*/ 47 w 368"/>
                <a:gd name="T23" fmla="*/ 206 h 565"/>
                <a:gd name="T24" fmla="*/ 38 w 368"/>
                <a:gd name="T25" fmla="*/ 199 h 565"/>
                <a:gd name="T26" fmla="*/ 0 w 368"/>
                <a:gd name="T27" fmla="*/ 149 h 565"/>
                <a:gd name="T28" fmla="*/ 175 w 368"/>
                <a:gd name="T29" fmla="*/ 1 h 565"/>
                <a:gd name="T30" fmla="*/ 274 w 368"/>
                <a:gd name="T31" fmla="*/ 0 h 565"/>
                <a:gd name="T32" fmla="*/ 275 w 368"/>
                <a:gd name="T33" fmla="*/ 477 h 565"/>
                <a:gd name="T34" fmla="*/ 368 w 368"/>
                <a:gd name="T35" fmla="*/ 477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8" h="565">
                  <a:moveTo>
                    <a:pt x="368" y="477"/>
                  </a:moveTo>
                  <a:cubicBezTo>
                    <a:pt x="368" y="564"/>
                    <a:pt x="368" y="564"/>
                    <a:pt x="368" y="564"/>
                  </a:cubicBezTo>
                  <a:cubicBezTo>
                    <a:pt x="48" y="565"/>
                    <a:pt x="48" y="565"/>
                    <a:pt x="48" y="565"/>
                  </a:cubicBezTo>
                  <a:cubicBezTo>
                    <a:pt x="48" y="478"/>
                    <a:pt x="48" y="478"/>
                    <a:pt x="48" y="478"/>
                  </a:cubicBezTo>
                  <a:cubicBezTo>
                    <a:pt x="156" y="478"/>
                    <a:pt x="156" y="478"/>
                    <a:pt x="156" y="478"/>
                  </a:cubicBezTo>
                  <a:cubicBezTo>
                    <a:pt x="155" y="194"/>
                    <a:pt x="155" y="194"/>
                    <a:pt x="155" y="194"/>
                  </a:cubicBezTo>
                  <a:cubicBezTo>
                    <a:pt x="155" y="186"/>
                    <a:pt x="155" y="179"/>
                    <a:pt x="155" y="172"/>
                  </a:cubicBezTo>
                  <a:cubicBezTo>
                    <a:pt x="155" y="164"/>
                    <a:pt x="156" y="157"/>
                    <a:pt x="156" y="150"/>
                  </a:cubicBezTo>
                  <a:cubicBezTo>
                    <a:pt x="92" y="203"/>
                    <a:pt x="92" y="203"/>
                    <a:pt x="92" y="203"/>
                  </a:cubicBezTo>
                  <a:cubicBezTo>
                    <a:pt x="87" y="208"/>
                    <a:pt x="81" y="210"/>
                    <a:pt x="76" y="211"/>
                  </a:cubicBezTo>
                  <a:cubicBezTo>
                    <a:pt x="70" y="212"/>
                    <a:pt x="65" y="212"/>
                    <a:pt x="60" y="211"/>
                  </a:cubicBezTo>
                  <a:cubicBezTo>
                    <a:pt x="55" y="210"/>
                    <a:pt x="51" y="209"/>
                    <a:pt x="47" y="206"/>
                  </a:cubicBezTo>
                  <a:cubicBezTo>
                    <a:pt x="43" y="204"/>
                    <a:pt x="40" y="201"/>
                    <a:pt x="38" y="19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5" y="477"/>
                    <a:pt x="275" y="477"/>
                    <a:pt x="275" y="477"/>
                  </a:cubicBezTo>
                  <a:lnTo>
                    <a:pt x="368" y="4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13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76555D0-1E95-41B5-A4C9-58EA6521E2A5}"/>
              </a:ext>
            </a:extLst>
          </p:cNvPr>
          <p:cNvSpPr/>
          <p:nvPr userDrawn="1"/>
        </p:nvSpPr>
        <p:spPr>
          <a:xfrm>
            <a:off x="0" y="6654801"/>
            <a:ext cx="12192000" cy="203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0" rIns="68580" bIns="0" rtlCol="0" anchor="ctr"/>
          <a:lstStyle/>
          <a:p>
            <a:pPr algn="ctr">
              <a:lnSpc>
                <a:spcPct val="85000"/>
              </a:lnSpc>
            </a:pP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95741" y="119075"/>
            <a:ext cx="11247425" cy="1127020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/>
          <a:p>
            <a:r>
              <a:rPr lang="en-US" dirty="0"/>
              <a:t>Add 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5739" y="1468872"/>
            <a:ext cx="11600523" cy="5086348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/>
          <a:p>
            <a:pPr lvl="0"/>
            <a:r>
              <a:rPr lang="en-US" dirty="0"/>
              <a:t>Add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5739" y="6739899"/>
            <a:ext cx="1011833" cy="80003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80000"/>
              </a:lnSpc>
              <a:defRPr sz="600">
                <a:solidFill>
                  <a:schemeClr val="bg2"/>
                </a:solidFill>
              </a:defRPr>
            </a:lvl1pPr>
          </a:lstStyle>
          <a:p>
            <a:fld id="{C932E6E9-4F0E-42DA-881A-934FFB86898B}" type="datetime1">
              <a:rPr lang="en-US" smtClean="0"/>
              <a:pPr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51661" y="6739899"/>
            <a:ext cx="9888681" cy="80003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ctr">
              <a:lnSpc>
                <a:spcPct val="80000"/>
              </a:lnSpc>
              <a:defRPr sz="600">
                <a:solidFill>
                  <a:schemeClr val="bg2"/>
                </a:solidFill>
              </a:defRPr>
            </a:lvl1pPr>
          </a:lstStyle>
          <a:p>
            <a:r>
              <a:rPr lang="en-US"/>
              <a:t>Confidential information statement (go to INSERT&gt;&gt;HEADER &amp; FOOTER)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6579" y="6739899"/>
            <a:ext cx="469680" cy="80003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r">
              <a:lnSpc>
                <a:spcPct val="80000"/>
              </a:lnSpc>
              <a:defRPr sz="600">
                <a:solidFill>
                  <a:schemeClr val="bg2"/>
                </a:solidFill>
              </a:defRPr>
            </a:lvl1pPr>
          </a:lstStyle>
          <a:p>
            <a:fld id="{4F90343F-D056-4E24-BE3D-A305BDC1A2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61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</p:sldLayoutIdLst>
  <p:transition>
    <p:fade/>
  </p:transition>
  <p:hf sldNum="0" hdr="0" ftr="0" dt="0"/>
  <p:txStyles>
    <p:titleStyle>
      <a:lvl1pPr algn="l" defTabSz="914378" rtl="0" eaLnBrk="1" latinLnBrk="0" hangingPunct="1">
        <a:lnSpc>
          <a:spcPct val="80000"/>
        </a:lnSpc>
        <a:spcBef>
          <a:spcPct val="0"/>
        </a:spcBef>
        <a:buNone/>
        <a:defRPr sz="2400" b="0" kern="1200" cap="none" baseline="0"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85000"/>
        </a:lnSpc>
        <a:spcBef>
          <a:spcPts val="900"/>
        </a:spcBef>
        <a:buClr>
          <a:schemeClr val="tx2"/>
        </a:buClr>
        <a:buSzPct val="80000"/>
        <a:buFontTx/>
        <a:buBlip>
          <a:blip r:embed="rId21"/>
        </a:buBlip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423863" indent="-140494" algn="l" defTabSz="914378" rtl="0" eaLnBrk="1" latinLnBrk="0" hangingPunct="1">
        <a:lnSpc>
          <a:spcPct val="85000"/>
        </a:lnSpc>
        <a:spcBef>
          <a:spcPts val="225"/>
        </a:spcBef>
        <a:buClr>
          <a:schemeClr val="tx2"/>
        </a:buClr>
        <a:buSzPct val="80000"/>
        <a:buFontTx/>
        <a:buBlip>
          <a:blip r:embed="rId21"/>
        </a:buBlip>
        <a:defRPr sz="1500" kern="1200">
          <a:solidFill>
            <a:schemeClr val="tx2"/>
          </a:solidFill>
          <a:latin typeface="+mn-lt"/>
          <a:ea typeface="+mn-ea"/>
          <a:cs typeface="+mn-cs"/>
        </a:defRPr>
      </a:lvl2pPr>
      <a:lvl3pPr marL="579835" indent="-127397" algn="l" defTabSz="914378" rtl="0" eaLnBrk="1" latinLnBrk="0" hangingPunct="1">
        <a:lnSpc>
          <a:spcPct val="85000"/>
        </a:lnSpc>
        <a:spcBef>
          <a:spcPts val="225"/>
        </a:spcBef>
        <a:buClr>
          <a:schemeClr val="tx2"/>
        </a:buClr>
        <a:buSzPct val="80000"/>
        <a:buFontTx/>
        <a:buBlip>
          <a:blip r:embed="rId21"/>
        </a:buBlip>
        <a:defRPr sz="1350" kern="1200">
          <a:solidFill>
            <a:schemeClr val="tx2"/>
          </a:solidFill>
          <a:latin typeface="+mn-lt"/>
          <a:ea typeface="+mn-ea"/>
          <a:cs typeface="+mn-cs"/>
        </a:defRPr>
      </a:lvl3pPr>
      <a:lvl4pPr marL="728663" indent="-141685" algn="l" defTabSz="914378" rtl="0" eaLnBrk="1" latinLnBrk="0" hangingPunct="1">
        <a:lnSpc>
          <a:spcPct val="85000"/>
        </a:lnSpc>
        <a:spcBef>
          <a:spcPts val="225"/>
        </a:spcBef>
        <a:buClr>
          <a:schemeClr val="tx2"/>
        </a:buClr>
        <a:buSzPct val="80000"/>
        <a:buFontTx/>
        <a:buBlip>
          <a:blip r:embed="rId21"/>
        </a:buBlip>
        <a:tabLst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856060" indent="-127397" algn="l" defTabSz="914378" rtl="0" eaLnBrk="1" latinLnBrk="0" hangingPunct="1">
        <a:lnSpc>
          <a:spcPct val="85000"/>
        </a:lnSpc>
        <a:spcBef>
          <a:spcPts val="225"/>
        </a:spcBef>
        <a:buClr>
          <a:schemeClr val="tx2"/>
        </a:buClr>
        <a:buSzPct val="80000"/>
        <a:buFontTx/>
        <a:buBlip>
          <a:blip r:embed="rId21"/>
        </a:buBlip>
        <a:tabLst/>
        <a:defRPr sz="1050" kern="1200">
          <a:solidFill>
            <a:schemeClr val="tx2"/>
          </a:solidFill>
          <a:latin typeface="+mn-lt"/>
          <a:ea typeface="+mn-ea"/>
          <a:cs typeface="+mn-cs"/>
        </a:defRPr>
      </a:lvl5pPr>
      <a:lvl6pPr marL="969169" indent="-113110" algn="l" defTabSz="914378" rtl="0" eaLnBrk="1" latinLnBrk="0" hangingPunct="1">
        <a:lnSpc>
          <a:spcPct val="85000"/>
        </a:lnSpc>
        <a:spcBef>
          <a:spcPts val="225"/>
        </a:spcBef>
        <a:buClr>
          <a:schemeClr val="tx2"/>
        </a:buClr>
        <a:buSzPct val="80000"/>
        <a:buFontTx/>
        <a:buBlip>
          <a:blip r:embed="rId21"/>
        </a:buBlip>
        <a:defRPr sz="900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1082279" indent="-100013" algn="l" defTabSz="914378" rtl="0" eaLnBrk="1" latinLnBrk="0" hangingPunct="1">
        <a:lnSpc>
          <a:spcPct val="85000"/>
        </a:lnSpc>
        <a:spcBef>
          <a:spcPts val="225"/>
        </a:spcBef>
        <a:buClr>
          <a:schemeClr val="tx2"/>
        </a:buClr>
        <a:buSzPct val="80000"/>
        <a:buFontTx/>
        <a:buBlip>
          <a:blip r:embed="rId21"/>
        </a:buBlip>
        <a:defRPr sz="9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1188244" indent="-92869" algn="l" defTabSz="914378" rtl="0" eaLnBrk="1" latinLnBrk="0" hangingPunct="1">
        <a:lnSpc>
          <a:spcPct val="85000"/>
        </a:lnSpc>
        <a:spcBef>
          <a:spcPts val="225"/>
        </a:spcBef>
        <a:buClr>
          <a:schemeClr val="tx2"/>
        </a:buClr>
        <a:buSzPct val="80000"/>
        <a:buFontTx/>
        <a:buBlip>
          <a:blip r:embed="rId21"/>
        </a:buBlip>
        <a:defRPr sz="9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1308497" indent="-100013" algn="l" defTabSz="914378" rtl="0" eaLnBrk="1" latinLnBrk="0" hangingPunct="1">
        <a:lnSpc>
          <a:spcPct val="85000"/>
        </a:lnSpc>
        <a:spcBef>
          <a:spcPts val="225"/>
        </a:spcBef>
        <a:buClr>
          <a:schemeClr val="tx2"/>
        </a:buClr>
        <a:buSzPct val="80000"/>
        <a:buFontTx/>
        <a:buBlip>
          <a:blip r:embed="rId21"/>
        </a:buBlip>
        <a:defRPr sz="9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13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13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13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13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13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13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13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13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CBD08305_0000[1]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84138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742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>
                <a:latin typeface="Arial Narrow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742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i="0">
                <a:latin typeface="Arial Narrow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742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Arial Narrow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89C89A-B4A2-46AB-8862-D02AA186F91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2" name="Picture 8" descr="telescope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1068052" y="6008689"/>
            <a:ext cx="908049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636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Eras Medium ITC" pitchFamily="34" charset="0"/>
          <a:cs typeface="Arial" charset="0"/>
        </a:defRPr>
      </a:lvl2pPr>
      <a:lvl3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Eras Medium ITC" pitchFamily="34" charset="0"/>
          <a:cs typeface="Arial" charset="0"/>
        </a:defRPr>
      </a:lvl3pPr>
      <a:lvl4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Eras Medium ITC" pitchFamily="34" charset="0"/>
          <a:cs typeface="Arial" charset="0"/>
        </a:defRPr>
      </a:lvl4pPr>
      <a:lvl5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Eras Medium ITC" pitchFamily="34" charset="0"/>
          <a:cs typeface="Arial" charset="0"/>
        </a:defRPr>
      </a:lvl5pPr>
      <a:lvl6pPr marL="457200" algn="ctr" rtl="0" fontAlgn="base">
        <a:lnSpc>
          <a:spcPct val="95000"/>
        </a:lnSpc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Eras Medium ITC" pitchFamily="34" charset="0"/>
          <a:cs typeface="Arial" charset="0"/>
        </a:defRPr>
      </a:lvl6pPr>
      <a:lvl7pPr marL="914400" algn="ctr" rtl="0" fontAlgn="base">
        <a:lnSpc>
          <a:spcPct val="95000"/>
        </a:lnSpc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Eras Medium ITC" pitchFamily="34" charset="0"/>
          <a:cs typeface="Arial" charset="0"/>
        </a:defRPr>
      </a:lvl7pPr>
      <a:lvl8pPr marL="1371600" algn="ctr" rtl="0" fontAlgn="base">
        <a:lnSpc>
          <a:spcPct val="95000"/>
        </a:lnSpc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Eras Medium ITC" pitchFamily="34" charset="0"/>
          <a:cs typeface="Arial" charset="0"/>
        </a:defRPr>
      </a:lvl8pPr>
      <a:lvl9pPr marL="1828800" algn="ctr" rtl="0" fontAlgn="base">
        <a:lnSpc>
          <a:spcPct val="95000"/>
        </a:lnSpc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Eras Medium ITC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j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j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Eras Light ITC" pitchFamily="34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Eras Light ITC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Eras Light ITC" pitchFamily="34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Eras Light ITC" pitchFamily="34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Eras Light ITC" pitchFamily="34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Eras Light ITC" pitchFamily="34" charset="0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6555D0-1E95-41B5-A4C9-58EA6521E2A5}"/>
              </a:ext>
            </a:extLst>
          </p:cNvPr>
          <p:cNvSpPr/>
          <p:nvPr userDrawn="1"/>
        </p:nvSpPr>
        <p:spPr>
          <a:xfrm>
            <a:off x="0" y="6654801"/>
            <a:ext cx="12192000" cy="203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0" rIns="68580" bIns="0" rtlCol="0" anchor="ctr"/>
          <a:lstStyle/>
          <a:p>
            <a:pPr algn="ctr">
              <a:lnSpc>
                <a:spcPct val="85000"/>
              </a:lnSpc>
            </a:pP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95741" y="119075"/>
            <a:ext cx="11247425" cy="1127020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/>
          <a:p>
            <a:r>
              <a:rPr lang="en-US" dirty="0"/>
              <a:t>Add 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5739" y="1468872"/>
            <a:ext cx="11600523" cy="5086348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/>
          <a:p>
            <a:pPr lvl="0"/>
            <a:r>
              <a:rPr lang="en-US" dirty="0"/>
              <a:t>Add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5739" y="6739899"/>
            <a:ext cx="1011833" cy="80003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80000"/>
              </a:lnSpc>
              <a:defRPr sz="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932E6E9-4F0E-42DA-881A-934FFB86898B}" type="datetime1">
              <a:rPr lang="en-US" smtClean="0"/>
              <a:pPr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51661" y="6739899"/>
            <a:ext cx="9888681" cy="80003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ctr">
              <a:lnSpc>
                <a:spcPct val="80000"/>
              </a:lnSpc>
              <a:defRPr sz="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Confidential information statement (go to INSERT&gt;&gt;HEADER &amp; FOOTER)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6579" y="6739899"/>
            <a:ext cx="469680" cy="80003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r">
              <a:lnSpc>
                <a:spcPct val="80000"/>
              </a:lnSpc>
              <a:defRPr sz="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90343F-D056-4E24-BE3D-A305BDC1A23E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ABF148-4A3D-484E-A515-A7A1C78D4F42}"/>
              </a:ext>
            </a:extLst>
          </p:cNvPr>
          <p:cNvGrpSpPr/>
          <p:nvPr userDrawn="1"/>
        </p:nvGrpSpPr>
        <p:grpSpPr>
          <a:xfrm>
            <a:off x="10918081" y="192126"/>
            <a:ext cx="978179" cy="978179"/>
            <a:chOff x="-2613026" y="1412876"/>
            <a:chExt cx="2073275" cy="2073275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9FFF59A6-2712-4A21-89FD-C05CC4F0DFA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613026" y="1412876"/>
              <a:ext cx="2073275" cy="2073275"/>
            </a:xfrm>
            <a:custGeom>
              <a:avLst/>
              <a:gdLst>
                <a:gd name="T0" fmla="*/ 2041 w 2604"/>
                <a:gd name="T1" fmla="*/ 627 h 2604"/>
                <a:gd name="T2" fmla="*/ 2039 w 2604"/>
                <a:gd name="T3" fmla="*/ 626 h 2604"/>
                <a:gd name="T4" fmla="*/ 1974 w 2604"/>
                <a:gd name="T5" fmla="*/ 561 h 2604"/>
                <a:gd name="T6" fmla="*/ 1972 w 2604"/>
                <a:gd name="T7" fmla="*/ 559 h 2604"/>
                <a:gd name="T8" fmla="*/ 1300 w 2604"/>
                <a:gd name="T9" fmla="*/ 6 h 2604"/>
                <a:gd name="T10" fmla="*/ 630 w 2604"/>
                <a:gd name="T11" fmla="*/ 562 h 2604"/>
                <a:gd name="T12" fmla="*/ 551 w 2604"/>
                <a:gd name="T13" fmla="*/ 642 h 2604"/>
                <a:gd name="T14" fmla="*/ 6 w 2604"/>
                <a:gd name="T15" fmla="*/ 1306 h 2604"/>
                <a:gd name="T16" fmla="*/ 563 w 2604"/>
                <a:gd name="T17" fmla="*/ 1977 h 2604"/>
                <a:gd name="T18" fmla="*/ 565 w 2604"/>
                <a:gd name="T19" fmla="*/ 1978 h 2604"/>
                <a:gd name="T20" fmla="*/ 630 w 2604"/>
                <a:gd name="T21" fmla="*/ 2043 h 2604"/>
                <a:gd name="T22" fmla="*/ 1304 w 2604"/>
                <a:gd name="T23" fmla="*/ 2598 h 2604"/>
                <a:gd name="T24" fmla="*/ 1975 w 2604"/>
                <a:gd name="T25" fmla="*/ 2041 h 2604"/>
                <a:gd name="T26" fmla="*/ 1977 w 2604"/>
                <a:gd name="T27" fmla="*/ 2039 h 2604"/>
                <a:gd name="T28" fmla="*/ 2043 w 2604"/>
                <a:gd name="T29" fmla="*/ 1972 h 2604"/>
                <a:gd name="T30" fmla="*/ 2045 w 2604"/>
                <a:gd name="T31" fmla="*/ 1970 h 2604"/>
                <a:gd name="T32" fmla="*/ 2598 w 2604"/>
                <a:gd name="T33" fmla="*/ 1298 h 2604"/>
                <a:gd name="T34" fmla="*/ 2041 w 2604"/>
                <a:gd name="T35" fmla="*/ 627 h 2604"/>
                <a:gd name="T36" fmla="*/ 1972 w 2604"/>
                <a:gd name="T37" fmla="*/ 1898 h 2604"/>
                <a:gd name="T38" fmla="*/ 1903 w 2604"/>
                <a:gd name="T39" fmla="*/ 1967 h 2604"/>
                <a:gd name="T40" fmla="*/ 1311 w 2604"/>
                <a:gd name="T41" fmla="*/ 2487 h 2604"/>
                <a:gd name="T42" fmla="*/ 701 w 2604"/>
                <a:gd name="T43" fmla="*/ 1969 h 2604"/>
                <a:gd name="T44" fmla="*/ 637 w 2604"/>
                <a:gd name="T45" fmla="*/ 1905 h 2604"/>
                <a:gd name="T46" fmla="*/ 114 w 2604"/>
                <a:gd name="T47" fmla="*/ 1307 h 2604"/>
                <a:gd name="T48" fmla="*/ 624 w 2604"/>
                <a:gd name="T49" fmla="*/ 714 h 2604"/>
                <a:gd name="T50" fmla="*/ 703 w 2604"/>
                <a:gd name="T51" fmla="*/ 635 h 2604"/>
                <a:gd name="T52" fmla="*/ 1299 w 2604"/>
                <a:gd name="T53" fmla="*/ 114 h 2604"/>
                <a:gd name="T54" fmla="*/ 1900 w 2604"/>
                <a:gd name="T55" fmla="*/ 632 h 2604"/>
                <a:gd name="T56" fmla="*/ 1969 w 2604"/>
                <a:gd name="T57" fmla="*/ 701 h 2604"/>
                <a:gd name="T58" fmla="*/ 2490 w 2604"/>
                <a:gd name="T59" fmla="*/ 1297 h 2604"/>
                <a:gd name="T60" fmla="*/ 1972 w 2604"/>
                <a:gd name="T61" fmla="*/ 1898 h 2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04" h="2604">
                  <a:moveTo>
                    <a:pt x="2041" y="627"/>
                  </a:moveTo>
                  <a:cubicBezTo>
                    <a:pt x="2040" y="627"/>
                    <a:pt x="2040" y="626"/>
                    <a:pt x="2039" y="626"/>
                  </a:cubicBezTo>
                  <a:cubicBezTo>
                    <a:pt x="1974" y="561"/>
                    <a:pt x="1974" y="561"/>
                    <a:pt x="1974" y="561"/>
                  </a:cubicBezTo>
                  <a:cubicBezTo>
                    <a:pt x="1973" y="560"/>
                    <a:pt x="1973" y="560"/>
                    <a:pt x="1972" y="559"/>
                  </a:cubicBezTo>
                  <a:cubicBezTo>
                    <a:pt x="1654" y="243"/>
                    <a:pt x="1367" y="8"/>
                    <a:pt x="1300" y="6"/>
                  </a:cubicBezTo>
                  <a:cubicBezTo>
                    <a:pt x="1240" y="0"/>
                    <a:pt x="951" y="239"/>
                    <a:pt x="630" y="562"/>
                  </a:cubicBezTo>
                  <a:cubicBezTo>
                    <a:pt x="551" y="642"/>
                    <a:pt x="551" y="642"/>
                    <a:pt x="551" y="642"/>
                  </a:cubicBezTo>
                  <a:cubicBezTo>
                    <a:pt x="239" y="956"/>
                    <a:pt x="8" y="1239"/>
                    <a:pt x="6" y="1306"/>
                  </a:cubicBezTo>
                  <a:cubicBezTo>
                    <a:pt x="0" y="1366"/>
                    <a:pt x="240" y="1655"/>
                    <a:pt x="563" y="1977"/>
                  </a:cubicBezTo>
                  <a:cubicBezTo>
                    <a:pt x="564" y="1977"/>
                    <a:pt x="564" y="1978"/>
                    <a:pt x="565" y="1978"/>
                  </a:cubicBezTo>
                  <a:cubicBezTo>
                    <a:pt x="630" y="2043"/>
                    <a:pt x="630" y="2043"/>
                    <a:pt x="630" y="2043"/>
                  </a:cubicBezTo>
                  <a:cubicBezTo>
                    <a:pt x="631" y="2044"/>
                    <a:pt x="1237" y="2596"/>
                    <a:pt x="1304" y="2598"/>
                  </a:cubicBezTo>
                  <a:cubicBezTo>
                    <a:pt x="1364" y="2604"/>
                    <a:pt x="1653" y="2364"/>
                    <a:pt x="1975" y="2041"/>
                  </a:cubicBezTo>
                  <a:cubicBezTo>
                    <a:pt x="1975" y="2040"/>
                    <a:pt x="1976" y="2040"/>
                    <a:pt x="1977" y="2039"/>
                  </a:cubicBezTo>
                  <a:cubicBezTo>
                    <a:pt x="2043" y="1972"/>
                    <a:pt x="2043" y="1972"/>
                    <a:pt x="2043" y="1972"/>
                  </a:cubicBezTo>
                  <a:cubicBezTo>
                    <a:pt x="2044" y="1971"/>
                    <a:pt x="2044" y="1971"/>
                    <a:pt x="2045" y="1970"/>
                  </a:cubicBezTo>
                  <a:cubicBezTo>
                    <a:pt x="2361" y="1653"/>
                    <a:pt x="2596" y="1366"/>
                    <a:pt x="2598" y="1298"/>
                  </a:cubicBezTo>
                  <a:cubicBezTo>
                    <a:pt x="2604" y="1238"/>
                    <a:pt x="2364" y="949"/>
                    <a:pt x="2041" y="627"/>
                  </a:cubicBezTo>
                  <a:close/>
                  <a:moveTo>
                    <a:pt x="1972" y="1898"/>
                  </a:moveTo>
                  <a:cubicBezTo>
                    <a:pt x="1903" y="1967"/>
                    <a:pt x="1903" y="1967"/>
                    <a:pt x="1903" y="1967"/>
                  </a:cubicBezTo>
                  <a:cubicBezTo>
                    <a:pt x="1607" y="2265"/>
                    <a:pt x="1390" y="2441"/>
                    <a:pt x="1311" y="2487"/>
                  </a:cubicBezTo>
                  <a:cubicBezTo>
                    <a:pt x="1205" y="2417"/>
                    <a:pt x="876" y="2129"/>
                    <a:pt x="701" y="1969"/>
                  </a:cubicBezTo>
                  <a:cubicBezTo>
                    <a:pt x="637" y="1905"/>
                    <a:pt x="637" y="1905"/>
                    <a:pt x="637" y="1905"/>
                  </a:cubicBezTo>
                  <a:cubicBezTo>
                    <a:pt x="332" y="1602"/>
                    <a:pt x="154" y="1381"/>
                    <a:pt x="114" y="1307"/>
                  </a:cubicBezTo>
                  <a:cubicBezTo>
                    <a:pt x="153" y="1234"/>
                    <a:pt x="326" y="1015"/>
                    <a:pt x="624" y="714"/>
                  </a:cubicBezTo>
                  <a:cubicBezTo>
                    <a:pt x="703" y="635"/>
                    <a:pt x="703" y="635"/>
                    <a:pt x="703" y="635"/>
                  </a:cubicBezTo>
                  <a:cubicBezTo>
                    <a:pt x="1005" y="331"/>
                    <a:pt x="1225" y="154"/>
                    <a:pt x="1299" y="114"/>
                  </a:cubicBezTo>
                  <a:cubicBezTo>
                    <a:pt x="1373" y="153"/>
                    <a:pt x="1595" y="329"/>
                    <a:pt x="1900" y="632"/>
                  </a:cubicBezTo>
                  <a:cubicBezTo>
                    <a:pt x="1969" y="701"/>
                    <a:pt x="1969" y="701"/>
                    <a:pt x="1969" y="701"/>
                  </a:cubicBezTo>
                  <a:cubicBezTo>
                    <a:pt x="2272" y="1003"/>
                    <a:pt x="2450" y="1223"/>
                    <a:pt x="2490" y="1297"/>
                  </a:cubicBezTo>
                  <a:cubicBezTo>
                    <a:pt x="2451" y="1371"/>
                    <a:pt x="2275" y="1593"/>
                    <a:pt x="1972" y="1898"/>
                  </a:cubicBezTo>
                  <a:close/>
                </a:path>
              </a:pathLst>
            </a:custGeom>
            <a:solidFill>
              <a:srgbClr val="00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A718DF7-F93D-410B-9DF6-F196F18912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098676" y="2217738"/>
              <a:ext cx="304800" cy="465138"/>
            </a:xfrm>
            <a:custGeom>
              <a:avLst/>
              <a:gdLst>
                <a:gd name="T0" fmla="*/ 49 w 383"/>
                <a:gd name="T1" fmla="*/ 496 h 586"/>
                <a:gd name="T2" fmla="*/ 161 w 383"/>
                <a:gd name="T3" fmla="*/ 496 h 586"/>
                <a:gd name="T4" fmla="*/ 160 w 383"/>
                <a:gd name="T5" fmla="*/ 201 h 586"/>
                <a:gd name="T6" fmla="*/ 162 w 383"/>
                <a:gd name="T7" fmla="*/ 156 h 586"/>
                <a:gd name="T8" fmla="*/ 95 w 383"/>
                <a:gd name="T9" fmla="*/ 211 h 586"/>
                <a:gd name="T10" fmla="*/ 83 w 383"/>
                <a:gd name="T11" fmla="*/ 218 h 586"/>
                <a:gd name="T12" fmla="*/ 70 w 383"/>
                <a:gd name="T13" fmla="*/ 220 h 586"/>
                <a:gd name="T14" fmla="*/ 51 w 383"/>
                <a:gd name="T15" fmla="*/ 216 h 586"/>
                <a:gd name="T16" fmla="*/ 39 w 383"/>
                <a:gd name="T17" fmla="*/ 206 h 586"/>
                <a:gd name="T18" fmla="*/ 0 w 383"/>
                <a:gd name="T19" fmla="*/ 154 h 586"/>
                <a:gd name="T20" fmla="*/ 182 w 383"/>
                <a:gd name="T21" fmla="*/ 0 h 586"/>
                <a:gd name="T22" fmla="*/ 284 w 383"/>
                <a:gd name="T23" fmla="*/ 0 h 586"/>
                <a:gd name="T24" fmla="*/ 286 w 383"/>
                <a:gd name="T25" fmla="*/ 496 h 586"/>
                <a:gd name="T26" fmla="*/ 382 w 383"/>
                <a:gd name="T27" fmla="*/ 495 h 586"/>
                <a:gd name="T28" fmla="*/ 383 w 383"/>
                <a:gd name="T29" fmla="*/ 585 h 586"/>
                <a:gd name="T30" fmla="*/ 49 w 383"/>
                <a:gd name="T31" fmla="*/ 586 h 586"/>
                <a:gd name="T32" fmla="*/ 49 w 383"/>
                <a:gd name="T33" fmla="*/ 496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3" h="586">
                  <a:moveTo>
                    <a:pt x="49" y="496"/>
                  </a:moveTo>
                  <a:cubicBezTo>
                    <a:pt x="161" y="496"/>
                    <a:pt x="161" y="496"/>
                    <a:pt x="161" y="496"/>
                  </a:cubicBezTo>
                  <a:cubicBezTo>
                    <a:pt x="160" y="201"/>
                    <a:pt x="160" y="201"/>
                    <a:pt x="160" y="201"/>
                  </a:cubicBezTo>
                  <a:cubicBezTo>
                    <a:pt x="160" y="186"/>
                    <a:pt x="161" y="171"/>
                    <a:pt x="162" y="156"/>
                  </a:cubicBezTo>
                  <a:cubicBezTo>
                    <a:pt x="95" y="211"/>
                    <a:pt x="95" y="211"/>
                    <a:pt x="95" y="211"/>
                  </a:cubicBezTo>
                  <a:cubicBezTo>
                    <a:pt x="91" y="214"/>
                    <a:pt x="87" y="217"/>
                    <a:pt x="83" y="218"/>
                  </a:cubicBezTo>
                  <a:cubicBezTo>
                    <a:pt x="78" y="220"/>
                    <a:pt x="74" y="220"/>
                    <a:pt x="70" y="220"/>
                  </a:cubicBezTo>
                  <a:cubicBezTo>
                    <a:pt x="63" y="220"/>
                    <a:pt x="57" y="219"/>
                    <a:pt x="51" y="216"/>
                  </a:cubicBezTo>
                  <a:cubicBezTo>
                    <a:pt x="46" y="213"/>
                    <a:pt x="42" y="210"/>
                    <a:pt x="39" y="206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86" y="496"/>
                    <a:pt x="286" y="496"/>
                    <a:pt x="286" y="496"/>
                  </a:cubicBezTo>
                  <a:cubicBezTo>
                    <a:pt x="382" y="495"/>
                    <a:pt x="382" y="495"/>
                    <a:pt x="382" y="495"/>
                  </a:cubicBezTo>
                  <a:cubicBezTo>
                    <a:pt x="383" y="585"/>
                    <a:pt x="383" y="585"/>
                    <a:pt x="383" y="585"/>
                  </a:cubicBezTo>
                  <a:cubicBezTo>
                    <a:pt x="49" y="586"/>
                    <a:pt x="49" y="586"/>
                    <a:pt x="49" y="586"/>
                  </a:cubicBezTo>
                  <a:lnTo>
                    <a:pt x="49" y="496"/>
                  </a:lnTo>
                  <a:close/>
                </a:path>
              </a:pathLst>
            </a:custGeom>
            <a:solidFill>
              <a:srgbClr val="00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DC12F345-A160-45C8-9229-6089AF0B31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1757363" y="2211388"/>
              <a:ext cx="344488" cy="476250"/>
            </a:xfrm>
            <a:custGeom>
              <a:avLst/>
              <a:gdLst>
                <a:gd name="T0" fmla="*/ 434 w 434"/>
                <a:gd name="T1" fmla="*/ 298 h 598"/>
                <a:gd name="T2" fmla="*/ 418 w 434"/>
                <a:gd name="T3" fmla="*/ 431 h 598"/>
                <a:gd name="T4" fmla="*/ 372 w 434"/>
                <a:gd name="T5" fmla="*/ 524 h 598"/>
                <a:gd name="T6" fmla="*/ 304 w 434"/>
                <a:gd name="T7" fmla="*/ 580 h 598"/>
                <a:gd name="T8" fmla="*/ 217 w 434"/>
                <a:gd name="T9" fmla="*/ 598 h 598"/>
                <a:gd name="T10" fmla="*/ 131 w 434"/>
                <a:gd name="T11" fmla="*/ 580 h 598"/>
                <a:gd name="T12" fmla="*/ 62 w 434"/>
                <a:gd name="T13" fmla="*/ 525 h 598"/>
                <a:gd name="T14" fmla="*/ 17 w 434"/>
                <a:gd name="T15" fmla="*/ 432 h 598"/>
                <a:gd name="T16" fmla="*/ 0 w 434"/>
                <a:gd name="T17" fmla="*/ 299 h 598"/>
                <a:gd name="T18" fmla="*/ 16 w 434"/>
                <a:gd name="T19" fmla="*/ 166 h 598"/>
                <a:gd name="T20" fmla="*/ 61 w 434"/>
                <a:gd name="T21" fmla="*/ 73 h 598"/>
                <a:gd name="T22" fmla="*/ 129 w 434"/>
                <a:gd name="T23" fmla="*/ 18 h 598"/>
                <a:gd name="T24" fmla="*/ 215 w 434"/>
                <a:gd name="T25" fmla="*/ 0 h 598"/>
                <a:gd name="T26" fmla="*/ 302 w 434"/>
                <a:gd name="T27" fmla="*/ 18 h 598"/>
                <a:gd name="T28" fmla="*/ 371 w 434"/>
                <a:gd name="T29" fmla="*/ 72 h 598"/>
                <a:gd name="T30" fmla="*/ 417 w 434"/>
                <a:gd name="T31" fmla="*/ 165 h 598"/>
                <a:gd name="T32" fmla="*/ 434 w 434"/>
                <a:gd name="T33" fmla="*/ 298 h 598"/>
                <a:gd name="T34" fmla="*/ 305 w 434"/>
                <a:gd name="T35" fmla="*/ 299 h 598"/>
                <a:gd name="T36" fmla="*/ 297 w 434"/>
                <a:gd name="T37" fmla="*/ 199 h 598"/>
                <a:gd name="T38" fmla="*/ 277 w 434"/>
                <a:gd name="T39" fmla="*/ 138 h 598"/>
                <a:gd name="T40" fmla="*/ 248 w 434"/>
                <a:gd name="T41" fmla="*/ 108 h 598"/>
                <a:gd name="T42" fmla="*/ 216 w 434"/>
                <a:gd name="T43" fmla="*/ 100 h 598"/>
                <a:gd name="T44" fmla="*/ 183 w 434"/>
                <a:gd name="T45" fmla="*/ 108 h 598"/>
                <a:gd name="T46" fmla="*/ 155 w 434"/>
                <a:gd name="T47" fmla="*/ 139 h 598"/>
                <a:gd name="T48" fmla="*/ 136 w 434"/>
                <a:gd name="T49" fmla="*/ 200 h 598"/>
                <a:gd name="T50" fmla="*/ 129 w 434"/>
                <a:gd name="T51" fmla="*/ 299 h 598"/>
                <a:gd name="T52" fmla="*/ 136 w 434"/>
                <a:gd name="T53" fmla="*/ 399 h 598"/>
                <a:gd name="T54" fmla="*/ 156 w 434"/>
                <a:gd name="T55" fmla="*/ 459 h 598"/>
                <a:gd name="T56" fmla="*/ 184 w 434"/>
                <a:gd name="T57" fmla="*/ 490 h 598"/>
                <a:gd name="T58" fmla="*/ 217 w 434"/>
                <a:gd name="T59" fmla="*/ 498 h 598"/>
                <a:gd name="T60" fmla="*/ 249 w 434"/>
                <a:gd name="T61" fmla="*/ 490 h 598"/>
                <a:gd name="T62" fmla="*/ 278 w 434"/>
                <a:gd name="T63" fmla="*/ 459 h 598"/>
                <a:gd name="T64" fmla="*/ 298 w 434"/>
                <a:gd name="T65" fmla="*/ 398 h 598"/>
                <a:gd name="T66" fmla="*/ 305 w 434"/>
                <a:gd name="T67" fmla="*/ 299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34" h="598">
                  <a:moveTo>
                    <a:pt x="434" y="298"/>
                  </a:moveTo>
                  <a:cubicBezTo>
                    <a:pt x="434" y="349"/>
                    <a:pt x="429" y="394"/>
                    <a:pt x="418" y="431"/>
                  </a:cubicBezTo>
                  <a:cubicBezTo>
                    <a:pt x="407" y="469"/>
                    <a:pt x="392" y="500"/>
                    <a:pt x="372" y="524"/>
                  </a:cubicBezTo>
                  <a:cubicBezTo>
                    <a:pt x="353" y="549"/>
                    <a:pt x="330" y="568"/>
                    <a:pt x="304" y="580"/>
                  </a:cubicBezTo>
                  <a:cubicBezTo>
                    <a:pt x="277" y="592"/>
                    <a:pt x="248" y="598"/>
                    <a:pt x="217" y="598"/>
                  </a:cubicBezTo>
                  <a:cubicBezTo>
                    <a:pt x="186" y="598"/>
                    <a:pt x="157" y="592"/>
                    <a:pt x="131" y="580"/>
                  </a:cubicBezTo>
                  <a:cubicBezTo>
                    <a:pt x="104" y="568"/>
                    <a:pt x="82" y="550"/>
                    <a:pt x="62" y="525"/>
                  </a:cubicBezTo>
                  <a:cubicBezTo>
                    <a:pt x="43" y="501"/>
                    <a:pt x="28" y="470"/>
                    <a:pt x="17" y="432"/>
                  </a:cubicBezTo>
                  <a:cubicBezTo>
                    <a:pt x="6" y="395"/>
                    <a:pt x="0" y="351"/>
                    <a:pt x="0" y="299"/>
                  </a:cubicBezTo>
                  <a:cubicBezTo>
                    <a:pt x="0" y="248"/>
                    <a:pt x="5" y="204"/>
                    <a:pt x="16" y="166"/>
                  </a:cubicBezTo>
                  <a:cubicBezTo>
                    <a:pt x="27" y="129"/>
                    <a:pt x="42" y="98"/>
                    <a:pt x="61" y="73"/>
                  </a:cubicBezTo>
                  <a:cubicBezTo>
                    <a:pt x="80" y="48"/>
                    <a:pt x="103" y="30"/>
                    <a:pt x="129" y="18"/>
                  </a:cubicBezTo>
                  <a:cubicBezTo>
                    <a:pt x="155" y="6"/>
                    <a:pt x="184" y="0"/>
                    <a:pt x="215" y="0"/>
                  </a:cubicBezTo>
                  <a:cubicBezTo>
                    <a:pt x="246" y="0"/>
                    <a:pt x="275" y="6"/>
                    <a:pt x="302" y="18"/>
                  </a:cubicBezTo>
                  <a:cubicBezTo>
                    <a:pt x="328" y="29"/>
                    <a:pt x="352" y="48"/>
                    <a:pt x="371" y="72"/>
                  </a:cubicBezTo>
                  <a:cubicBezTo>
                    <a:pt x="391" y="97"/>
                    <a:pt x="406" y="128"/>
                    <a:pt x="417" y="165"/>
                  </a:cubicBezTo>
                  <a:cubicBezTo>
                    <a:pt x="428" y="203"/>
                    <a:pt x="434" y="247"/>
                    <a:pt x="434" y="298"/>
                  </a:cubicBezTo>
                  <a:close/>
                  <a:moveTo>
                    <a:pt x="305" y="299"/>
                  </a:moveTo>
                  <a:cubicBezTo>
                    <a:pt x="305" y="258"/>
                    <a:pt x="303" y="225"/>
                    <a:pt x="297" y="199"/>
                  </a:cubicBezTo>
                  <a:cubicBezTo>
                    <a:pt x="292" y="173"/>
                    <a:pt x="285" y="153"/>
                    <a:pt x="277" y="138"/>
                  </a:cubicBezTo>
                  <a:cubicBezTo>
                    <a:pt x="268" y="124"/>
                    <a:pt x="259" y="114"/>
                    <a:pt x="248" y="108"/>
                  </a:cubicBezTo>
                  <a:cubicBezTo>
                    <a:pt x="237" y="103"/>
                    <a:pt x="227" y="100"/>
                    <a:pt x="216" y="100"/>
                  </a:cubicBezTo>
                  <a:cubicBezTo>
                    <a:pt x="205" y="100"/>
                    <a:pt x="194" y="103"/>
                    <a:pt x="183" y="108"/>
                  </a:cubicBezTo>
                  <a:cubicBezTo>
                    <a:pt x="173" y="114"/>
                    <a:pt x="163" y="124"/>
                    <a:pt x="155" y="139"/>
                  </a:cubicBezTo>
                  <a:cubicBezTo>
                    <a:pt x="147" y="153"/>
                    <a:pt x="141" y="174"/>
                    <a:pt x="136" y="200"/>
                  </a:cubicBezTo>
                  <a:cubicBezTo>
                    <a:pt x="131" y="225"/>
                    <a:pt x="128" y="259"/>
                    <a:pt x="129" y="299"/>
                  </a:cubicBezTo>
                  <a:cubicBezTo>
                    <a:pt x="129" y="340"/>
                    <a:pt x="131" y="373"/>
                    <a:pt x="136" y="399"/>
                  </a:cubicBezTo>
                  <a:cubicBezTo>
                    <a:pt x="141" y="424"/>
                    <a:pt x="148" y="445"/>
                    <a:pt x="156" y="459"/>
                  </a:cubicBezTo>
                  <a:cubicBezTo>
                    <a:pt x="164" y="474"/>
                    <a:pt x="174" y="484"/>
                    <a:pt x="184" y="490"/>
                  </a:cubicBezTo>
                  <a:cubicBezTo>
                    <a:pt x="195" y="495"/>
                    <a:pt x="206" y="498"/>
                    <a:pt x="217" y="498"/>
                  </a:cubicBezTo>
                  <a:cubicBezTo>
                    <a:pt x="228" y="498"/>
                    <a:pt x="239" y="495"/>
                    <a:pt x="249" y="490"/>
                  </a:cubicBezTo>
                  <a:cubicBezTo>
                    <a:pt x="260" y="484"/>
                    <a:pt x="270" y="474"/>
                    <a:pt x="278" y="459"/>
                  </a:cubicBezTo>
                  <a:cubicBezTo>
                    <a:pt x="286" y="444"/>
                    <a:pt x="293" y="424"/>
                    <a:pt x="298" y="398"/>
                  </a:cubicBezTo>
                  <a:cubicBezTo>
                    <a:pt x="303" y="372"/>
                    <a:pt x="305" y="339"/>
                    <a:pt x="305" y="299"/>
                  </a:cubicBezTo>
                  <a:close/>
                </a:path>
              </a:pathLst>
            </a:custGeom>
            <a:solidFill>
              <a:srgbClr val="00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300F4C09-C7D6-4C45-91BE-7DC13553C1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358901" y="2214563"/>
              <a:ext cx="306388" cy="466725"/>
            </a:xfrm>
            <a:custGeom>
              <a:avLst/>
              <a:gdLst>
                <a:gd name="T0" fmla="*/ 50 w 383"/>
                <a:gd name="T1" fmla="*/ 497 h 587"/>
                <a:gd name="T2" fmla="*/ 162 w 383"/>
                <a:gd name="T3" fmla="*/ 496 h 587"/>
                <a:gd name="T4" fmla="*/ 161 w 383"/>
                <a:gd name="T5" fmla="*/ 201 h 587"/>
                <a:gd name="T6" fmla="*/ 162 w 383"/>
                <a:gd name="T7" fmla="*/ 156 h 587"/>
                <a:gd name="T8" fmla="*/ 96 w 383"/>
                <a:gd name="T9" fmla="*/ 211 h 587"/>
                <a:gd name="T10" fmla="*/ 83 w 383"/>
                <a:gd name="T11" fmla="*/ 218 h 587"/>
                <a:gd name="T12" fmla="*/ 71 w 383"/>
                <a:gd name="T13" fmla="*/ 221 h 587"/>
                <a:gd name="T14" fmla="*/ 52 w 383"/>
                <a:gd name="T15" fmla="*/ 216 h 587"/>
                <a:gd name="T16" fmla="*/ 40 w 383"/>
                <a:gd name="T17" fmla="*/ 206 h 587"/>
                <a:gd name="T18" fmla="*/ 0 w 383"/>
                <a:gd name="T19" fmla="*/ 154 h 587"/>
                <a:gd name="T20" fmla="*/ 182 w 383"/>
                <a:gd name="T21" fmla="*/ 1 h 587"/>
                <a:gd name="T22" fmla="*/ 285 w 383"/>
                <a:gd name="T23" fmla="*/ 0 h 587"/>
                <a:gd name="T24" fmla="*/ 287 w 383"/>
                <a:gd name="T25" fmla="*/ 496 h 587"/>
                <a:gd name="T26" fmla="*/ 383 w 383"/>
                <a:gd name="T27" fmla="*/ 496 h 587"/>
                <a:gd name="T28" fmla="*/ 383 w 383"/>
                <a:gd name="T29" fmla="*/ 586 h 587"/>
                <a:gd name="T30" fmla="*/ 50 w 383"/>
                <a:gd name="T31" fmla="*/ 587 h 587"/>
                <a:gd name="T32" fmla="*/ 50 w 383"/>
                <a:gd name="T33" fmla="*/ 49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3" h="587">
                  <a:moveTo>
                    <a:pt x="50" y="497"/>
                  </a:moveTo>
                  <a:cubicBezTo>
                    <a:pt x="162" y="496"/>
                    <a:pt x="162" y="496"/>
                    <a:pt x="162" y="496"/>
                  </a:cubicBezTo>
                  <a:cubicBezTo>
                    <a:pt x="161" y="201"/>
                    <a:pt x="161" y="201"/>
                    <a:pt x="161" y="201"/>
                  </a:cubicBezTo>
                  <a:cubicBezTo>
                    <a:pt x="161" y="187"/>
                    <a:pt x="162" y="171"/>
                    <a:pt x="162" y="156"/>
                  </a:cubicBezTo>
                  <a:cubicBezTo>
                    <a:pt x="96" y="211"/>
                    <a:pt x="96" y="211"/>
                    <a:pt x="96" y="211"/>
                  </a:cubicBezTo>
                  <a:cubicBezTo>
                    <a:pt x="92" y="214"/>
                    <a:pt x="88" y="217"/>
                    <a:pt x="83" y="218"/>
                  </a:cubicBezTo>
                  <a:cubicBezTo>
                    <a:pt x="79" y="220"/>
                    <a:pt x="75" y="221"/>
                    <a:pt x="71" y="221"/>
                  </a:cubicBezTo>
                  <a:cubicBezTo>
                    <a:pt x="64" y="221"/>
                    <a:pt x="58" y="219"/>
                    <a:pt x="52" y="216"/>
                  </a:cubicBezTo>
                  <a:cubicBezTo>
                    <a:pt x="47" y="213"/>
                    <a:pt x="43" y="210"/>
                    <a:pt x="40" y="206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182" y="1"/>
                    <a:pt x="182" y="1"/>
                    <a:pt x="182" y="1"/>
                  </a:cubicBezTo>
                  <a:cubicBezTo>
                    <a:pt x="285" y="0"/>
                    <a:pt x="285" y="0"/>
                    <a:pt x="285" y="0"/>
                  </a:cubicBezTo>
                  <a:cubicBezTo>
                    <a:pt x="287" y="496"/>
                    <a:pt x="287" y="496"/>
                    <a:pt x="287" y="496"/>
                  </a:cubicBezTo>
                  <a:cubicBezTo>
                    <a:pt x="383" y="496"/>
                    <a:pt x="383" y="496"/>
                    <a:pt x="383" y="496"/>
                  </a:cubicBezTo>
                  <a:cubicBezTo>
                    <a:pt x="383" y="586"/>
                    <a:pt x="383" y="586"/>
                    <a:pt x="383" y="586"/>
                  </a:cubicBezTo>
                  <a:cubicBezTo>
                    <a:pt x="50" y="587"/>
                    <a:pt x="50" y="587"/>
                    <a:pt x="50" y="587"/>
                  </a:cubicBezTo>
                  <a:lnTo>
                    <a:pt x="50" y="497"/>
                  </a:lnTo>
                  <a:close/>
                </a:path>
              </a:pathLst>
            </a:custGeom>
            <a:solidFill>
              <a:srgbClr val="00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971118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378" rtl="0" eaLnBrk="1" latinLnBrk="0" hangingPunct="1">
        <a:lnSpc>
          <a:spcPct val="80000"/>
        </a:lnSpc>
        <a:spcBef>
          <a:spcPct val="0"/>
        </a:spcBef>
        <a:buNone/>
        <a:defRPr sz="2400" b="0" kern="1200" cap="none" baseline="0"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85000"/>
        </a:lnSpc>
        <a:spcBef>
          <a:spcPts val="900"/>
        </a:spcBef>
        <a:buClr>
          <a:schemeClr val="tx2"/>
        </a:buClr>
        <a:buSzPct val="80000"/>
        <a:buFontTx/>
        <a:buBlip>
          <a:blip r:embed="rId18"/>
        </a:buBlip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423863" indent="-140494" algn="l" defTabSz="914378" rtl="0" eaLnBrk="1" latinLnBrk="0" hangingPunct="1">
        <a:lnSpc>
          <a:spcPct val="85000"/>
        </a:lnSpc>
        <a:spcBef>
          <a:spcPts val="225"/>
        </a:spcBef>
        <a:buClr>
          <a:schemeClr val="tx2"/>
        </a:buClr>
        <a:buSzPct val="80000"/>
        <a:buFontTx/>
        <a:buBlip>
          <a:blip r:embed="rId18"/>
        </a:buBlip>
        <a:defRPr sz="1500" kern="1200">
          <a:solidFill>
            <a:schemeClr val="tx2"/>
          </a:solidFill>
          <a:latin typeface="+mn-lt"/>
          <a:ea typeface="+mn-ea"/>
          <a:cs typeface="+mn-cs"/>
        </a:defRPr>
      </a:lvl2pPr>
      <a:lvl3pPr marL="579835" indent="-127397" algn="l" defTabSz="914378" rtl="0" eaLnBrk="1" latinLnBrk="0" hangingPunct="1">
        <a:lnSpc>
          <a:spcPct val="85000"/>
        </a:lnSpc>
        <a:spcBef>
          <a:spcPts val="225"/>
        </a:spcBef>
        <a:buClr>
          <a:schemeClr val="tx2"/>
        </a:buClr>
        <a:buSzPct val="80000"/>
        <a:buFontTx/>
        <a:buBlip>
          <a:blip r:embed="rId18"/>
        </a:buBlip>
        <a:defRPr sz="1350" kern="1200">
          <a:solidFill>
            <a:schemeClr val="tx2"/>
          </a:solidFill>
          <a:latin typeface="+mn-lt"/>
          <a:ea typeface="+mn-ea"/>
          <a:cs typeface="+mn-cs"/>
        </a:defRPr>
      </a:lvl3pPr>
      <a:lvl4pPr marL="728663" indent="-141685" algn="l" defTabSz="914378" rtl="0" eaLnBrk="1" latinLnBrk="0" hangingPunct="1">
        <a:lnSpc>
          <a:spcPct val="85000"/>
        </a:lnSpc>
        <a:spcBef>
          <a:spcPts val="225"/>
        </a:spcBef>
        <a:buClr>
          <a:schemeClr val="tx2"/>
        </a:buClr>
        <a:buSzPct val="80000"/>
        <a:buFontTx/>
        <a:buBlip>
          <a:blip r:embed="rId18"/>
        </a:buBlip>
        <a:tabLst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856060" indent="-127397" algn="l" defTabSz="914378" rtl="0" eaLnBrk="1" latinLnBrk="0" hangingPunct="1">
        <a:lnSpc>
          <a:spcPct val="85000"/>
        </a:lnSpc>
        <a:spcBef>
          <a:spcPts val="225"/>
        </a:spcBef>
        <a:buClr>
          <a:schemeClr val="tx2"/>
        </a:buClr>
        <a:buSzPct val="80000"/>
        <a:buFontTx/>
        <a:buBlip>
          <a:blip r:embed="rId18"/>
        </a:buBlip>
        <a:tabLst/>
        <a:defRPr sz="1050" kern="1200">
          <a:solidFill>
            <a:schemeClr val="tx2"/>
          </a:solidFill>
          <a:latin typeface="+mn-lt"/>
          <a:ea typeface="+mn-ea"/>
          <a:cs typeface="+mn-cs"/>
        </a:defRPr>
      </a:lvl5pPr>
      <a:lvl6pPr marL="969169" indent="-113110" algn="l" defTabSz="914378" rtl="0" eaLnBrk="1" latinLnBrk="0" hangingPunct="1">
        <a:lnSpc>
          <a:spcPct val="85000"/>
        </a:lnSpc>
        <a:spcBef>
          <a:spcPts val="225"/>
        </a:spcBef>
        <a:buClr>
          <a:schemeClr val="tx2"/>
        </a:buClr>
        <a:buSzPct val="80000"/>
        <a:buFontTx/>
        <a:buBlip>
          <a:blip r:embed="rId18"/>
        </a:buBlip>
        <a:defRPr sz="900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1082279" indent="-100013" algn="l" defTabSz="914378" rtl="0" eaLnBrk="1" latinLnBrk="0" hangingPunct="1">
        <a:lnSpc>
          <a:spcPct val="85000"/>
        </a:lnSpc>
        <a:spcBef>
          <a:spcPts val="225"/>
        </a:spcBef>
        <a:buClr>
          <a:schemeClr val="tx2"/>
        </a:buClr>
        <a:buSzPct val="80000"/>
        <a:buFontTx/>
        <a:buBlip>
          <a:blip r:embed="rId18"/>
        </a:buBlip>
        <a:defRPr sz="9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1188244" indent="-92869" algn="l" defTabSz="914378" rtl="0" eaLnBrk="1" latinLnBrk="0" hangingPunct="1">
        <a:lnSpc>
          <a:spcPct val="85000"/>
        </a:lnSpc>
        <a:spcBef>
          <a:spcPts val="225"/>
        </a:spcBef>
        <a:buClr>
          <a:schemeClr val="tx2"/>
        </a:buClr>
        <a:buSzPct val="80000"/>
        <a:buFontTx/>
        <a:buBlip>
          <a:blip r:embed="rId18"/>
        </a:buBlip>
        <a:defRPr sz="9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1308497" indent="-100013" algn="l" defTabSz="914378" rtl="0" eaLnBrk="1" latinLnBrk="0" hangingPunct="1">
        <a:lnSpc>
          <a:spcPct val="85000"/>
        </a:lnSpc>
        <a:spcBef>
          <a:spcPts val="225"/>
        </a:spcBef>
        <a:buClr>
          <a:schemeClr val="tx2"/>
        </a:buClr>
        <a:buSzPct val="80000"/>
        <a:buFontTx/>
        <a:buBlip>
          <a:blip r:embed="rId18"/>
        </a:buBlip>
        <a:defRPr sz="9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13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13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13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13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13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13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13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13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51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comments" Target="../comments/commen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comments" Target="../comments/commen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ebay.com/itm/Muscle-and-a-Shovel-by-Michael-J-Shank/143511354009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rzimindia.in/a-prayer-to-commit/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5A33D6-F56F-613E-2054-C865EC51C164}"/>
              </a:ext>
            </a:extLst>
          </p:cNvPr>
          <p:cNvSpPr/>
          <p:nvPr/>
        </p:nvSpPr>
        <p:spPr>
          <a:xfrm>
            <a:off x="2556736" y="192613"/>
            <a:ext cx="7263527" cy="923330"/>
          </a:xfrm>
          <a:prstGeom prst="rect">
            <a:avLst/>
          </a:prstGeom>
          <a:solidFill>
            <a:srgbClr val="004970"/>
          </a:solidFill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The Discipleship Journey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50C19E-1399-2350-F9C6-598CE851F99F}"/>
              </a:ext>
            </a:extLst>
          </p:cNvPr>
          <p:cNvSpPr/>
          <p:nvPr/>
        </p:nvSpPr>
        <p:spPr>
          <a:xfrm>
            <a:off x="1602658" y="1128442"/>
            <a:ext cx="906534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</a:rPr>
              <a:t>How to Effectively Communicate the Gospel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Saturday June 17, 2023 10:00 AM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421667-B039-B9C4-75BF-A94CEE7D008B}"/>
              </a:ext>
            </a:extLst>
          </p:cNvPr>
          <p:cNvSpPr/>
          <p:nvPr/>
        </p:nvSpPr>
        <p:spPr>
          <a:xfrm>
            <a:off x="4502176" y="4889716"/>
            <a:ext cx="39052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Focus on </a:t>
            </a: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</a:rPr>
              <a:t>Sharing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Brent Hunter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B444AF1-EC48-C079-F9DE-065045714CE0}"/>
              </a:ext>
            </a:extLst>
          </p:cNvPr>
          <p:cNvSpPr/>
          <p:nvPr/>
        </p:nvSpPr>
        <p:spPr>
          <a:xfrm>
            <a:off x="1718534" y="3613203"/>
            <a:ext cx="838202" cy="106680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0" rIns="91440" bIns="0" rtlCol="0" anchor="ctr"/>
          <a:lstStyle/>
          <a:p>
            <a:pPr algn="ctr" defTabSz="9144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prstClr val="white"/>
              </a:solidFill>
              <a:latin typeface="Lat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67B9A0-BF0B-90FC-957F-CE3F071949C0}"/>
              </a:ext>
            </a:extLst>
          </p:cNvPr>
          <p:cNvSpPr txBox="1"/>
          <p:nvPr/>
        </p:nvSpPr>
        <p:spPr>
          <a:xfrm>
            <a:off x="3983328" y="2645352"/>
            <a:ext cx="4942935" cy="1814933"/>
          </a:xfrm>
          <a:prstGeom prst="rect">
            <a:avLst/>
          </a:prstGeom>
          <a:solidFill>
            <a:srgbClr val="004970"/>
          </a:solidFill>
          <a:ln w="28575">
            <a:solidFill>
              <a:schemeClr val="tx1"/>
            </a:solidFill>
          </a:ln>
        </p:spPr>
        <p:txBody>
          <a:bodyPr wrap="square" lIns="91440" tIns="0" rIns="91440" bIns="0" rtlCol="0" anchor="ctr"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Discovering my Life Mission </a:t>
            </a:r>
          </a:p>
        </p:txBody>
      </p:sp>
    </p:spTree>
    <p:extLst>
      <p:ext uri="{BB962C8B-B14F-4D97-AF65-F5344CB8AC3E}">
        <p14:creationId xmlns:p14="http://schemas.microsoft.com/office/powerpoint/2010/main" val="356264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C233EE4-AA01-48B8-B0C1-BF0F44346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168" y="1044536"/>
            <a:ext cx="7914424" cy="845265"/>
          </a:xfrm>
        </p:spPr>
        <p:txBody>
          <a:bodyPr/>
          <a:lstStyle/>
          <a:p>
            <a:pPr algn="ctr"/>
            <a:r>
              <a:rPr lang="en-US" sz="3600" spc="450" dirty="0"/>
              <a:t>FISHING IN MY POND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177C40-E1F1-4F07-90E8-D376B7D5D3EF}"/>
              </a:ext>
            </a:extLst>
          </p:cNvPr>
          <p:cNvSpPr txBox="1"/>
          <p:nvPr/>
        </p:nvSpPr>
        <p:spPr>
          <a:xfrm>
            <a:off x="3037685" y="3300413"/>
            <a:ext cx="2159771" cy="520224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68580" bIns="0" rtlCol="0" anchor="ctr">
            <a:no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2700" b="1" dirty="0">
                <a:solidFill>
                  <a:prstClr val="white"/>
                </a:solidFill>
                <a:latin typeface="Lato"/>
              </a:rPr>
              <a:t>Hunting</a:t>
            </a:r>
            <a:endParaRPr lang="en-US" sz="2100" b="1" dirty="0">
              <a:solidFill>
                <a:prstClr val="white"/>
              </a:solidFill>
              <a:latin typeface="Lat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FE3F92-E935-4071-8FF7-48EEC04A55D7}"/>
              </a:ext>
            </a:extLst>
          </p:cNvPr>
          <p:cNvSpPr txBox="1"/>
          <p:nvPr/>
        </p:nvSpPr>
        <p:spPr>
          <a:xfrm>
            <a:off x="6994546" y="3300413"/>
            <a:ext cx="1916932" cy="520224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68580" bIns="0" rtlCol="0" anchor="ctr">
            <a:no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2700" b="1" dirty="0">
                <a:solidFill>
                  <a:prstClr val="white"/>
                </a:solidFill>
                <a:latin typeface="Lato"/>
              </a:rPr>
              <a:t>Fishing</a:t>
            </a:r>
            <a:endParaRPr lang="en-US" sz="2100" b="1" dirty="0">
              <a:solidFill>
                <a:prstClr val="white"/>
              </a:solidFill>
              <a:latin typeface="Lat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612F3B-3E6E-413E-8A19-92B8ADB47B2D}"/>
              </a:ext>
            </a:extLst>
          </p:cNvPr>
          <p:cNvSpPr txBox="1"/>
          <p:nvPr/>
        </p:nvSpPr>
        <p:spPr>
          <a:xfrm>
            <a:off x="2833374" y="3965109"/>
            <a:ext cx="2626040" cy="706347"/>
          </a:xfrm>
          <a:prstGeom prst="rect">
            <a:avLst/>
          </a:prstGeom>
          <a:noFill/>
        </p:spPr>
        <p:txBody>
          <a:bodyPr wrap="none" lIns="0" tIns="0" rIns="68580" bIns="0" rtlCol="0" anchor="t">
            <a:sp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2700" dirty="0">
                <a:solidFill>
                  <a:srgbClr val="4D4D4F"/>
                </a:solidFill>
                <a:latin typeface="Lato Black"/>
              </a:rPr>
              <a:t>“Go out there</a:t>
            </a:r>
          </a:p>
          <a:p>
            <a:pPr algn="ctr" defTabSz="1219170">
              <a:lnSpc>
                <a:spcPct val="85000"/>
              </a:lnSpc>
              <a:defRPr/>
            </a:pPr>
            <a:r>
              <a:rPr lang="en-US" sz="2700" dirty="0">
                <a:solidFill>
                  <a:srgbClr val="4D4D4F"/>
                </a:solidFill>
                <a:latin typeface="Lato Black"/>
              </a:rPr>
              <a:t>and shoot them”</a:t>
            </a:r>
            <a:endParaRPr lang="en-US" dirty="0">
              <a:solidFill>
                <a:srgbClr val="4D4D4F"/>
              </a:solidFill>
              <a:latin typeface="Lato Black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03F942-BFED-4719-A6B1-F4BDE971FDDA}"/>
              </a:ext>
            </a:extLst>
          </p:cNvPr>
          <p:cNvSpPr txBox="1"/>
          <p:nvPr/>
        </p:nvSpPr>
        <p:spPr>
          <a:xfrm>
            <a:off x="6765834" y="3965109"/>
            <a:ext cx="2374368" cy="1059521"/>
          </a:xfrm>
          <a:prstGeom prst="rect">
            <a:avLst/>
          </a:prstGeom>
          <a:noFill/>
        </p:spPr>
        <p:txBody>
          <a:bodyPr wrap="none" lIns="0" tIns="0" rIns="68580" bIns="0" rtlCol="0" anchor="t">
            <a:sp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2700" dirty="0">
                <a:solidFill>
                  <a:srgbClr val="4D4D4F"/>
                </a:solidFill>
                <a:latin typeface="Lato Black" panose="020F0A02020204030203" pitchFamily="34" charset="0"/>
              </a:rPr>
              <a:t>“Get them to</a:t>
            </a:r>
          </a:p>
          <a:p>
            <a:pPr algn="ctr" defTabSz="1219170">
              <a:lnSpc>
                <a:spcPct val="85000"/>
              </a:lnSpc>
              <a:defRPr/>
            </a:pPr>
            <a:r>
              <a:rPr lang="en-US" sz="2700" dirty="0">
                <a:solidFill>
                  <a:srgbClr val="4D4D4F"/>
                </a:solidFill>
                <a:latin typeface="Lato Black" panose="020F0A02020204030203" pitchFamily="34" charset="0"/>
              </a:rPr>
              <a:t>nibble on your </a:t>
            </a:r>
          </a:p>
          <a:p>
            <a:pPr algn="ctr" defTabSz="1219170">
              <a:lnSpc>
                <a:spcPct val="85000"/>
              </a:lnSpc>
              <a:defRPr/>
            </a:pPr>
            <a:r>
              <a:rPr lang="en-US" sz="2700" dirty="0">
                <a:solidFill>
                  <a:srgbClr val="4D4D4F"/>
                </a:solidFill>
                <a:latin typeface="Lato Black" panose="020F0A02020204030203" pitchFamily="34" charset="0"/>
              </a:rPr>
              <a:t>bait”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C5FBEC-6C68-477E-9524-2471FD36021B}"/>
              </a:ext>
            </a:extLst>
          </p:cNvPr>
          <p:cNvSpPr txBox="1"/>
          <p:nvPr/>
        </p:nvSpPr>
        <p:spPr>
          <a:xfrm>
            <a:off x="5811308" y="3631556"/>
            <a:ext cx="569387" cy="431657"/>
          </a:xfrm>
          <a:prstGeom prst="rect">
            <a:avLst/>
          </a:prstGeom>
          <a:noFill/>
        </p:spPr>
        <p:txBody>
          <a:bodyPr wrap="none" lIns="0" tIns="0" rIns="68580" bIns="0" rtlCol="0" anchor="ctr">
            <a:sp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3300" b="1" dirty="0">
                <a:solidFill>
                  <a:srgbClr val="4D4D4F"/>
                </a:solidFill>
                <a:latin typeface="Lato"/>
              </a:rPr>
              <a:t>vs</a:t>
            </a:r>
            <a:r>
              <a:rPr lang="en-US" sz="3000" b="1" dirty="0">
                <a:solidFill>
                  <a:srgbClr val="4D4D4F"/>
                </a:solidFill>
                <a:latin typeface="Lato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BF9471-87DB-4FCE-A2FA-D8EA8D074978}"/>
              </a:ext>
            </a:extLst>
          </p:cNvPr>
          <p:cNvSpPr txBox="1"/>
          <p:nvPr/>
        </p:nvSpPr>
        <p:spPr>
          <a:xfrm flipH="1">
            <a:off x="1620714" y="2562306"/>
            <a:ext cx="8950570" cy="396745"/>
          </a:xfrm>
          <a:prstGeom prst="rect">
            <a:avLst/>
          </a:prstGeom>
          <a:noFill/>
        </p:spPr>
        <p:txBody>
          <a:bodyPr wrap="square" lIns="0" tIns="0" rIns="68580" bIns="0" rtlCol="0" anchor="t">
            <a:noAutofit/>
          </a:bodyPr>
          <a:lstStyle/>
          <a:p>
            <a:pPr defTabSz="1219170">
              <a:lnSpc>
                <a:spcPct val="85000"/>
              </a:lnSpc>
              <a:defRPr/>
            </a:pPr>
            <a:r>
              <a:rPr lang="en-US" sz="2800" dirty="0">
                <a:solidFill>
                  <a:srgbClr val="004970"/>
                </a:solidFill>
                <a:latin typeface="Lato Black"/>
              </a:rPr>
              <a:t>Introducing people to Christ is like fishing, not hunting.</a:t>
            </a:r>
            <a:endParaRPr lang="en-US" sz="2800" dirty="0">
              <a:solidFill>
                <a:srgbClr val="4D4D4F"/>
              </a:solidFill>
              <a:latin typeface="Lato"/>
            </a:endParaRPr>
          </a:p>
          <a:p>
            <a:pPr defTabSz="1219170">
              <a:lnSpc>
                <a:spcPct val="85000"/>
              </a:lnSpc>
              <a:defRPr/>
            </a:pPr>
            <a:endParaRPr lang="en-US" sz="2100" dirty="0">
              <a:solidFill>
                <a:srgbClr val="004970"/>
              </a:solidFill>
              <a:latin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45604972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C233EE4-AA01-48B8-B0C1-BF0F44346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654" y="958156"/>
            <a:ext cx="6055354" cy="845265"/>
          </a:xfrm>
        </p:spPr>
        <p:txBody>
          <a:bodyPr/>
          <a:lstStyle/>
          <a:p>
            <a:pPr algn="ctr"/>
            <a:r>
              <a:rPr lang="en-US" sz="3600" spc="450" dirty="0"/>
              <a:t>FISHING IN MY POND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177C40-E1F1-4F07-90E8-D376B7D5D3EF}"/>
              </a:ext>
            </a:extLst>
          </p:cNvPr>
          <p:cNvSpPr txBox="1"/>
          <p:nvPr/>
        </p:nvSpPr>
        <p:spPr>
          <a:xfrm>
            <a:off x="3037685" y="3300413"/>
            <a:ext cx="2159771" cy="520224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68580" bIns="0" rtlCol="0" anchor="ctr">
            <a:no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2700" b="1" dirty="0">
                <a:solidFill>
                  <a:prstClr val="white"/>
                </a:solidFill>
                <a:latin typeface="Lato"/>
              </a:rPr>
              <a:t>Hunting</a:t>
            </a:r>
            <a:endParaRPr lang="en-US" sz="2100" b="1" dirty="0">
              <a:solidFill>
                <a:prstClr val="white"/>
              </a:solidFill>
              <a:latin typeface="Lat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FE3F92-E935-4071-8FF7-48EEC04A55D7}"/>
              </a:ext>
            </a:extLst>
          </p:cNvPr>
          <p:cNvSpPr txBox="1"/>
          <p:nvPr/>
        </p:nvSpPr>
        <p:spPr>
          <a:xfrm>
            <a:off x="6994546" y="3300413"/>
            <a:ext cx="1916932" cy="520224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68580" bIns="0" rtlCol="0" anchor="ctr">
            <a:no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2700" b="1" dirty="0">
                <a:solidFill>
                  <a:prstClr val="white"/>
                </a:solidFill>
                <a:latin typeface="Lato"/>
              </a:rPr>
              <a:t>Fishing</a:t>
            </a:r>
            <a:endParaRPr lang="en-US" sz="2100" b="1" dirty="0">
              <a:solidFill>
                <a:prstClr val="white"/>
              </a:solidFill>
              <a:latin typeface="Lat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612F3B-3E6E-413E-8A19-92B8ADB47B2D}"/>
              </a:ext>
            </a:extLst>
          </p:cNvPr>
          <p:cNvSpPr txBox="1"/>
          <p:nvPr/>
        </p:nvSpPr>
        <p:spPr>
          <a:xfrm>
            <a:off x="3000089" y="3965109"/>
            <a:ext cx="2292615" cy="706347"/>
          </a:xfrm>
          <a:prstGeom prst="rect">
            <a:avLst/>
          </a:prstGeom>
          <a:noFill/>
        </p:spPr>
        <p:txBody>
          <a:bodyPr wrap="none" lIns="0" tIns="0" rIns="68580" bIns="0" rtlCol="0" anchor="t">
            <a:sp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2700" dirty="0">
                <a:solidFill>
                  <a:srgbClr val="4D4D4F"/>
                </a:solidFill>
                <a:latin typeface="Lato Black"/>
              </a:rPr>
              <a:t>Uses “one size</a:t>
            </a:r>
          </a:p>
          <a:p>
            <a:pPr algn="ctr" defTabSz="1219170">
              <a:lnSpc>
                <a:spcPct val="85000"/>
              </a:lnSpc>
              <a:defRPr/>
            </a:pPr>
            <a:r>
              <a:rPr lang="en-US" sz="2700" dirty="0">
                <a:solidFill>
                  <a:srgbClr val="4D4D4F"/>
                </a:solidFill>
                <a:latin typeface="Lato Black"/>
              </a:rPr>
              <a:t>fits all” bullet</a:t>
            </a:r>
            <a:endParaRPr lang="en-US" dirty="0">
              <a:solidFill>
                <a:srgbClr val="4D4D4F"/>
              </a:solidFill>
              <a:latin typeface="Lato Black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03F942-BFED-4719-A6B1-F4BDE971FDDA}"/>
              </a:ext>
            </a:extLst>
          </p:cNvPr>
          <p:cNvSpPr txBox="1"/>
          <p:nvPr/>
        </p:nvSpPr>
        <p:spPr>
          <a:xfrm>
            <a:off x="6589508" y="3965109"/>
            <a:ext cx="2727030" cy="706347"/>
          </a:xfrm>
          <a:prstGeom prst="rect">
            <a:avLst/>
          </a:prstGeom>
          <a:noFill/>
        </p:spPr>
        <p:txBody>
          <a:bodyPr wrap="none" lIns="0" tIns="0" rIns="68580" bIns="0" rtlCol="0" anchor="t">
            <a:sp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2700" dirty="0">
                <a:solidFill>
                  <a:srgbClr val="4D4D4F"/>
                </a:solidFill>
                <a:latin typeface="Lato Black" panose="020F0A02020204030203" pitchFamily="34" charset="0"/>
              </a:rPr>
              <a:t>Allows you to try</a:t>
            </a:r>
          </a:p>
          <a:p>
            <a:pPr algn="ctr" defTabSz="1219170">
              <a:lnSpc>
                <a:spcPct val="85000"/>
              </a:lnSpc>
              <a:defRPr/>
            </a:pPr>
            <a:r>
              <a:rPr lang="en-US" sz="2700" dirty="0">
                <a:solidFill>
                  <a:srgbClr val="4D4D4F"/>
                </a:solidFill>
                <a:latin typeface="Lato Black" panose="020F0A02020204030203" pitchFamily="34" charset="0"/>
              </a:rPr>
              <a:t>all kinds of lures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C5FBEC-6C68-477E-9524-2471FD36021B}"/>
              </a:ext>
            </a:extLst>
          </p:cNvPr>
          <p:cNvSpPr txBox="1"/>
          <p:nvPr/>
        </p:nvSpPr>
        <p:spPr>
          <a:xfrm>
            <a:off x="5811308" y="3631556"/>
            <a:ext cx="569387" cy="431657"/>
          </a:xfrm>
          <a:prstGeom prst="rect">
            <a:avLst/>
          </a:prstGeom>
          <a:noFill/>
        </p:spPr>
        <p:txBody>
          <a:bodyPr wrap="none" lIns="0" tIns="0" rIns="68580" bIns="0" rtlCol="0" anchor="ctr">
            <a:sp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3300" b="1" dirty="0">
                <a:solidFill>
                  <a:srgbClr val="4D4D4F"/>
                </a:solidFill>
                <a:latin typeface="Lato"/>
              </a:rPr>
              <a:t>vs</a:t>
            </a:r>
            <a:r>
              <a:rPr lang="en-US" sz="3000" b="1" dirty="0">
                <a:solidFill>
                  <a:srgbClr val="4D4D4F"/>
                </a:solidFill>
                <a:latin typeface="Lato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BF9471-87DB-4FCE-A2FA-D8EA8D074978}"/>
              </a:ext>
            </a:extLst>
          </p:cNvPr>
          <p:cNvSpPr txBox="1"/>
          <p:nvPr/>
        </p:nvSpPr>
        <p:spPr>
          <a:xfrm flipH="1">
            <a:off x="1809750" y="2519116"/>
            <a:ext cx="9012115" cy="396745"/>
          </a:xfrm>
          <a:prstGeom prst="rect">
            <a:avLst/>
          </a:prstGeom>
          <a:noFill/>
        </p:spPr>
        <p:txBody>
          <a:bodyPr wrap="square" lIns="0" tIns="0" rIns="68580" bIns="0" rtlCol="0" anchor="t">
            <a:noAutofit/>
          </a:bodyPr>
          <a:lstStyle/>
          <a:p>
            <a:pPr defTabSz="1219170">
              <a:lnSpc>
                <a:spcPct val="85000"/>
              </a:lnSpc>
              <a:defRPr/>
            </a:pPr>
            <a:r>
              <a:rPr lang="en-US" sz="2800" dirty="0">
                <a:solidFill>
                  <a:srgbClr val="004970"/>
                </a:solidFill>
                <a:latin typeface="Lato Black"/>
              </a:rPr>
              <a:t>Introducing people to Christ is like fishing, not hunting.</a:t>
            </a:r>
            <a:endParaRPr lang="en-US" sz="2800" dirty="0">
              <a:solidFill>
                <a:srgbClr val="4D4D4F"/>
              </a:solidFill>
              <a:latin typeface="Lato"/>
            </a:endParaRPr>
          </a:p>
          <a:p>
            <a:pPr defTabSz="1219170">
              <a:lnSpc>
                <a:spcPct val="85000"/>
              </a:lnSpc>
              <a:defRPr/>
            </a:pPr>
            <a:endParaRPr lang="en-US" sz="2100" dirty="0">
              <a:solidFill>
                <a:srgbClr val="004970"/>
              </a:solidFill>
              <a:latin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391381065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C233EE4-AA01-48B8-B0C1-BF0F44346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7684" y="958156"/>
            <a:ext cx="7914424" cy="845265"/>
          </a:xfrm>
        </p:spPr>
        <p:txBody>
          <a:bodyPr/>
          <a:lstStyle/>
          <a:p>
            <a:r>
              <a:rPr lang="en-US" sz="3600" spc="450" dirty="0"/>
              <a:t>FISHING IN MY POND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177C40-E1F1-4F07-90E8-D376B7D5D3EF}"/>
              </a:ext>
            </a:extLst>
          </p:cNvPr>
          <p:cNvSpPr txBox="1"/>
          <p:nvPr/>
        </p:nvSpPr>
        <p:spPr>
          <a:xfrm>
            <a:off x="3037685" y="3300413"/>
            <a:ext cx="2159771" cy="520224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68580" bIns="0" rtlCol="0" anchor="ctr">
            <a:no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2700" b="1" dirty="0">
                <a:solidFill>
                  <a:prstClr val="white"/>
                </a:solidFill>
                <a:latin typeface="Lato"/>
              </a:rPr>
              <a:t>Hunting</a:t>
            </a:r>
            <a:endParaRPr lang="en-US" sz="2100" b="1" dirty="0">
              <a:solidFill>
                <a:prstClr val="white"/>
              </a:solidFill>
              <a:latin typeface="Lat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FE3F92-E935-4071-8FF7-48EEC04A55D7}"/>
              </a:ext>
            </a:extLst>
          </p:cNvPr>
          <p:cNvSpPr txBox="1"/>
          <p:nvPr/>
        </p:nvSpPr>
        <p:spPr>
          <a:xfrm>
            <a:off x="6994546" y="3300413"/>
            <a:ext cx="1916932" cy="520224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68580" bIns="0" rtlCol="0" anchor="ctr">
            <a:no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2700" b="1" dirty="0">
                <a:solidFill>
                  <a:prstClr val="white"/>
                </a:solidFill>
                <a:latin typeface="Lato"/>
              </a:rPr>
              <a:t>Fishing</a:t>
            </a:r>
            <a:endParaRPr lang="en-US" sz="2100" b="1" dirty="0">
              <a:solidFill>
                <a:prstClr val="white"/>
              </a:solidFill>
              <a:latin typeface="Lat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612F3B-3E6E-413E-8A19-92B8ADB47B2D}"/>
              </a:ext>
            </a:extLst>
          </p:cNvPr>
          <p:cNvSpPr txBox="1"/>
          <p:nvPr/>
        </p:nvSpPr>
        <p:spPr>
          <a:xfrm>
            <a:off x="2786892" y="3965109"/>
            <a:ext cx="2719014" cy="706347"/>
          </a:xfrm>
          <a:prstGeom prst="rect">
            <a:avLst/>
          </a:prstGeom>
          <a:noFill/>
        </p:spPr>
        <p:txBody>
          <a:bodyPr wrap="none" lIns="0" tIns="0" rIns="68580" bIns="0" rtlCol="0" anchor="t">
            <a:sp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2700" dirty="0">
                <a:solidFill>
                  <a:srgbClr val="4D4D4F"/>
                </a:solidFill>
                <a:latin typeface="Lato Black"/>
              </a:rPr>
              <a:t>Take your best</a:t>
            </a:r>
          </a:p>
          <a:p>
            <a:pPr algn="ctr" defTabSz="1219170">
              <a:lnSpc>
                <a:spcPct val="85000"/>
              </a:lnSpc>
              <a:defRPr/>
            </a:pPr>
            <a:r>
              <a:rPr lang="en-US" sz="2700" dirty="0">
                <a:solidFill>
                  <a:srgbClr val="4D4D4F"/>
                </a:solidFill>
                <a:latin typeface="Lato Black"/>
              </a:rPr>
              <a:t>shot and it’s over</a:t>
            </a:r>
            <a:endParaRPr lang="en-US" dirty="0">
              <a:solidFill>
                <a:srgbClr val="4D4D4F"/>
              </a:solidFill>
              <a:latin typeface="Lato Black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03F942-BFED-4719-A6B1-F4BDE971FDDA}"/>
              </a:ext>
            </a:extLst>
          </p:cNvPr>
          <p:cNvSpPr txBox="1"/>
          <p:nvPr/>
        </p:nvSpPr>
        <p:spPr>
          <a:xfrm>
            <a:off x="6834770" y="3965109"/>
            <a:ext cx="2236510" cy="1059521"/>
          </a:xfrm>
          <a:prstGeom prst="rect">
            <a:avLst/>
          </a:prstGeom>
          <a:noFill/>
        </p:spPr>
        <p:txBody>
          <a:bodyPr wrap="none" lIns="0" tIns="0" rIns="68580" bIns="0" rtlCol="0" anchor="t">
            <a:sp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2700" dirty="0">
                <a:solidFill>
                  <a:srgbClr val="4D4D4F"/>
                </a:solidFill>
                <a:latin typeface="Lato Black" panose="020F0A02020204030203" pitchFamily="34" charset="0"/>
              </a:rPr>
              <a:t>Reeling in fish</a:t>
            </a:r>
          </a:p>
          <a:p>
            <a:pPr algn="ctr" defTabSz="1219170">
              <a:lnSpc>
                <a:spcPct val="85000"/>
              </a:lnSpc>
              <a:defRPr/>
            </a:pPr>
            <a:r>
              <a:rPr lang="en-US" sz="2700" dirty="0">
                <a:solidFill>
                  <a:srgbClr val="4D4D4F"/>
                </a:solidFill>
                <a:latin typeface="Lato Black" panose="020F0A02020204030203" pitchFamily="34" charset="0"/>
              </a:rPr>
              <a:t>requires give </a:t>
            </a:r>
          </a:p>
          <a:p>
            <a:pPr algn="ctr" defTabSz="1219170">
              <a:lnSpc>
                <a:spcPct val="85000"/>
              </a:lnSpc>
              <a:defRPr/>
            </a:pPr>
            <a:r>
              <a:rPr lang="en-US" sz="2700" dirty="0">
                <a:solidFill>
                  <a:srgbClr val="4D4D4F"/>
                </a:solidFill>
                <a:latin typeface="Lato Black" panose="020F0A02020204030203" pitchFamily="34" charset="0"/>
              </a:rPr>
              <a:t>and take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C5FBEC-6C68-477E-9524-2471FD36021B}"/>
              </a:ext>
            </a:extLst>
          </p:cNvPr>
          <p:cNvSpPr txBox="1"/>
          <p:nvPr/>
        </p:nvSpPr>
        <p:spPr>
          <a:xfrm>
            <a:off x="5811308" y="3631556"/>
            <a:ext cx="569387" cy="431657"/>
          </a:xfrm>
          <a:prstGeom prst="rect">
            <a:avLst/>
          </a:prstGeom>
          <a:noFill/>
        </p:spPr>
        <p:txBody>
          <a:bodyPr wrap="none" lIns="0" tIns="0" rIns="68580" bIns="0" rtlCol="0" anchor="ctr">
            <a:sp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3300" b="1" dirty="0">
                <a:solidFill>
                  <a:srgbClr val="4D4D4F"/>
                </a:solidFill>
                <a:latin typeface="Lato"/>
              </a:rPr>
              <a:t>vs</a:t>
            </a:r>
            <a:r>
              <a:rPr lang="en-US" sz="3000" b="1" dirty="0">
                <a:solidFill>
                  <a:srgbClr val="4D4D4F"/>
                </a:solidFill>
                <a:latin typeface="Lato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BF9471-87DB-4FCE-A2FA-D8EA8D074978}"/>
              </a:ext>
            </a:extLst>
          </p:cNvPr>
          <p:cNvSpPr txBox="1"/>
          <p:nvPr/>
        </p:nvSpPr>
        <p:spPr>
          <a:xfrm flipH="1">
            <a:off x="1796561" y="2201281"/>
            <a:ext cx="8985739" cy="396745"/>
          </a:xfrm>
          <a:prstGeom prst="rect">
            <a:avLst/>
          </a:prstGeom>
          <a:noFill/>
        </p:spPr>
        <p:txBody>
          <a:bodyPr wrap="square" lIns="0" tIns="0" rIns="68580" bIns="0" rtlCol="0" anchor="t">
            <a:noAutofit/>
          </a:bodyPr>
          <a:lstStyle/>
          <a:p>
            <a:pPr defTabSz="1219170">
              <a:lnSpc>
                <a:spcPct val="85000"/>
              </a:lnSpc>
              <a:defRPr/>
            </a:pPr>
            <a:r>
              <a:rPr lang="en-US" sz="2800" dirty="0">
                <a:solidFill>
                  <a:srgbClr val="004970"/>
                </a:solidFill>
                <a:latin typeface="Lato Black"/>
              </a:rPr>
              <a:t>Introducing people to Christ is like fishing, not hunting.</a:t>
            </a:r>
            <a:endParaRPr lang="en-US" sz="2800" dirty="0">
              <a:solidFill>
                <a:srgbClr val="4D4D4F"/>
              </a:solidFill>
              <a:latin typeface="Lato"/>
            </a:endParaRPr>
          </a:p>
          <a:p>
            <a:pPr defTabSz="1219170">
              <a:lnSpc>
                <a:spcPct val="85000"/>
              </a:lnSpc>
              <a:defRPr/>
            </a:pPr>
            <a:endParaRPr lang="en-US" sz="2100" dirty="0">
              <a:solidFill>
                <a:srgbClr val="004970"/>
              </a:solidFill>
              <a:latin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424260558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C233EE4-AA01-48B8-B0C1-BF0F44346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950" y="946557"/>
            <a:ext cx="7914424" cy="845265"/>
          </a:xfrm>
        </p:spPr>
        <p:txBody>
          <a:bodyPr/>
          <a:lstStyle/>
          <a:p>
            <a:pPr algn="ctr"/>
            <a:r>
              <a:rPr lang="en-US" sz="3600" spc="450" dirty="0"/>
              <a:t>FISHING IN MY POND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177C40-E1F1-4F07-90E8-D376B7D5D3EF}"/>
              </a:ext>
            </a:extLst>
          </p:cNvPr>
          <p:cNvSpPr txBox="1"/>
          <p:nvPr/>
        </p:nvSpPr>
        <p:spPr>
          <a:xfrm>
            <a:off x="3037685" y="3300413"/>
            <a:ext cx="2159771" cy="520224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68580" bIns="0" rtlCol="0" anchor="ctr">
            <a:no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2700" b="1" dirty="0">
                <a:solidFill>
                  <a:prstClr val="white"/>
                </a:solidFill>
                <a:latin typeface="Lato"/>
              </a:rPr>
              <a:t>Hunting</a:t>
            </a:r>
            <a:endParaRPr lang="en-US" sz="2100" b="1" dirty="0">
              <a:solidFill>
                <a:prstClr val="white"/>
              </a:solidFill>
              <a:latin typeface="Lat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FE3F92-E935-4071-8FF7-48EEC04A55D7}"/>
              </a:ext>
            </a:extLst>
          </p:cNvPr>
          <p:cNvSpPr txBox="1"/>
          <p:nvPr/>
        </p:nvSpPr>
        <p:spPr>
          <a:xfrm>
            <a:off x="6994546" y="3300413"/>
            <a:ext cx="1916932" cy="520224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68580" bIns="0" rtlCol="0" anchor="ctr">
            <a:no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2700" b="1" dirty="0">
                <a:solidFill>
                  <a:prstClr val="white"/>
                </a:solidFill>
                <a:latin typeface="Lato"/>
              </a:rPr>
              <a:t>Fishing</a:t>
            </a:r>
            <a:endParaRPr lang="en-US" sz="2100" b="1" dirty="0">
              <a:solidFill>
                <a:prstClr val="white"/>
              </a:solidFill>
              <a:latin typeface="Lat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612F3B-3E6E-413E-8A19-92B8ADB47B2D}"/>
              </a:ext>
            </a:extLst>
          </p:cNvPr>
          <p:cNvSpPr txBox="1"/>
          <p:nvPr/>
        </p:nvSpPr>
        <p:spPr>
          <a:xfrm>
            <a:off x="2736404" y="3965109"/>
            <a:ext cx="2820003" cy="706347"/>
          </a:xfrm>
          <a:prstGeom prst="rect">
            <a:avLst/>
          </a:prstGeom>
          <a:noFill/>
        </p:spPr>
        <p:txBody>
          <a:bodyPr wrap="none" lIns="0" tIns="0" rIns="68580" bIns="0" rtlCol="0" anchor="t">
            <a:sp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2700" dirty="0">
                <a:solidFill>
                  <a:srgbClr val="4D4D4F"/>
                </a:solidFill>
                <a:latin typeface="Lato Black"/>
              </a:rPr>
              <a:t>Scares off the </a:t>
            </a:r>
          </a:p>
          <a:p>
            <a:pPr algn="ctr" defTabSz="1219170">
              <a:lnSpc>
                <a:spcPct val="85000"/>
              </a:lnSpc>
              <a:defRPr/>
            </a:pPr>
            <a:r>
              <a:rPr lang="en-US" sz="2700" dirty="0">
                <a:solidFill>
                  <a:srgbClr val="4D4D4F"/>
                </a:solidFill>
                <a:latin typeface="Lato Black"/>
              </a:rPr>
              <a:t>animal if you miss</a:t>
            </a:r>
            <a:endParaRPr lang="en-US" dirty="0">
              <a:solidFill>
                <a:srgbClr val="4D4D4F"/>
              </a:solidFill>
              <a:latin typeface="Lato Black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03F942-BFED-4719-A6B1-F4BDE971FDDA}"/>
              </a:ext>
            </a:extLst>
          </p:cNvPr>
          <p:cNvSpPr txBox="1"/>
          <p:nvPr/>
        </p:nvSpPr>
        <p:spPr>
          <a:xfrm>
            <a:off x="6649626" y="3965109"/>
            <a:ext cx="2606804" cy="706347"/>
          </a:xfrm>
          <a:prstGeom prst="rect">
            <a:avLst/>
          </a:prstGeom>
          <a:noFill/>
        </p:spPr>
        <p:txBody>
          <a:bodyPr wrap="none" lIns="0" tIns="0" rIns="68580" bIns="0" rtlCol="0" anchor="t">
            <a:sp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2700" dirty="0">
                <a:solidFill>
                  <a:srgbClr val="4D4D4F"/>
                </a:solidFill>
                <a:latin typeface="Lato Black" panose="020F0A02020204030203" pitchFamily="34" charset="0"/>
              </a:rPr>
              <a:t>You get more </a:t>
            </a:r>
          </a:p>
          <a:p>
            <a:pPr algn="ctr" defTabSz="1219170">
              <a:lnSpc>
                <a:spcPct val="85000"/>
              </a:lnSpc>
              <a:defRPr/>
            </a:pPr>
            <a:r>
              <a:rPr lang="en-US" sz="2700" dirty="0">
                <a:solidFill>
                  <a:srgbClr val="4D4D4F"/>
                </a:solidFill>
                <a:latin typeface="Lato Black" panose="020F0A02020204030203" pitchFamily="34" charset="0"/>
              </a:rPr>
              <a:t>than one chance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C5FBEC-6C68-477E-9524-2471FD36021B}"/>
              </a:ext>
            </a:extLst>
          </p:cNvPr>
          <p:cNvSpPr txBox="1"/>
          <p:nvPr/>
        </p:nvSpPr>
        <p:spPr>
          <a:xfrm>
            <a:off x="5811308" y="3631556"/>
            <a:ext cx="569387" cy="431657"/>
          </a:xfrm>
          <a:prstGeom prst="rect">
            <a:avLst/>
          </a:prstGeom>
          <a:noFill/>
        </p:spPr>
        <p:txBody>
          <a:bodyPr wrap="none" lIns="0" tIns="0" rIns="68580" bIns="0" rtlCol="0" anchor="ctr">
            <a:sp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3300" b="1" dirty="0">
                <a:solidFill>
                  <a:srgbClr val="4D4D4F"/>
                </a:solidFill>
                <a:latin typeface="Lato"/>
              </a:rPr>
              <a:t>vs</a:t>
            </a:r>
            <a:r>
              <a:rPr lang="en-US" sz="3000" b="1" dirty="0">
                <a:solidFill>
                  <a:srgbClr val="4D4D4F"/>
                </a:solidFill>
                <a:latin typeface="Lato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BF9471-87DB-4FCE-A2FA-D8EA8D074978}"/>
              </a:ext>
            </a:extLst>
          </p:cNvPr>
          <p:cNvSpPr txBox="1"/>
          <p:nvPr/>
        </p:nvSpPr>
        <p:spPr>
          <a:xfrm flipH="1">
            <a:off x="1828008" y="2182175"/>
            <a:ext cx="8968154" cy="396745"/>
          </a:xfrm>
          <a:prstGeom prst="rect">
            <a:avLst/>
          </a:prstGeom>
          <a:noFill/>
        </p:spPr>
        <p:txBody>
          <a:bodyPr wrap="square" lIns="0" tIns="0" rIns="68580" bIns="0" rtlCol="0" anchor="t">
            <a:noAutofit/>
          </a:bodyPr>
          <a:lstStyle/>
          <a:p>
            <a:pPr defTabSz="1219170">
              <a:lnSpc>
                <a:spcPct val="85000"/>
              </a:lnSpc>
              <a:defRPr/>
            </a:pPr>
            <a:r>
              <a:rPr lang="en-US" sz="2800" dirty="0">
                <a:solidFill>
                  <a:srgbClr val="004970"/>
                </a:solidFill>
                <a:latin typeface="Lato Black"/>
              </a:rPr>
              <a:t>Introducing people to Christ is like fishing, not hunting.</a:t>
            </a:r>
            <a:endParaRPr lang="en-US" sz="2800" dirty="0">
              <a:solidFill>
                <a:srgbClr val="4D4D4F"/>
              </a:solidFill>
              <a:latin typeface="Lato"/>
            </a:endParaRPr>
          </a:p>
          <a:p>
            <a:pPr defTabSz="1219170">
              <a:lnSpc>
                <a:spcPct val="85000"/>
              </a:lnSpc>
              <a:defRPr/>
            </a:pPr>
            <a:endParaRPr lang="en-US" sz="2100" dirty="0">
              <a:solidFill>
                <a:srgbClr val="004970"/>
              </a:solidFill>
              <a:latin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67551902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C233EE4-AA01-48B8-B0C1-BF0F44346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8788" y="1044536"/>
            <a:ext cx="7914424" cy="845265"/>
          </a:xfrm>
        </p:spPr>
        <p:txBody>
          <a:bodyPr/>
          <a:lstStyle/>
          <a:p>
            <a:pPr algn="ctr"/>
            <a:r>
              <a:rPr lang="en-US" sz="3600" spc="450" dirty="0"/>
              <a:t>FISHING IN MY POND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177C40-E1F1-4F07-90E8-D376B7D5D3EF}"/>
              </a:ext>
            </a:extLst>
          </p:cNvPr>
          <p:cNvSpPr txBox="1"/>
          <p:nvPr/>
        </p:nvSpPr>
        <p:spPr>
          <a:xfrm>
            <a:off x="3037685" y="3300413"/>
            <a:ext cx="2159771" cy="520224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68580" bIns="0" rtlCol="0" anchor="ctr">
            <a:no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2700" b="1" dirty="0">
                <a:solidFill>
                  <a:prstClr val="white"/>
                </a:solidFill>
                <a:latin typeface="Lato"/>
              </a:rPr>
              <a:t>Hunting</a:t>
            </a:r>
            <a:endParaRPr lang="en-US" sz="2100" b="1" dirty="0">
              <a:solidFill>
                <a:prstClr val="white"/>
              </a:solidFill>
              <a:latin typeface="Lat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FE3F92-E935-4071-8FF7-48EEC04A55D7}"/>
              </a:ext>
            </a:extLst>
          </p:cNvPr>
          <p:cNvSpPr txBox="1"/>
          <p:nvPr/>
        </p:nvSpPr>
        <p:spPr>
          <a:xfrm>
            <a:off x="6994546" y="3300413"/>
            <a:ext cx="1916932" cy="520224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68580" bIns="0" rtlCol="0" anchor="ctr">
            <a:no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2700" b="1" dirty="0">
                <a:solidFill>
                  <a:prstClr val="white"/>
                </a:solidFill>
                <a:latin typeface="Lato"/>
              </a:rPr>
              <a:t>Fishing</a:t>
            </a:r>
            <a:endParaRPr lang="en-US" sz="2100" b="1" dirty="0">
              <a:solidFill>
                <a:prstClr val="white"/>
              </a:solidFill>
              <a:latin typeface="Lat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612F3B-3E6E-413E-8A19-92B8ADB47B2D}"/>
              </a:ext>
            </a:extLst>
          </p:cNvPr>
          <p:cNvSpPr txBox="1"/>
          <p:nvPr/>
        </p:nvSpPr>
        <p:spPr>
          <a:xfrm>
            <a:off x="2960826" y="3965109"/>
            <a:ext cx="2371162" cy="706347"/>
          </a:xfrm>
          <a:prstGeom prst="rect">
            <a:avLst/>
          </a:prstGeom>
          <a:noFill/>
        </p:spPr>
        <p:txBody>
          <a:bodyPr wrap="none" lIns="0" tIns="0" rIns="68580" bIns="0" rtlCol="0" anchor="t">
            <a:sp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2700" dirty="0">
                <a:solidFill>
                  <a:srgbClr val="4D4D4F"/>
                </a:solidFill>
                <a:latin typeface="Lato Black"/>
              </a:rPr>
              <a:t>The animal has</a:t>
            </a:r>
          </a:p>
          <a:p>
            <a:pPr algn="ctr" defTabSz="1219170">
              <a:lnSpc>
                <a:spcPct val="85000"/>
              </a:lnSpc>
              <a:defRPr/>
            </a:pPr>
            <a:r>
              <a:rPr lang="en-US" sz="2700" dirty="0">
                <a:solidFill>
                  <a:srgbClr val="4D4D4F"/>
                </a:solidFill>
                <a:latin typeface="Lato Black"/>
              </a:rPr>
              <a:t>no choice</a:t>
            </a:r>
            <a:endParaRPr lang="en-US" dirty="0">
              <a:solidFill>
                <a:srgbClr val="4D4D4F"/>
              </a:solidFill>
              <a:latin typeface="Lato Black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03F942-BFED-4719-A6B1-F4BDE971FDDA}"/>
              </a:ext>
            </a:extLst>
          </p:cNvPr>
          <p:cNvSpPr txBox="1"/>
          <p:nvPr/>
        </p:nvSpPr>
        <p:spPr>
          <a:xfrm>
            <a:off x="6890881" y="3965109"/>
            <a:ext cx="2124300" cy="706347"/>
          </a:xfrm>
          <a:prstGeom prst="rect">
            <a:avLst/>
          </a:prstGeom>
          <a:noFill/>
        </p:spPr>
        <p:txBody>
          <a:bodyPr wrap="none" lIns="0" tIns="0" rIns="68580" bIns="0" rtlCol="0" anchor="t">
            <a:sp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2700" dirty="0">
                <a:solidFill>
                  <a:srgbClr val="4D4D4F"/>
                </a:solidFill>
                <a:latin typeface="Lato Black" panose="020F0A02020204030203" pitchFamily="34" charset="0"/>
              </a:rPr>
              <a:t>The fish gets </a:t>
            </a:r>
          </a:p>
          <a:p>
            <a:pPr algn="ctr" defTabSz="1219170">
              <a:lnSpc>
                <a:spcPct val="85000"/>
              </a:lnSpc>
              <a:defRPr/>
            </a:pPr>
            <a:r>
              <a:rPr lang="en-US" sz="2700" dirty="0">
                <a:solidFill>
                  <a:srgbClr val="4D4D4F"/>
                </a:solidFill>
                <a:latin typeface="Lato Black" panose="020F0A02020204030203" pitchFamily="34" charset="0"/>
              </a:rPr>
              <a:t>a choice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C5FBEC-6C68-477E-9524-2471FD36021B}"/>
              </a:ext>
            </a:extLst>
          </p:cNvPr>
          <p:cNvSpPr txBox="1"/>
          <p:nvPr/>
        </p:nvSpPr>
        <p:spPr>
          <a:xfrm>
            <a:off x="5811308" y="3631556"/>
            <a:ext cx="569387" cy="431657"/>
          </a:xfrm>
          <a:prstGeom prst="rect">
            <a:avLst/>
          </a:prstGeom>
          <a:noFill/>
        </p:spPr>
        <p:txBody>
          <a:bodyPr wrap="none" lIns="0" tIns="0" rIns="68580" bIns="0" rtlCol="0" anchor="ctr">
            <a:sp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3300" b="1" dirty="0">
                <a:solidFill>
                  <a:srgbClr val="4D4D4F"/>
                </a:solidFill>
                <a:latin typeface="Lato"/>
              </a:rPr>
              <a:t>vs</a:t>
            </a:r>
            <a:r>
              <a:rPr lang="en-US" sz="3000" b="1" dirty="0">
                <a:solidFill>
                  <a:srgbClr val="4D4D4F"/>
                </a:solidFill>
                <a:latin typeface="Lato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BF9471-87DB-4FCE-A2FA-D8EA8D074978}"/>
              </a:ext>
            </a:extLst>
          </p:cNvPr>
          <p:cNvSpPr txBox="1"/>
          <p:nvPr/>
        </p:nvSpPr>
        <p:spPr>
          <a:xfrm flipH="1">
            <a:off x="1892221" y="2231164"/>
            <a:ext cx="8976946" cy="396745"/>
          </a:xfrm>
          <a:prstGeom prst="rect">
            <a:avLst/>
          </a:prstGeom>
          <a:noFill/>
        </p:spPr>
        <p:txBody>
          <a:bodyPr wrap="square" lIns="0" tIns="0" rIns="68580" bIns="0" rtlCol="0" anchor="t">
            <a:noAutofit/>
          </a:bodyPr>
          <a:lstStyle/>
          <a:p>
            <a:pPr defTabSz="1219170">
              <a:lnSpc>
                <a:spcPct val="85000"/>
              </a:lnSpc>
              <a:defRPr/>
            </a:pPr>
            <a:r>
              <a:rPr lang="en-US" sz="2800" dirty="0">
                <a:solidFill>
                  <a:srgbClr val="004970"/>
                </a:solidFill>
                <a:latin typeface="Lato Black"/>
              </a:rPr>
              <a:t>Introducing people to Christ is like fishing, not hunting.</a:t>
            </a:r>
            <a:endParaRPr lang="en-US" sz="2800" dirty="0">
              <a:solidFill>
                <a:srgbClr val="4D4D4F"/>
              </a:solidFill>
              <a:latin typeface="Lato"/>
            </a:endParaRPr>
          </a:p>
          <a:p>
            <a:pPr defTabSz="1219170">
              <a:lnSpc>
                <a:spcPct val="85000"/>
              </a:lnSpc>
              <a:defRPr/>
            </a:pPr>
            <a:endParaRPr lang="en-US" sz="2100" dirty="0">
              <a:solidFill>
                <a:srgbClr val="004970"/>
              </a:solidFill>
              <a:latin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221791900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C233EE4-AA01-48B8-B0C1-BF0F44346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0383" y="958156"/>
            <a:ext cx="7914424" cy="845265"/>
          </a:xfrm>
        </p:spPr>
        <p:txBody>
          <a:bodyPr/>
          <a:lstStyle/>
          <a:p>
            <a:r>
              <a:rPr lang="en-US" sz="3600" spc="450" dirty="0"/>
              <a:t>FISHING IN MY POND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177C40-E1F1-4F07-90E8-D376B7D5D3EF}"/>
              </a:ext>
            </a:extLst>
          </p:cNvPr>
          <p:cNvSpPr txBox="1"/>
          <p:nvPr/>
        </p:nvSpPr>
        <p:spPr>
          <a:xfrm>
            <a:off x="3037685" y="3300413"/>
            <a:ext cx="2159771" cy="520224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68580" bIns="0" rtlCol="0" anchor="ctr">
            <a:no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2700" b="1" dirty="0">
                <a:solidFill>
                  <a:prstClr val="white"/>
                </a:solidFill>
                <a:latin typeface="Lato"/>
              </a:rPr>
              <a:t>Hunting</a:t>
            </a:r>
            <a:endParaRPr lang="en-US" sz="2100" b="1" dirty="0">
              <a:solidFill>
                <a:prstClr val="white"/>
              </a:solidFill>
              <a:latin typeface="Lat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FE3F92-E935-4071-8FF7-48EEC04A55D7}"/>
              </a:ext>
            </a:extLst>
          </p:cNvPr>
          <p:cNvSpPr txBox="1"/>
          <p:nvPr/>
        </p:nvSpPr>
        <p:spPr>
          <a:xfrm>
            <a:off x="6994546" y="3300413"/>
            <a:ext cx="1916932" cy="520224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68580" bIns="0" rtlCol="0" anchor="ctr">
            <a:no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2700" b="1" dirty="0">
                <a:solidFill>
                  <a:prstClr val="white"/>
                </a:solidFill>
                <a:latin typeface="Lato"/>
              </a:rPr>
              <a:t>Fishing</a:t>
            </a:r>
            <a:endParaRPr lang="en-US" sz="2100" b="1" dirty="0">
              <a:solidFill>
                <a:prstClr val="white"/>
              </a:solidFill>
              <a:latin typeface="Lat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612F3B-3E6E-413E-8A19-92B8ADB47B2D}"/>
              </a:ext>
            </a:extLst>
          </p:cNvPr>
          <p:cNvSpPr txBox="1"/>
          <p:nvPr/>
        </p:nvSpPr>
        <p:spPr>
          <a:xfrm>
            <a:off x="3234139" y="3965109"/>
            <a:ext cx="1824538" cy="706347"/>
          </a:xfrm>
          <a:prstGeom prst="rect">
            <a:avLst/>
          </a:prstGeom>
          <a:noFill/>
        </p:spPr>
        <p:txBody>
          <a:bodyPr wrap="none" lIns="0" tIns="0" rIns="68580" bIns="0" rtlCol="0" anchor="t">
            <a:sp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2700" dirty="0">
                <a:solidFill>
                  <a:srgbClr val="4D4D4F"/>
                </a:solidFill>
                <a:latin typeface="Lato Black"/>
              </a:rPr>
              <a:t>Must be a </a:t>
            </a:r>
          </a:p>
          <a:p>
            <a:pPr algn="ctr" defTabSz="1219170">
              <a:lnSpc>
                <a:spcPct val="85000"/>
              </a:lnSpc>
              <a:defRPr/>
            </a:pPr>
            <a:r>
              <a:rPr lang="en-US" sz="2700" dirty="0">
                <a:solidFill>
                  <a:srgbClr val="4D4D4F"/>
                </a:solidFill>
                <a:latin typeface="Lato Black"/>
              </a:rPr>
              <a:t>skilled shot</a:t>
            </a:r>
            <a:endParaRPr lang="en-US" dirty="0">
              <a:solidFill>
                <a:srgbClr val="4D4D4F"/>
              </a:solidFill>
              <a:latin typeface="Lato Black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03F942-BFED-4719-A6B1-F4BDE971FDDA}"/>
              </a:ext>
            </a:extLst>
          </p:cNvPr>
          <p:cNvSpPr txBox="1"/>
          <p:nvPr/>
        </p:nvSpPr>
        <p:spPr>
          <a:xfrm>
            <a:off x="6926953" y="3965109"/>
            <a:ext cx="2052165" cy="1059521"/>
          </a:xfrm>
          <a:prstGeom prst="rect">
            <a:avLst/>
          </a:prstGeom>
          <a:noFill/>
        </p:spPr>
        <p:txBody>
          <a:bodyPr wrap="none" lIns="0" tIns="0" rIns="68580" bIns="0" rtlCol="0" anchor="t">
            <a:sp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2700" dirty="0">
                <a:solidFill>
                  <a:srgbClr val="4D4D4F"/>
                </a:solidFill>
                <a:latin typeface="Lato Black" panose="020F0A02020204030203" pitchFamily="34" charset="0"/>
              </a:rPr>
              <a:t>Anyone can </a:t>
            </a:r>
          </a:p>
          <a:p>
            <a:pPr algn="ctr" defTabSz="1219170">
              <a:lnSpc>
                <a:spcPct val="85000"/>
              </a:lnSpc>
              <a:defRPr/>
            </a:pPr>
            <a:r>
              <a:rPr lang="en-US" sz="2700" dirty="0">
                <a:solidFill>
                  <a:srgbClr val="4D4D4F"/>
                </a:solidFill>
                <a:latin typeface="Lato Black" panose="020F0A02020204030203" pitchFamily="34" charset="0"/>
              </a:rPr>
              <a:t>put bait into </a:t>
            </a:r>
          </a:p>
          <a:p>
            <a:pPr algn="ctr" defTabSz="1219170">
              <a:lnSpc>
                <a:spcPct val="85000"/>
              </a:lnSpc>
              <a:defRPr/>
            </a:pPr>
            <a:r>
              <a:rPr lang="en-US" sz="2700" dirty="0">
                <a:solidFill>
                  <a:srgbClr val="4D4D4F"/>
                </a:solidFill>
                <a:latin typeface="Lato Black" panose="020F0A02020204030203" pitchFamily="34" charset="0"/>
              </a:rPr>
              <a:t>the water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C5FBEC-6C68-477E-9524-2471FD36021B}"/>
              </a:ext>
            </a:extLst>
          </p:cNvPr>
          <p:cNvSpPr txBox="1"/>
          <p:nvPr/>
        </p:nvSpPr>
        <p:spPr>
          <a:xfrm>
            <a:off x="5811308" y="3631556"/>
            <a:ext cx="569387" cy="431657"/>
          </a:xfrm>
          <a:prstGeom prst="rect">
            <a:avLst/>
          </a:prstGeom>
          <a:noFill/>
        </p:spPr>
        <p:txBody>
          <a:bodyPr wrap="none" lIns="0" tIns="0" rIns="68580" bIns="0" rtlCol="0" anchor="ctr">
            <a:sp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3300" b="1" dirty="0">
                <a:solidFill>
                  <a:srgbClr val="4D4D4F"/>
                </a:solidFill>
                <a:latin typeface="Lato"/>
              </a:rPr>
              <a:t>vs</a:t>
            </a:r>
            <a:r>
              <a:rPr lang="en-US" sz="3000" b="1" dirty="0">
                <a:solidFill>
                  <a:srgbClr val="4D4D4F"/>
                </a:solidFill>
                <a:latin typeface="Lato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BF9471-87DB-4FCE-A2FA-D8EA8D074978}"/>
              </a:ext>
            </a:extLst>
          </p:cNvPr>
          <p:cNvSpPr txBox="1"/>
          <p:nvPr/>
        </p:nvSpPr>
        <p:spPr>
          <a:xfrm flipH="1">
            <a:off x="1796561" y="2183182"/>
            <a:ext cx="8959362" cy="396745"/>
          </a:xfrm>
          <a:prstGeom prst="rect">
            <a:avLst/>
          </a:prstGeom>
          <a:noFill/>
        </p:spPr>
        <p:txBody>
          <a:bodyPr wrap="square" lIns="0" tIns="0" rIns="68580" bIns="0" rtlCol="0" anchor="t">
            <a:noAutofit/>
          </a:bodyPr>
          <a:lstStyle/>
          <a:p>
            <a:pPr defTabSz="1219170">
              <a:lnSpc>
                <a:spcPct val="85000"/>
              </a:lnSpc>
              <a:defRPr/>
            </a:pPr>
            <a:r>
              <a:rPr lang="en-US" sz="2800" dirty="0">
                <a:solidFill>
                  <a:srgbClr val="004970"/>
                </a:solidFill>
                <a:latin typeface="Lato Black"/>
              </a:rPr>
              <a:t>Introducing people to Christ is like fishing, not hunting.</a:t>
            </a:r>
            <a:endParaRPr lang="en-US" sz="2800" dirty="0">
              <a:solidFill>
                <a:srgbClr val="4D4D4F"/>
              </a:solidFill>
              <a:latin typeface="Lato"/>
            </a:endParaRPr>
          </a:p>
          <a:p>
            <a:pPr defTabSz="1219170">
              <a:lnSpc>
                <a:spcPct val="85000"/>
              </a:lnSpc>
              <a:defRPr/>
            </a:pPr>
            <a:endParaRPr lang="en-US" sz="2100" dirty="0">
              <a:solidFill>
                <a:srgbClr val="004970"/>
              </a:solidFill>
              <a:latin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379702256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294342-AF2B-477F-BF12-39CAC8710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526" y="946557"/>
            <a:ext cx="7305675" cy="4816069"/>
          </a:xfrm>
        </p:spPr>
        <p:txBody>
          <a:bodyPr/>
          <a:lstStyle/>
          <a:p>
            <a:pPr algn="ctr"/>
            <a:r>
              <a:rPr lang="en-US" sz="4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Three Keys to Spiritual Fishing</a:t>
            </a:r>
            <a:endParaRPr lang="en-US" sz="4000" i="1" dirty="0">
              <a:solidFill>
                <a:srgbClr val="00AEE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294598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B34B60F-EC4E-4521-BD41-7BCAC968B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950" y="2202475"/>
            <a:ext cx="5257800" cy="2960077"/>
          </a:xfrm>
        </p:spPr>
        <p:txBody>
          <a:bodyPr/>
          <a:lstStyle/>
          <a:p>
            <a:pPr>
              <a:spcAft>
                <a:spcPts val="450"/>
              </a:spcAft>
              <a:tabLst>
                <a:tab pos="3086100" algn="l"/>
              </a:tabLst>
            </a:pPr>
            <a:r>
              <a:rPr lang="en-US" sz="3200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Identify my </a:t>
            </a:r>
            <a:r>
              <a:rPr lang="en-US" sz="3200" b="1" u="sng" dirty="0">
                <a:solidFill>
                  <a:schemeClr val="bg1"/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ea typeface="Lato" panose="020F0502020204030203" pitchFamily="34" charset="0"/>
                <a:cs typeface="Lato" panose="020F0502020204030203" pitchFamily="34" charset="0"/>
              </a:rPr>
              <a:t>POND</a:t>
            </a:r>
            <a:r>
              <a:rPr lang="en-US" sz="3200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0" indent="0">
              <a:spcAft>
                <a:spcPts val="450"/>
              </a:spcAft>
              <a:buNone/>
              <a:tabLst>
                <a:tab pos="3086100" algn="l"/>
              </a:tabLst>
            </a:pPr>
            <a:endParaRPr lang="en-US" sz="2400" dirty="0">
              <a:solidFill>
                <a:srgbClr val="4D4D4F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E1194D-9CAF-4B1D-8258-2E68E3291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246" y="850185"/>
            <a:ext cx="5593980" cy="845265"/>
          </a:xfrm>
        </p:spPr>
        <p:txBody>
          <a:bodyPr/>
          <a:lstStyle/>
          <a:p>
            <a:r>
              <a:rPr lang="en-US" sz="3200" i="1" dirty="0">
                <a:latin typeface="+mn-lt"/>
              </a:rPr>
              <a:t>Three Keys to Spiritual Fishing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95DBFA1-5810-4C6F-A6B2-F6C898C07EF3}"/>
              </a:ext>
            </a:extLst>
          </p:cNvPr>
          <p:cNvGrpSpPr>
            <a:grpSpLocks/>
          </p:cNvGrpSpPr>
          <p:nvPr/>
        </p:nvGrpSpPr>
        <p:grpSpPr>
          <a:xfrm>
            <a:off x="9712561" y="1001344"/>
            <a:ext cx="733634" cy="733634"/>
            <a:chOff x="2298701" y="4024312"/>
            <a:chExt cx="1204913" cy="1200151"/>
          </a:xfrm>
          <a:solidFill>
            <a:schemeClr val="bg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A32AEC9D-AFC1-4019-B95F-17B597011D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8701" y="4024312"/>
              <a:ext cx="1204913" cy="1200151"/>
            </a:xfrm>
            <a:custGeom>
              <a:avLst/>
              <a:gdLst>
                <a:gd name="T0" fmla="*/ 1310 w 2616"/>
                <a:gd name="T1" fmla="*/ 2603 h 2603"/>
                <a:gd name="T2" fmla="*/ 1305 w 2616"/>
                <a:gd name="T3" fmla="*/ 2603 h 2603"/>
                <a:gd name="T4" fmla="*/ 627 w 2616"/>
                <a:gd name="T5" fmla="*/ 2055 h 2603"/>
                <a:gd name="T6" fmla="*/ 561 w 2616"/>
                <a:gd name="T7" fmla="*/ 1990 h 2603"/>
                <a:gd name="T8" fmla="*/ 12 w 2616"/>
                <a:gd name="T9" fmla="*/ 1306 h 2603"/>
                <a:gd name="T10" fmla="*/ 551 w 2616"/>
                <a:gd name="T11" fmla="*/ 637 h 2603"/>
                <a:gd name="T12" fmla="*/ 626 w 2616"/>
                <a:gd name="T13" fmla="*/ 561 h 2603"/>
                <a:gd name="T14" fmla="*/ 1311 w 2616"/>
                <a:gd name="T15" fmla="*/ 11 h 2603"/>
                <a:gd name="T16" fmla="*/ 1988 w 2616"/>
                <a:gd name="T17" fmla="*/ 557 h 2603"/>
                <a:gd name="T18" fmla="*/ 2054 w 2616"/>
                <a:gd name="T19" fmla="*/ 623 h 2603"/>
                <a:gd name="T20" fmla="*/ 2604 w 2616"/>
                <a:gd name="T21" fmla="*/ 1308 h 2603"/>
                <a:gd name="T22" fmla="*/ 2058 w 2616"/>
                <a:gd name="T23" fmla="*/ 1985 h 2603"/>
                <a:gd name="T24" fmla="*/ 1992 w 2616"/>
                <a:gd name="T25" fmla="*/ 2051 h 2603"/>
                <a:gd name="T26" fmla="*/ 1310 w 2616"/>
                <a:gd name="T27" fmla="*/ 2603 h 2603"/>
                <a:gd name="T28" fmla="*/ 1319 w 2616"/>
                <a:gd name="T29" fmla="*/ 2505 h 2603"/>
                <a:gd name="T30" fmla="*/ 1319 w 2616"/>
                <a:gd name="T31" fmla="*/ 2505 h 2603"/>
                <a:gd name="T32" fmla="*/ 111 w 2616"/>
                <a:gd name="T33" fmla="*/ 1312 h 2603"/>
                <a:gd name="T34" fmla="*/ 632 w 2616"/>
                <a:gd name="T35" fmla="*/ 1921 h 2603"/>
                <a:gd name="T36" fmla="*/ 697 w 2616"/>
                <a:gd name="T37" fmla="*/ 1985 h 2603"/>
                <a:gd name="T38" fmla="*/ 1314 w 2616"/>
                <a:gd name="T39" fmla="*/ 2503 h 2603"/>
                <a:gd name="T40" fmla="*/ 1920 w 2616"/>
                <a:gd name="T41" fmla="*/ 1983 h 2603"/>
                <a:gd name="T42" fmla="*/ 1986 w 2616"/>
                <a:gd name="T43" fmla="*/ 1917 h 2603"/>
                <a:gd name="T44" fmla="*/ 2505 w 2616"/>
                <a:gd name="T45" fmla="*/ 1302 h 2603"/>
                <a:gd name="T46" fmla="*/ 1984 w 2616"/>
                <a:gd name="T47" fmla="*/ 693 h 2603"/>
                <a:gd name="T48" fmla="*/ 1982 w 2616"/>
                <a:gd name="T49" fmla="*/ 691 h 2603"/>
                <a:gd name="T50" fmla="*/ 1919 w 2616"/>
                <a:gd name="T51" fmla="*/ 629 h 2603"/>
                <a:gd name="T52" fmla="*/ 1304 w 2616"/>
                <a:gd name="T53" fmla="*/ 110 h 2603"/>
                <a:gd name="T54" fmla="*/ 697 w 2616"/>
                <a:gd name="T55" fmla="*/ 630 h 2603"/>
                <a:gd name="T56" fmla="*/ 621 w 2616"/>
                <a:gd name="T57" fmla="*/ 707 h 2603"/>
                <a:gd name="T58" fmla="*/ 111 w 2616"/>
                <a:gd name="T59" fmla="*/ 1312 h 2603"/>
                <a:gd name="T60" fmla="*/ 111 w 2616"/>
                <a:gd name="T61" fmla="*/ 1310 h 2603"/>
                <a:gd name="T62" fmla="*/ 111 w 2616"/>
                <a:gd name="T63" fmla="*/ 1310 h 2603"/>
                <a:gd name="T64" fmla="*/ 2505 w 2616"/>
                <a:gd name="T65" fmla="*/ 1304 h 2603"/>
                <a:gd name="T66" fmla="*/ 2505 w 2616"/>
                <a:gd name="T67" fmla="*/ 1304 h 2603"/>
                <a:gd name="T68" fmla="*/ 1307 w 2616"/>
                <a:gd name="T69" fmla="*/ 110 h 2603"/>
                <a:gd name="T70" fmla="*/ 1307 w 2616"/>
                <a:gd name="T71" fmla="*/ 110 h 2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16" h="2603">
                  <a:moveTo>
                    <a:pt x="1310" y="2603"/>
                  </a:moveTo>
                  <a:cubicBezTo>
                    <a:pt x="1308" y="2603"/>
                    <a:pt x="1307" y="2603"/>
                    <a:pt x="1305" y="2603"/>
                  </a:cubicBezTo>
                  <a:cubicBezTo>
                    <a:pt x="1215" y="2600"/>
                    <a:pt x="632" y="2061"/>
                    <a:pt x="627" y="2055"/>
                  </a:cubicBezTo>
                  <a:cubicBezTo>
                    <a:pt x="561" y="1990"/>
                    <a:pt x="561" y="1990"/>
                    <a:pt x="561" y="1990"/>
                  </a:cubicBezTo>
                  <a:cubicBezTo>
                    <a:pt x="468" y="1898"/>
                    <a:pt x="0" y="1426"/>
                    <a:pt x="12" y="1306"/>
                  </a:cubicBezTo>
                  <a:cubicBezTo>
                    <a:pt x="16" y="1179"/>
                    <a:pt x="496" y="692"/>
                    <a:pt x="551" y="637"/>
                  </a:cubicBezTo>
                  <a:cubicBezTo>
                    <a:pt x="626" y="561"/>
                    <a:pt x="626" y="561"/>
                    <a:pt x="626" y="561"/>
                  </a:cubicBezTo>
                  <a:cubicBezTo>
                    <a:pt x="720" y="467"/>
                    <a:pt x="1191" y="0"/>
                    <a:pt x="1311" y="11"/>
                  </a:cubicBezTo>
                  <a:cubicBezTo>
                    <a:pt x="1439" y="15"/>
                    <a:pt x="1932" y="502"/>
                    <a:pt x="1988" y="557"/>
                  </a:cubicBezTo>
                  <a:cubicBezTo>
                    <a:pt x="2054" y="623"/>
                    <a:pt x="2054" y="623"/>
                    <a:pt x="2054" y="623"/>
                  </a:cubicBezTo>
                  <a:cubicBezTo>
                    <a:pt x="2148" y="716"/>
                    <a:pt x="2616" y="1188"/>
                    <a:pt x="2604" y="1308"/>
                  </a:cubicBezTo>
                  <a:cubicBezTo>
                    <a:pt x="2600" y="1436"/>
                    <a:pt x="2113" y="1929"/>
                    <a:pt x="2058" y="1985"/>
                  </a:cubicBezTo>
                  <a:cubicBezTo>
                    <a:pt x="1992" y="2051"/>
                    <a:pt x="1992" y="2051"/>
                    <a:pt x="1992" y="2051"/>
                  </a:cubicBezTo>
                  <a:cubicBezTo>
                    <a:pt x="1898" y="2145"/>
                    <a:pt x="1437" y="2603"/>
                    <a:pt x="1310" y="2603"/>
                  </a:cubicBezTo>
                  <a:close/>
                  <a:moveTo>
                    <a:pt x="1319" y="2505"/>
                  </a:moveTo>
                  <a:cubicBezTo>
                    <a:pt x="1319" y="2505"/>
                    <a:pt x="1319" y="2505"/>
                    <a:pt x="1319" y="2505"/>
                  </a:cubicBezTo>
                  <a:close/>
                  <a:moveTo>
                    <a:pt x="111" y="1312"/>
                  </a:moveTo>
                  <a:cubicBezTo>
                    <a:pt x="125" y="1365"/>
                    <a:pt x="311" y="1602"/>
                    <a:pt x="632" y="1921"/>
                  </a:cubicBezTo>
                  <a:cubicBezTo>
                    <a:pt x="697" y="1985"/>
                    <a:pt x="697" y="1985"/>
                    <a:pt x="697" y="1985"/>
                  </a:cubicBezTo>
                  <a:cubicBezTo>
                    <a:pt x="883" y="2155"/>
                    <a:pt x="1242" y="2469"/>
                    <a:pt x="1314" y="2503"/>
                  </a:cubicBezTo>
                  <a:cubicBezTo>
                    <a:pt x="1371" y="2484"/>
                    <a:pt x="1606" y="2299"/>
                    <a:pt x="1920" y="1983"/>
                  </a:cubicBezTo>
                  <a:cubicBezTo>
                    <a:pt x="1986" y="1917"/>
                    <a:pt x="1986" y="1917"/>
                    <a:pt x="1986" y="1917"/>
                  </a:cubicBezTo>
                  <a:cubicBezTo>
                    <a:pt x="2308" y="1593"/>
                    <a:pt x="2492" y="1354"/>
                    <a:pt x="2505" y="1302"/>
                  </a:cubicBezTo>
                  <a:cubicBezTo>
                    <a:pt x="2491" y="1249"/>
                    <a:pt x="2305" y="1012"/>
                    <a:pt x="1984" y="693"/>
                  </a:cubicBezTo>
                  <a:cubicBezTo>
                    <a:pt x="1982" y="691"/>
                    <a:pt x="1982" y="691"/>
                    <a:pt x="1982" y="691"/>
                  </a:cubicBezTo>
                  <a:cubicBezTo>
                    <a:pt x="1919" y="629"/>
                    <a:pt x="1919" y="629"/>
                    <a:pt x="1919" y="629"/>
                  </a:cubicBezTo>
                  <a:cubicBezTo>
                    <a:pt x="1595" y="307"/>
                    <a:pt x="1357" y="123"/>
                    <a:pt x="1304" y="110"/>
                  </a:cubicBezTo>
                  <a:cubicBezTo>
                    <a:pt x="1252" y="124"/>
                    <a:pt x="1016" y="310"/>
                    <a:pt x="697" y="630"/>
                  </a:cubicBezTo>
                  <a:cubicBezTo>
                    <a:pt x="621" y="707"/>
                    <a:pt x="621" y="707"/>
                    <a:pt x="621" y="707"/>
                  </a:cubicBezTo>
                  <a:cubicBezTo>
                    <a:pt x="305" y="1025"/>
                    <a:pt x="124" y="1261"/>
                    <a:pt x="111" y="1312"/>
                  </a:cubicBezTo>
                  <a:close/>
                  <a:moveTo>
                    <a:pt x="111" y="1310"/>
                  </a:moveTo>
                  <a:cubicBezTo>
                    <a:pt x="111" y="1310"/>
                    <a:pt x="111" y="1310"/>
                    <a:pt x="111" y="1310"/>
                  </a:cubicBezTo>
                  <a:moveTo>
                    <a:pt x="2505" y="1304"/>
                  </a:moveTo>
                  <a:cubicBezTo>
                    <a:pt x="2505" y="1304"/>
                    <a:pt x="2505" y="1304"/>
                    <a:pt x="2505" y="1304"/>
                  </a:cubicBezTo>
                  <a:close/>
                  <a:moveTo>
                    <a:pt x="1307" y="110"/>
                  </a:moveTo>
                  <a:cubicBezTo>
                    <a:pt x="1307" y="110"/>
                    <a:pt x="1307" y="110"/>
                    <a:pt x="1307" y="1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3DB5C450-BD8E-4A64-949B-5C8B60E646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0326" y="4497388"/>
              <a:ext cx="198438" cy="260350"/>
            </a:xfrm>
            <a:custGeom>
              <a:avLst/>
              <a:gdLst>
                <a:gd name="T0" fmla="*/ 432 w 432"/>
                <a:gd name="T1" fmla="*/ 345 h 564"/>
                <a:gd name="T2" fmla="*/ 432 w 432"/>
                <a:gd name="T3" fmla="*/ 412 h 564"/>
                <a:gd name="T4" fmla="*/ 427 w 432"/>
                <a:gd name="T5" fmla="*/ 427 h 564"/>
                <a:gd name="T6" fmla="*/ 409 w 432"/>
                <a:gd name="T7" fmla="*/ 434 h 564"/>
                <a:gd name="T8" fmla="*/ 375 w 432"/>
                <a:gd name="T9" fmla="*/ 434 h 564"/>
                <a:gd name="T10" fmla="*/ 375 w 432"/>
                <a:gd name="T11" fmla="*/ 563 h 564"/>
                <a:gd name="T12" fmla="*/ 271 w 432"/>
                <a:gd name="T13" fmla="*/ 564 h 564"/>
                <a:gd name="T14" fmla="*/ 270 w 432"/>
                <a:gd name="T15" fmla="*/ 434 h 564"/>
                <a:gd name="T16" fmla="*/ 44 w 432"/>
                <a:gd name="T17" fmla="*/ 435 h 564"/>
                <a:gd name="T18" fmla="*/ 24 w 432"/>
                <a:gd name="T19" fmla="*/ 428 h 564"/>
                <a:gd name="T20" fmla="*/ 12 w 432"/>
                <a:gd name="T21" fmla="*/ 411 h 564"/>
                <a:gd name="T22" fmla="*/ 0 w 432"/>
                <a:gd name="T23" fmla="*/ 352 h 564"/>
                <a:gd name="T24" fmla="*/ 259 w 432"/>
                <a:gd name="T25" fmla="*/ 1 h 564"/>
                <a:gd name="T26" fmla="*/ 373 w 432"/>
                <a:gd name="T27" fmla="*/ 0 h 564"/>
                <a:gd name="T28" fmla="*/ 374 w 432"/>
                <a:gd name="T29" fmla="*/ 345 h 564"/>
                <a:gd name="T30" fmla="*/ 432 w 432"/>
                <a:gd name="T31" fmla="*/ 345 h 564"/>
                <a:gd name="T32" fmla="*/ 270 w 432"/>
                <a:gd name="T33" fmla="*/ 345 h 564"/>
                <a:gd name="T34" fmla="*/ 270 w 432"/>
                <a:gd name="T35" fmla="*/ 198 h 564"/>
                <a:gd name="T36" fmla="*/ 270 w 432"/>
                <a:gd name="T37" fmla="*/ 169 h 564"/>
                <a:gd name="T38" fmla="*/ 273 w 432"/>
                <a:gd name="T39" fmla="*/ 136 h 564"/>
                <a:gd name="T40" fmla="*/ 125 w 432"/>
                <a:gd name="T41" fmla="*/ 345 h 564"/>
                <a:gd name="T42" fmla="*/ 270 w 432"/>
                <a:gd name="T43" fmla="*/ 34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2" h="564">
                  <a:moveTo>
                    <a:pt x="432" y="345"/>
                  </a:moveTo>
                  <a:cubicBezTo>
                    <a:pt x="432" y="412"/>
                    <a:pt x="432" y="412"/>
                    <a:pt x="432" y="412"/>
                  </a:cubicBezTo>
                  <a:cubicBezTo>
                    <a:pt x="432" y="418"/>
                    <a:pt x="430" y="423"/>
                    <a:pt x="427" y="427"/>
                  </a:cubicBezTo>
                  <a:cubicBezTo>
                    <a:pt x="423" y="432"/>
                    <a:pt x="417" y="434"/>
                    <a:pt x="409" y="434"/>
                  </a:cubicBezTo>
                  <a:cubicBezTo>
                    <a:pt x="375" y="434"/>
                    <a:pt x="375" y="434"/>
                    <a:pt x="375" y="434"/>
                  </a:cubicBezTo>
                  <a:cubicBezTo>
                    <a:pt x="375" y="563"/>
                    <a:pt x="375" y="563"/>
                    <a:pt x="375" y="563"/>
                  </a:cubicBezTo>
                  <a:cubicBezTo>
                    <a:pt x="271" y="564"/>
                    <a:pt x="271" y="564"/>
                    <a:pt x="271" y="564"/>
                  </a:cubicBezTo>
                  <a:cubicBezTo>
                    <a:pt x="270" y="434"/>
                    <a:pt x="270" y="434"/>
                    <a:pt x="270" y="434"/>
                  </a:cubicBezTo>
                  <a:cubicBezTo>
                    <a:pt x="44" y="435"/>
                    <a:pt x="44" y="435"/>
                    <a:pt x="44" y="435"/>
                  </a:cubicBezTo>
                  <a:cubicBezTo>
                    <a:pt x="36" y="435"/>
                    <a:pt x="30" y="433"/>
                    <a:pt x="24" y="428"/>
                  </a:cubicBezTo>
                  <a:cubicBezTo>
                    <a:pt x="17" y="423"/>
                    <a:pt x="14" y="418"/>
                    <a:pt x="12" y="411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259" y="1"/>
                    <a:pt x="259" y="1"/>
                    <a:pt x="259" y="1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74" y="345"/>
                    <a:pt x="374" y="345"/>
                    <a:pt x="374" y="345"/>
                  </a:cubicBezTo>
                  <a:lnTo>
                    <a:pt x="432" y="345"/>
                  </a:lnTo>
                  <a:close/>
                  <a:moveTo>
                    <a:pt x="270" y="345"/>
                  </a:moveTo>
                  <a:cubicBezTo>
                    <a:pt x="270" y="198"/>
                    <a:pt x="270" y="198"/>
                    <a:pt x="270" y="198"/>
                  </a:cubicBezTo>
                  <a:cubicBezTo>
                    <a:pt x="269" y="189"/>
                    <a:pt x="270" y="179"/>
                    <a:pt x="270" y="169"/>
                  </a:cubicBezTo>
                  <a:cubicBezTo>
                    <a:pt x="271" y="159"/>
                    <a:pt x="272" y="148"/>
                    <a:pt x="273" y="136"/>
                  </a:cubicBezTo>
                  <a:cubicBezTo>
                    <a:pt x="125" y="345"/>
                    <a:pt x="125" y="345"/>
                    <a:pt x="125" y="345"/>
                  </a:cubicBezTo>
                  <a:lnTo>
                    <a:pt x="270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7D974D3B-8483-4B41-BBA2-1E76865FD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14638" y="4494213"/>
              <a:ext cx="192088" cy="265113"/>
            </a:xfrm>
            <a:custGeom>
              <a:avLst/>
              <a:gdLst>
                <a:gd name="T0" fmla="*/ 417 w 417"/>
                <a:gd name="T1" fmla="*/ 287 h 576"/>
                <a:gd name="T2" fmla="*/ 402 w 417"/>
                <a:gd name="T3" fmla="*/ 415 h 576"/>
                <a:gd name="T4" fmla="*/ 358 w 417"/>
                <a:gd name="T5" fmla="*/ 505 h 576"/>
                <a:gd name="T6" fmla="*/ 292 w 417"/>
                <a:gd name="T7" fmla="*/ 558 h 576"/>
                <a:gd name="T8" fmla="*/ 209 w 417"/>
                <a:gd name="T9" fmla="*/ 576 h 576"/>
                <a:gd name="T10" fmla="*/ 126 w 417"/>
                <a:gd name="T11" fmla="*/ 559 h 576"/>
                <a:gd name="T12" fmla="*/ 60 w 417"/>
                <a:gd name="T13" fmla="*/ 506 h 576"/>
                <a:gd name="T14" fmla="*/ 16 w 417"/>
                <a:gd name="T15" fmla="*/ 416 h 576"/>
                <a:gd name="T16" fmla="*/ 0 w 417"/>
                <a:gd name="T17" fmla="*/ 288 h 576"/>
                <a:gd name="T18" fmla="*/ 15 w 417"/>
                <a:gd name="T19" fmla="*/ 161 h 576"/>
                <a:gd name="T20" fmla="*/ 58 w 417"/>
                <a:gd name="T21" fmla="*/ 71 h 576"/>
                <a:gd name="T22" fmla="*/ 124 w 417"/>
                <a:gd name="T23" fmla="*/ 18 h 576"/>
                <a:gd name="T24" fmla="*/ 207 w 417"/>
                <a:gd name="T25" fmla="*/ 0 h 576"/>
                <a:gd name="T26" fmla="*/ 290 w 417"/>
                <a:gd name="T27" fmla="*/ 17 h 576"/>
                <a:gd name="T28" fmla="*/ 357 w 417"/>
                <a:gd name="T29" fmla="*/ 70 h 576"/>
                <a:gd name="T30" fmla="*/ 401 w 417"/>
                <a:gd name="T31" fmla="*/ 159 h 576"/>
                <a:gd name="T32" fmla="*/ 417 w 417"/>
                <a:gd name="T33" fmla="*/ 287 h 576"/>
                <a:gd name="T34" fmla="*/ 294 w 417"/>
                <a:gd name="T35" fmla="*/ 288 h 576"/>
                <a:gd name="T36" fmla="*/ 286 w 417"/>
                <a:gd name="T37" fmla="*/ 192 h 576"/>
                <a:gd name="T38" fmla="*/ 266 w 417"/>
                <a:gd name="T39" fmla="*/ 133 h 576"/>
                <a:gd name="T40" fmla="*/ 238 w 417"/>
                <a:gd name="T41" fmla="*/ 104 h 576"/>
                <a:gd name="T42" fmla="*/ 207 w 417"/>
                <a:gd name="T43" fmla="*/ 97 h 576"/>
                <a:gd name="T44" fmla="*/ 176 w 417"/>
                <a:gd name="T45" fmla="*/ 105 h 576"/>
                <a:gd name="T46" fmla="*/ 149 w 417"/>
                <a:gd name="T47" fmla="*/ 134 h 576"/>
                <a:gd name="T48" fmla="*/ 130 w 417"/>
                <a:gd name="T49" fmla="*/ 192 h 576"/>
                <a:gd name="T50" fmla="*/ 124 w 417"/>
                <a:gd name="T51" fmla="*/ 288 h 576"/>
                <a:gd name="T52" fmla="*/ 131 w 417"/>
                <a:gd name="T53" fmla="*/ 384 h 576"/>
                <a:gd name="T54" fmla="*/ 150 w 417"/>
                <a:gd name="T55" fmla="*/ 442 h 576"/>
                <a:gd name="T56" fmla="*/ 177 w 417"/>
                <a:gd name="T57" fmla="*/ 472 h 576"/>
                <a:gd name="T58" fmla="*/ 208 w 417"/>
                <a:gd name="T59" fmla="*/ 479 h 576"/>
                <a:gd name="T60" fmla="*/ 240 w 417"/>
                <a:gd name="T61" fmla="*/ 471 h 576"/>
                <a:gd name="T62" fmla="*/ 267 w 417"/>
                <a:gd name="T63" fmla="*/ 442 h 576"/>
                <a:gd name="T64" fmla="*/ 286 w 417"/>
                <a:gd name="T65" fmla="*/ 383 h 576"/>
                <a:gd name="T66" fmla="*/ 294 w 417"/>
                <a:gd name="T67" fmla="*/ 288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7" h="576">
                  <a:moveTo>
                    <a:pt x="417" y="287"/>
                  </a:moveTo>
                  <a:cubicBezTo>
                    <a:pt x="417" y="336"/>
                    <a:pt x="412" y="379"/>
                    <a:pt x="402" y="415"/>
                  </a:cubicBezTo>
                  <a:cubicBezTo>
                    <a:pt x="391" y="451"/>
                    <a:pt x="377" y="481"/>
                    <a:pt x="358" y="505"/>
                  </a:cubicBezTo>
                  <a:cubicBezTo>
                    <a:pt x="340" y="529"/>
                    <a:pt x="317" y="546"/>
                    <a:pt x="292" y="558"/>
                  </a:cubicBezTo>
                  <a:cubicBezTo>
                    <a:pt x="266" y="570"/>
                    <a:pt x="238" y="576"/>
                    <a:pt x="209" y="576"/>
                  </a:cubicBezTo>
                  <a:cubicBezTo>
                    <a:pt x="179" y="576"/>
                    <a:pt x="151" y="570"/>
                    <a:pt x="126" y="559"/>
                  </a:cubicBezTo>
                  <a:cubicBezTo>
                    <a:pt x="100" y="547"/>
                    <a:pt x="78" y="529"/>
                    <a:pt x="60" y="506"/>
                  </a:cubicBezTo>
                  <a:cubicBezTo>
                    <a:pt x="41" y="482"/>
                    <a:pt x="26" y="452"/>
                    <a:pt x="16" y="416"/>
                  </a:cubicBezTo>
                  <a:cubicBezTo>
                    <a:pt x="5" y="380"/>
                    <a:pt x="0" y="338"/>
                    <a:pt x="0" y="288"/>
                  </a:cubicBezTo>
                  <a:cubicBezTo>
                    <a:pt x="0" y="239"/>
                    <a:pt x="5" y="197"/>
                    <a:pt x="15" y="161"/>
                  </a:cubicBezTo>
                  <a:cubicBezTo>
                    <a:pt x="25" y="124"/>
                    <a:pt x="40" y="95"/>
                    <a:pt x="58" y="71"/>
                  </a:cubicBezTo>
                  <a:cubicBezTo>
                    <a:pt x="77" y="47"/>
                    <a:pt x="99" y="29"/>
                    <a:pt x="124" y="18"/>
                  </a:cubicBezTo>
                  <a:cubicBezTo>
                    <a:pt x="149" y="6"/>
                    <a:pt x="177" y="0"/>
                    <a:pt x="207" y="0"/>
                  </a:cubicBezTo>
                  <a:cubicBezTo>
                    <a:pt x="237" y="0"/>
                    <a:pt x="264" y="6"/>
                    <a:pt x="290" y="17"/>
                  </a:cubicBezTo>
                  <a:cubicBezTo>
                    <a:pt x="316" y="29"/>
                    <a:pt x="338" y="46"/>
                    <a:pt x="357" y="70"/>
                  </a:cubicBezTo>
                  <a:cubicBezTo>
                    <a:pt x="376" y="93"/>
                    <a:pt x="390" y="123"/>
                    <a:pt x="401" y="159"/>
                  </a:cubicBezTo>
                  <a:cubicBezTo>
                    <a:pt x="412" y="195"/>
                    <a:pt x="417" y="238"/>
                    <a:pt x="417" y="287"/>
                  </a:cubicBezTo>
                  <a:close/>
                  <a:moveTo>
                    <a:pt x="294" y="288"/>
                  </a:moveTo>
                  <a:cubicBezTo>
                    <a:pt x="293" y="249"/>
                    <a:pt x="291" y="217"/>
                    <a:pt x="286" y="192"/>
                  </a:cubicBezTo>
                  <a:cubicBezTo>
                    <a:pt x="281" y="167"/>
                    <a:pt x="274" y="148"/>
                    <a:pt x="266" y="133"/>
                  </a:cubicBezTo>
                  <a:cubicBezTo>
                    <a:pt x="258" y="119"/>
                    <a:pt x="249" y="110"/>
                    <a:pt x="238" y="104"/>
                  </a:cubicBezTo>
                  <a:cubicBezTo>
                    <a:pt x="228" y="99"/>
                    <a:pt x="218" y="97"/>
                    <a:pt x="207" y="97"/>
                  </a:cubicBezTo>
                  <a:cubicBezTo>
                    <a:pt x="197" y="97"/>
                    <a:pt x="186" y="99"/>
                    <a:pt x="176" y="105"/>
                  </a:cubicBezTo>
                  <a:cubicBezTo>
                    <a:pt x="166" y="110"/>
                    <a:pt x="157" y="120"/>
                    <a:pt x="149" y="134"/>
                  </a:cubicBezTo>
                  <a:cubicBezTo>
                    <a:pt x="141" y="148"/>
                    <a:pt x="135" y="168"/>
                    <a:pt x="130" y="192"/>
                  </a:cubicBezTo>
                  <a:cubicBezTo>
                    <a:pt x="126" y="217"/>
                    <a:pt x="123" y="249"/>
                    <a:pt x="124" y="288"/>
                  </a:cubicBezTo>
                  <a:cubicBezTo>
                    <a:pt x="124" y="327"/>
                    <a:pt x="126" y="359"/>
                    <a:pt x="131" y="384"/>
                  </a:cubicBezTo>
                  <a:cubicBezTo>
                    <a:pt x="136" y="409"/>
                    <a:pt x="142" y="428"/>
                    <a:pt x="150" y="442"/>
                  </a:cubicBezTo>
                  <a:cubicBezTo>
                    <a:pt x="158" y="457"/>
                    <a:pt x="167" y="466"/>
                    <a:pt x="177" y="472"/>
                  </a:cubicBezTo>
                  <a:cubicBezTo>
                    <a:pt x="187" y="477"/>
                    <a:pt x="198" y="479"/>
                    <a:pt x="208" y="479"/>
                  </a:cubicBezTo>
                  <a:cubicBezTo>
                    <a:pt x="219" y="479"/>
                    <a:pt x="229" y="477"/>
                    <a:pt x="240" y="471"/>
                  </a:cubicBezTo>
                  <a:cubicBezTo>
                    <a:pt x="250" y="466"/>
                    <a:pt x="259" y="456"/>
                    <a:pt x="267" y="442"/>
                  </a:cubicBezTo>
                  <a:cubicBezTo>
                    <a:pt x="275" y="428"/>
                    <a:pt x="282" y="408"/>
                    <a:pt x="286" y="383"/>
                  </a:cubicBezTo>
                  <a:cubicBezTo>
                    <a:pt x="291" y="359"/>
                    <a:pt x="294" y="327"/>
                    <a:pt x="294" y="2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BF8028E7-E57D-4380-A2FF-41D374CC6A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0538" y="4495800"/>
              <a:ext cx="169863" cy="260350"/>
            </a:xfrm>
            <a:custGeom>
              <a:avLst/>
              <a:gdLst>
                <a:gd name="T0" fmla="*/ 368 w 368"/>
                <a:gd name="T1" fmla="*/ 477 h 565"/>
                <a:gd name="T2" fmla="*/ 368 w 368"/>
                <a:gd name="T3" fmla="*/ 564 h 565"/>
                <a:gd name="T4" fmla="*/ 48 w 368"/>
                <a:gd name="T5" fmla="*/ 565 h 565"/>
                <a:gd name="T6" fmla="*/ 48 w 368"/>
                <a:gd name="T7" fmla="*/ 478 h 565"/>
                <a:gd name="T8" fmla="*/ 156 w 368"/>
                <a:gd name="T9" fmla="*/ 478 h 565"/>
                <a:gd name="T10" fmla="*/ 155 w 368"/>
                <a:gd name="T11" fmla="*/ 194 h 565"/>
                <a:gd name="T12" fmla="*/ 155 w 368"/>
                <a:gd name="T13" fmla="*/ 172 h 565"/>
                <a:gd name="T14" fmla="*/ 156 w 368"/>
                <a:gd name="T15" fmla="*/ 150 h 565"/>
                <a:gd name="T16" fmla="*/ 92 w 368"/>
                <a:gd name="T17" fmla="*/ 203 h 565"/>
                <a:gd name="T18" fmla="*/ 76 w 368"/>
                <a:gd name="T19" fmla="*/ 211 h 565"/>
                <a:gd name="T20" fmla="*/ 60 w 368"/>
                <a:gd name="T21" fmla="*/ 211 h 565"/>
                <a:gd name="T22" fmla="*/ 47 w 368"/>
                <a:gd name="T23" fmla="*/ 206 h 565"/>
                <a:gd name="T24" fmla="*/ 38 w 368"/>
                <a:gd name="T25" fmla="*/ 199 h 565"/>
                <a:gd name="T26" fmla="*/ 0 w 368"/>
                <a:gd name="T27" fmla="*/ 149 h 565"/>
                <a:gd name="T28" fmla="*/ 175 w 368"/>
                <a:gd name="T29" fmla="*/ 1 h 565"/>
                <a:gd name="T30" fmla="*/ 274 w 368"/>
                <a:gd name="T31" fmla="*/ 0 h 565"/>
                <a:gd name="T32" fmla="*/ 275 w 368"/>
                <a:gd name="T33" fmla="*/ 477 h 565"/>
                <a:gd name="T34" fmla="*/ 368 w 368"/>
                <a:gd name="T35" fmla="*/ 477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8" h="565">
                  <a:moveTo>
                    <a:pt x="368" y="477"/>
                  </a:moveTo>
                  <a:cubicBezTo>
                    <a:pt x="368" y="564"/>
                    <a:pt x="368" y="564"/>
                    <a:pt x="368" y="564"/>
                  </a:cubicBezTo>
                  <a:cubicBezTo>
                    <a:pt x="48" y="565"/>
                    <a:pt x="48" y="565"/>
                    <a:pt x="48" y="565"/>
                  </a:cubicBezTo>
                  <a:cubicBezTo>
                    <a:pt x="48" y="478"/>
                    <a:pt x="48" y="478"/>
                    <a:pt x="48" y="478"/>
                  </a:cubicBezTo>
                  <a:cubicBezTo>
                    <a:pt x="156" y="478"/>
                    <a:pt x="156" y="478"/>
                    <a:pt x="156" y="478"/>
                  </a:cubicBezTo>
                  <a:cubicBezTo>
                    <a:pt x="155" y="194"/>
                    <a:pt x="155" y="194"/>
                    <a:pt x="155" y="194"/>
                  </a:cubicBezTo>
                  <a:cubicBezTo>
                    <a:pt x="155" y="186"/>
                    <a:pt x="155" y="179"/>
                    <a:pt x="155" y="172"/>
                  </a:cubicBezTo>
                  <a:cubicBezTo>
                    <a:pt x="155" y="164"/>
                    <a:pt x="156" y="157"/>
                    <a:pt x="156" y="150"/>
                  </a:cubicBezTo>
                  <a:cubicBezTo>
                    <a:pt x="92" y="203"/>
                    <a:pt x="92" y="203"/>
                    <a:pt x="92" y="203"/>
                  </a:cubicBezTo>
                  <a:cubicBezTo>
                    <a:pt x="87" y="208"/>
                    <a:pt x="81" y="210"/>
                    <a:pt x="76" y="211"/>
                  </a:cubicBezTo>
                  <a:cubicBezTo>
                    <a:pt x="70" y="212"/>
                    <a:pt x="65" y="212"/>
                    <a:pt x="60" y="211"/>
                  </a:cubicBezTo>
                  <a:cubicBezTo>
                    <a:pt x="55" y="210"/>
                    <a:pt x="51" y="209"/>
                    <a:pt x="47" y="206"/>
                  </a:cubicBezTo>
                  <a:cubicBezTo>
                    <a:pt x="43" y="204"/>
                    <a:pt x="40" y="201"/>
                    <a:pt x="38" y="19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5" y="477"/>
                    <a:pt x="275" y="477"/>
                    <a:pt x="275" y="477"/>
                  </a:cubicBezTo>
                  <a:lnTo>
                    <a:pt x="368" y="4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702FA01-9354-4F6A-8490-092C24CB894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9572" r="295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583067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B34B60F-EC4E-4521-BD41-7BCAC968B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3278" y="2202475"/>
            <a:ext cx="5631473" cy="2960077"/>
          </a:xfrm>
        </p:spPr>
        <p:txBody>
          <a:bodyPr/>
          <a:lstStyle/>
          <a:p>
            <a:pPr>
              <a:spcAft>
                <a:spcPts val="450"/>
              </a:spcAft>
              <a:tabLst>
                <a:tab pos="3086100" algn="l"/>
              </a:tabLst>
            </a:pPr>
            <a:r>
              <a:rPr lang="en-US" sz="3200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Identify my </a:t>
            </a:r>
            <a:r>
              <a:rPr lang="en-US" sz="3200" b="1" u="sng" dirty="0">
                <a:solidFill>
                  <a:schemeClr val="accent1"/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ea typeface="Lato" panose="020F0502020204030203" pitchFamily="34" charset="0"/>
                <a:cs typeface="Lato" panose="020F0502020204030203" pitchFamily="34" charset="0"/>
              </a:rPr>
              <a:t>POND</a:t>
            </a:r>
            <a:r>
              <a:rPr lang="en-US" sz="3200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0" indent="0">
              <a:spcAft>
                <a:spcPts val="450"/>
              </a:spcAft>
              <a:buNone/>
              <a:tabLst>
                <a:tab pos="3086100" algn="l"/>
              </a:tabLst>
            </a:pPr>
            <a:endParaRPr lang="en-US" sz="2400" dirty="0">
              <a:solidFill>
                <a:srgbClr val="4D4D4F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spcAft>
                <a:spcPts val="450"/>
              </a:spcAft>
              <a:buClr>
                <a:srgbClr val="4D4D4F"/>
              </a:buClr>
              <a:buNone/>
              <a:tabLst>
                <a:tab pos="3086100" algn="l"/>
              </a:tabLst>
            </a:pPr>
            <a:r>
              <a:rPr lang="en-US" sz="2800" i="1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You will be my witnesses in Jerusalem, in all of Judea, in Samaria, and unto the utter most parts of the earth.</a:t>
            </a:r>
          </a:p>
          <a:p>
            <a:pPr marL="0" indent="0">
              <a:spcAft>
                <a:spcPts val="450"/>
              </a:spcAft>
              <a:buClr>
                <a:srgbClr val="4D4D4F"/>
              </a:buClr>
              <a:buNone/>
              <a:tabLst>
                <a:tab pos="3086100" algn="l"/>
              </a:tabLst>
            </a:pPr>
            <a:r>
              <a:rPr lang="en-US" sz="1800" dirty="0">
                <a:solidFill>
                  <a:srgbClr val="4D4D4F"/>
                </a:solidFill>
                <a:latin typeface="Lato Black"/>
                <a:ea typeface="Lato" panose="020F0502020204030203" pitchFamily="34" charset="0"/>
                <a:cs typeface="Lato" panose="020F0502020204030203" pitchFamily="34" charset="0"/>
              </a:rPr>
              <a:t>	ACTS 1:8 </a:t>
            </a:r>
            <a:endParaRPr lang="en-US" sz="1500" dirty="0">
              <a:solidFill>
                <a:srgbClr val="4D4D4F"/>
              </a:solidFill>
              <a:latin typeface="Lato Black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E1194D-9CAF-4B1D-8258-2E68E3291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950" y="946557"/>
            <a:ext cx="5257452" cy="845265"/>
          </a:xfrm>
        </p:spPr>
        <p:txBody>
          <a:bodyPr/>
          <a:lstStyle/>
          <a:p>
            <a:r>
              <a:rPr lang="en-US" sz="3200" i="1" dirty="0">
                <a:latin typeface="+mn-lt"/>
              </a:rPr>
              <a:t>Three Keys to Spiritual Fishing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95DBFA1-5810-4C6F-A6B2-F6C898C07EF3}"/>
              </a:ext>
            </a:extLst>
          </p:cNvPr>
          <p:cNvGrpSpPr>
            <a:grpSpLocks/>
          </p:cNvGrpSpPr>
          <p:nvPr/>
        </p:nvGrpSpPr>
        <p:grpSpPr>
          <a:xfrm>
            <a:off x="9712561" y="1001344"/>
            <a:ext cx="733634" cy="733634"/>
            <a:chOff x="2298701" y="4024312"/>
            <a:chExt cx="1204913" cy="1200151"/>
          </a:xfrm>
          <a:solidFill>
            <a:schemeClr val="bg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A32AEC9D-AFC1-4019-B95F-17B597011D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8701" y="4024312"/>
              <a:ext cx="1204913" cy="1200151"/>
            </a:xfrm>
            <a:custGeom>
              <a:avLst/>
              <a:gdLst>
                <a:gd name="T0" fmla="*/ 1310 w 2616"/>
                <a:gd name="T1" fmla="*/ 2603 h 2603"/>
                <a:gd name="T2" fmla="*/ 1305 w 2616"/>
                <a:gd name="T3" fmla="*/ 2603 h 2603"/>
                <a:gd name="T4" fmla="*/ 627 w 2616"/>
                <a:gd name="T5" fmla="*/ 2055 h 2603"/>
                <a:gd name="T6" fmla="*/ 561 w 2616"/>
                <a:gd name="T7" fmla="*/ 1990 h 2603"/>
                <a:gd name="T8" fmla="*/ 12 w 2616"/>
                <a:gd name="T9" fmla="*/ 1306 h 2603"/>
                <a:gd name="T10" fmla="*/ 551 w 2616"/>
                <a:gd name="T11" fmla="*/ 637 h 2603"/>
                <a:gd name="T12" fmla="*/ 626 w 2616"/>
                <a:gd name="T13" fmla="*/ 561 h 2603"/>
                <a:gd name="T14" fmla="*/ 1311 w 2616"/>
                <a:gd name="T15" fmla="*/ 11 h 2603"/>
                <a:gd name="T16" fmla="*/ 1988 w 2616"/>
                <a:gd name="T17" fmla="*/ 557 h 2603"/>
                <a:gd name="T18" fmla="*/ 2054 w 2616"/>
                <a:gd name="T19" fmla="*/ 623 h 2603"/>
                <a:gd name="T20" fmla="*/ 2604 w 2616"/>
                <a:gd name="T21" fmla="*/ 1308 h 2603"/>
                <a:gd name="T22" fmla="*/ 2058 w 2616"/>
                <a:gd name="T23" fmla="*/ 1985 h 2603"/>
                <a:gd name="T24" fmla="*/ 1992 w 2616"/>
                <a:gd name="T25" fmla="*/ 2051 h 2603"/>
                <a:gd name="T26" fmla="*/ 1310 w 2616"/>
                <a:gd name="T27" fmla="*/ 2603 h 2603"/>
                <a:gd name="T28" fmla="*/ 1319 w 2616"/>
                <a:gd name="T29" fmla="*/ 2505 h 2603"/>
                <a:gd name="T30" fmla="*/ 1319 w 2616"/>
                <a:gd name="T31" fmla="*/ 2505 h 2603"/>
                <a:gd name="T32" fmla="*/ 111 w 2616"/>
                <a:gd name="T33" fmla="*/ 1312 h 2603"/>
                <a:gd name="T34" fmla="*/ 632 w 2616"/>
                <a:gd name="T35" fmla="*/ 1921 h 2603"/>
                <a:gd name="T36" fmla="*/ 697 w 2616"/>
                <a:gd name="T37" fmla="*/ 1985 h 2603"/>
                <a:gd name="T38" fmla="*/ 1314 w 2616"/>
                <a:gd name="T39" fmla="*/ 2503 h 2603"/>
                <a:gd name="T40" fmla="*/ 1920 w 2616"/>
                <a:gd name="T41" fmla="*/ 1983 h 2603"/>
                <a:gd name="T42" fmla="*/ 1986 w 2616"/>
                <a:gd name="T43" fmla="*/ 1917 h 2603"/>
                <a:gd name="T44" fmla="*/ 2505 w 2616"/>
                <a:gd name="T45" fmla="*/ 1302 h 2603"/>
                <a:gd name="T46" fmla="*/ 1984 w 2616"/>
                <a:gd name="T47" fmla="*/ 693 h 2603"/>
                <a:gd name="T48" fmla="*/ 1982 w 2616"/>
                <a:gd name="T49" fmla="*/ 691 h 2603"/>
                <a:gd name="T50" fmla="*/ 1919 w 2616"/>
                <a:gd name="T51" fmla="*/ 629 h 2603"/>
                <a:gd name="T52" fmla="*/ 1304 w 2616"/>
                <a:gd name="T53" fmla="*/ 110 h 2603"/>
                <a:gd name="T54" fmla="*/ 697 w 2616"/>
                <a:gd name="T55" fmla="*/ 630 h 2603"/>
                <a:gd name="T56" fmla="*/ 621 w 2616"/>
                <a:gd name="T57" fmla="*/ 707 h 2603"/>
                <a:gd name="T58" fmla="*/ 111 w 2616"/>
                <a:gd name="T59" fmla="*/ 1312 h 2603"/>
                <a:gd name="T60" fmla="*/ 111 w 2616"/>
                <a:gd name="T61" fmla="*/ 1310 h 2603"/>
                <a:gd name="T62" fmla="*/ 111 w 2616"/>
                <a:gd name="T63" fmla="*/ 1310 h 2603"/>
                <a:gd name="T64" fmla="*/ 2505 w 2616"/>
                <a:gd name="T65" fmla="*/ 1304 h 2603"/>
                <a:gd name="T66" fmla="*/ 2505 w 2616"/>
                <a:gd name="T67" fmla="*/ 1304 h 2603"/>
                <a:gd name="T68" fmla="*/ 1307 w 2616"/>
                <a:gd name="T69" fmla="*/ 110 h 2603"/>
                <a:gd name="T70" fmla="*/ 1307 w 2616"/>
                <a:gd name="T71" fmla="*/ 110 h 2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16" h="2603">
                  <a:moveTo>
                    <a:pt x="1310" y="2603"/>
                  </a:moveTo>
                  <a:cubicBezTo>
                    <a:pt x="1308" y="2603"/>
                    <a:pt x="1307" y="2603"/>
                    <a:pt x="1305" y="2603"/>
                  </a:cubicBezTo>
                  <a:cubicBezTo>
                    <a:pt x="1215" y="2600"/>
                    <a:pt x="632" y="2061"/>
                    <a:pt x="627" y="2055"/>
                  </a:cubicBezTo>
                  <a:cubicBezTo>
                    <a:pt x="561" y="1990"/>
                    <a:pt x="561" y="1990"/>
                    <a:pt x="561" y="1990"/>
                  </a:cubicBezTo>
                  <a:cubicBezTo>
                    <a:pt x="468" y="1898"/>
                    <a:pt x="0" y="1426"/>
                    <a:pt x="12" y="1306"/>
                  </a:cubicBezTo>
                  <a:cubicBezTo>
                    <a:pt x="16" y="1179"/>
                    <a:pt x="496" y="692"/>
                    <a:pt x="551" y="637"/>
                  </a:cubicBezTo>
                  <a:cubicBezTo>
                    <a:pt x="626" y="561"/>
                    <a:pt x="626" y="561"/>
                    <a:pt x="626" y="561"/>
                  </a:cubicBezTo>
                  <a:cubicBezTo>
                    <a:pt x="720" y="467"/>
                    <a:pt x="1191" y="0"/>
                    <a:pt x="1311" y="11"/>
                  </a:cubicBezTo>
                  <a:cubicBezTo>
                    <a:pt x="1439" y="15"/>
                    <a:pt x="1932" y="502"/>
                    <a:pt x="1988" y="557"/>
                  </a:cubicBezTo>
                  <a:cubicBezTo>
                    <a:pt x="2054" y="623"/>
                    <a:pt x="2054" y="623"/>
                    <a:pt x="2054" y="623"/>
                  </a:cubicBezTo>
                  <a:cubicBezTo>
                    <a:pt x="2148" y="716"/>
                    <a:pt x="2616" y="1188"/>
                    <a:pt x="2604" y="1308"/>
                  </a:cubicBezTo>
                  <a:cubicBezTo>
                    <a:pt x="2600" y="1436"/>
                    <a:pt x="2113" y="1929"/>
                    <a:pt x="2058" y="1985"/>
                  </a:cubicBezTo>
                  <a:cubicBezTo>
                    <a:pt x="1992" y="2051"/>
                    <a:pt x="1992" y="2051"/>
                    <a:pt x="1992" y="2051"/>
                  </a:cubicBezTo>
                  <a:cubicBezTo>
                    <a:pt x="1898" y="2145"/>
                    <a:pt x="1437" y="2603"/>
                    <a:pt x="1310" y="2603"/>
                  </a:cubicBezTo>
                  <a:close/>
                  <a:moveTo>
                    <a:pt x="1319" y="2505"/>
                  </a:moveTo>
                  <a:cubicBezTo>
                    <a:pt x="1319" y="2505"/>
                    <a:pt x="1319" y="2505"/>
                    <a:pt x="1319" y="2505"/>
                  </a:cubicBezTo>
                  <a:close/>
                  <a:moveTo>
                    <a:pt x="111" y="1312"/>
                  </a:moveTo>
                  <a:cubicBezTo>
                    <a:pt x="125" y="1365"/>
                    <a:pt x="311" y="1602"/>
                    <a:pt x="632" y="1921"/>
                  </a:cubicBezTo>
                  <a:cubicBezTo>
                    <a:pt x="697" y="1985"/>
                    <a:pt x="697" y="1985"/>
                    <a:pt x="697" y="1985"/>
                  </a:cubicBezTo>
                  <a:cubicBezTo>
                    <a:pt x="883" y="2155"/>
                    <a:pt x="1242" y="2469"/>
                    <a:pt x="1314" y="2503"/>
                  </a:cubicBezTo>
                  <a:cubicBezTo>
                    <a:pt x="1371" y="2484"/>
                    <a:pt x="1606" y="2299"/>
                    <a:pt x="1920" y="1983"/>
                  </a:cubicBezTo>
                  <a:cubicBezTo>
                    <a:pt x="1986" y="1917"/>
                    <a:pt x="1986" y="1917"/>
                    <a:pt x="1986" y="1917"/>
                  </a:cubicBezTo>
                  <a:cubicBezTo>
                    <a:pt x="2308" y="1593"/>
                    <a:pt x="2492" y="1354"/>
                    <a:pt x="2505" y="1302"/>
                  </a:cubicBezTo>
                  <a:cubicBezTo>
                    <a:pt x="2491" y="1249"/>
                    <a:pt x="2305" y="1012"/>
                    <a:pt x="1984" y="693"/>
                  </a:cubicBezTo>
                  <a:cubicBezTo>
                    <a:pt x="1982" y="691"/>
                    <a:pt x="1982" y="691"/>
                    <a:pt x="1982" y="691"/>
                  </a:cubicBezTo>
                  <a:cubicBezTo>
                    <a:pt x="1919" y="629"/>
                    <a:pt x="1919" y="629"/>
                    <a:pt x="1919" y="629"/>
                  </a:cubicBezTo>
                  <a:cubicBezTo>
                    <a:pt x="1595" y="307"/>
                    <a:pt x="1357" y="123"/>
                    <a:pt x="1304" y="110"/>
                  </a:cubicBezTo>
                  <a:cubicBezTo>
                    <a:pt x="1252" y="124"/>
                    <a:pt x="1016" y="310"/>
                    <a:pt x="697" y="630"/>
                  </a:cubicBezTo>
                  <a:cubicBezTo>
                    <a:pt x="621" y="707"/>
                    <a:pt x="621" y="707"/>
                    <a:pt x="621" y="707"/>
                  </a:cubicBezTo>
                  <a:cubicBezTo>
                    <a:pt x="305" y="1025"/>
                    <a:pt x="124" y="1261"/>
                    <a:pt x="111" y="1312"/>
                  </a:cubicBezTo>
                  <a:close/>
                  <a:moveTo>
                    <a:pt x="111" y="1310"/>
                  </a:moveTo>
                  <a:cubicBezTo>
                    <a:pt x="111" y="1310"/>
                    <a:pt x="111" y="1310"/>
                    <a:pt x="111" y="1310"/>
                  </a:cubicBezTo>
                  <a:moveTo>
                    <a:pt x="2505" y="1304"/>
                  </a:moveTo>
                  <a:cubicBezTo>
                    <a:pt x="2505" y="1304"/>
                    <a:pt x="2505" y="1304"/>
                    <a:pt x="2505" y="1304"/>
                  </a:cubicBezTo>
                  <a:close/>
                  <a:moveTo>
                    <a:pt x="1307" y="110"/>
                  </a:moveTo>
                  <a:cubicBezTo>
                    <a:pt x="1307" y="110"/>
                    <a:pt x="1307" y="110"/>
                    <a:pt x="1307" y="1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3DB5C450-BD8E-4A64-949B-5C8B60E646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0326" y="4497388"/>
              <a:ext cx="198438" cy="260350"/>
            </a:xfrm>
            <a:custGeom>
              <a:avLst/>
              <a:gdLst>
                <a:gd name="T0" fmla="*/ 432 w 432"/>
                <a:gd name="T1" fmla="*/ 345 h 564"/>
                <a:gd name="T2" fmla="*/ 432 w 432"/>
                <a:gd name="T3" fmla="*/ 412 h 564"/>
                <a:gd name="T4" fmla="*/ 427 w 432"/>
                <a:gd name="T5" fmla="*/ 427 h 564"/>
                <a:gd name="T6" fmla="*/ 409 w 432"/>
                <a:gd name="T7" fmla="*/ 434 h 564"/>
                <a:gd name="T8" fmla="*/ 375 w 432"/>
                <a:gd name="T9" fmla="*/ 434 h 564"/>
                <a:gd name="T10" fmla="*/ 375 w 432"/>
                <a:gd name="T11" fmla="*/ 563 h 564"/>
                <a:gd name="T12" fmla="*/ 271 w 432"/>
                <a:gd name="T13" fmla="*/ 564 h 564"/>
                <a:gd name="T14" fmla="*/ 270 w 432"/>
                <a:gd name="T15" fmla="*/ 434 h 564"/>
                <a:gd name="T16" fmla="*/ 44 w 432"/>
                <a:gd name="T17" fmla="*/ 435 h 564"/>
                <a:gd name="T18" fmla="*/ 24 w 432"/>
                <a:gd name="T19" fmla="*/ 428 h 564"/>
                <a:gd name="T20" fmla="*/ 12 w 432"/>
                <a:gd name="T21" fmla="*/ 411 h 564"/>
                <a:gd name="T22" fmla="*/ 0 w 432"/>
                <a:gd name="T23" fmla="*/ 352 h 564"/>
                <a:gd name="T24" fmla="*/ 259 w 432"/>
                <a:gd name="T25" fmla="*/ 1 h 564"/>
                <a:gd name="T26" fmla="*/ 373 w 432"/>
                <a:gd name="T27" fmla="*/ 0 h 564"/>
                <a:gd name="T28" fmla="*/ 374 w 432"/>
                <a:gd name="T29" fmla="*/ 345 h 564"/>
                <a:gd name="T30" fmla="*/ 432 w 432"/>
                <a:gd name="T31" fmla="*/ 345 h 564"/>
                <a:gd name="T32" fmla="*/ 270 w 432"/>
                <a:gd name="T33" fmla="*/ 345 h 564"/>
                <a:gd name="T34" fmla="*/ 270 w 432"/>
                <a:gd name="T35" fmla="*/ 198 h 564"/>
                <a:gd name="T36" fmla="*/ 270 w 432"/>
                <a:gd name="T37" fmla="*/ 169 h 564"/>
                <a:gd name="T38" fmla="*/ 273 w 432"/>
                <a:gd name="T39" fmla="*/ 136 h 564"/>
                <a:gd name="T40" fmla="*/ 125 w 432"/>
                <a:gd name="T41" fmla="*/ 345 h 564"/>
                <a:gd name="T42" fmla="*/ 270 w 432"/>
                <a:gd name="T43" fmla="*/ 34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2" h="564">
                  <a:moveTo>
                    <a:pt x="432" y="345"/>
                  </a:moveTo>
                  <a:cubicBezTo>
                    <a:pt x="432" y="412"/>
                    <a:pt x="432" y="412"/>
                    <a:pt x="432" y="412"/>
                  </a:cubicBezTo>
                  <a:cubicBezTo>
                    <a:pt x="432" y="418"/>
                    <a:pt x="430" y="423"/>
                    <a:pt x="427" y="427"/>
                  </a:cubicBezTo>
                  <a:cubicBezTo>
                    <a:pt x="423" y="432"/>
                    <a:pt x="417" y="434"/>
                    <a:pt x="409" y="434"/>
                  </a:cubicBezTo>
                  <a:cubicBezTo>
                    <a:pt x="375" y="434"/>
                    <a:pt x="375" y="434"/>
                    <a:pt x="375" y="434"/>
                  </a:cubicBezTo>
                  <a:cubicBezTo>
                    <a:pt x="375" y="563"/>
                    <a:pt x="375" y="563"/>
                    <a:pt x="375" y="563"/>
                  </a:cubicBezTo>
                  <a:cubicBezTo>
                    <a:pt x="271" y="564"/>
                    <a:pt x="271" y="564"/>
                    <a:pt x="271" y="564"/>
                  </a:cubicBezTo>
                  <a:cubicBezTo>
                    <a:pt x="270" y="434"/>
                    <a:pt x="270" y="434"/>
                    <a:pt x="270" y="434"/>
                  </a:cubicBezTo>
                  <a:cubicBezTo>
                    <a:pt x="44" y="435"/>
                    <a:pt x="44" y="435"/>
                    <a:pt x="44" y="435"/>
                  </a:cubicBezTo>
                  <a:cubicBezTo>
                    <a:pt x="36" y="435"/>
                    <a:pt x="30" y="433"/>
                    <a:pt x="24" y="428"/>
                  </a:cubicBezTo>
                  <a:cubicBezTo>
                    <a:pt x="17" y="423"/>
                    <a:pt x="14" y="418"/>
                    <a:pt x="12" y="411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259" y="1"/>
                    <a:pt x="259" y="1"/>
                    <a:pt x="259" y="1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74" y="345"/>
                    <a:pt x="374" y="345"/>
                    <a:pt x="374" y="345"/>
                  </a:cubicBezTo>
                  <a:lnTo>
                    <a:pt x="432" y="345"/>
                  </a:lnTo>
                  <a:close/>
                  <a:moveTo>
                    <a:pt x="270" y="345"/>
                  </a:moveTo>
                  <a:cubicBezTo>
                    <a:pt x="270" y="198"/>
                    <a:pt x="270" y="198"/>
                    <a:pt x="270" y="198"/>
                  </a:cubicBezTo>
                  <a:cubicBezTo>
                    <a:pt x="269" y="189"/>
                    <a:pt x="270" y="179"/>
                    <a:pt x="270" y="169"/>
                  </a:cubicBezTo>
                  <a:cubicBezTo>
                    <a:pt x="271" y="159"/>
                    <a:pt x="272" y="148"/>
                    <a:pt x="273" y="136"/>
                  </a:cubicBezTo>
                  <a:cubicBezTo>
                    <a:pt x="125" y="345"/>
                    <a:pt x="125" y="345"/>
                    <a:pt x="125" y="345"/>
                  </a:cubicBezTo>
                  <a:lnTo>
                    <a:pt x="270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7D974D3B-8483-4B41-BBA2-1E76865FD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14638" y="4494213"/>
              <a:ext cx="192088" cy="265113"/>
            </a:xfrm>
            <a:custGeom>
              <a:avLst/>
              <a:gdLst>
                <a:gd name="T0" fmla="*/ 417 w 417"/>
                <a:gd name="T1" fmla="*/ 287 h 576"/>
                <a:gd name="T2" fmla="*/ 402 w 417"/>
                <a:gd name="T3" fmla="*/ 415 h 576"/>
                <a:gd name="T4" fmla="*/ 358 w 417"/>
                <a:gd name="T5" fmla="*/ 505 h 576"/>
                <a:gd name="T6" fmla="*/ 292 w 417"/>
                <a:gd name="T7" fmla="*/ 558 h 576"/>
                <a:gd name="T8" fmla="*/ 209 w 417"/>
                <a:gd name="T9" fmla="*/ 576 h 576"/>
                <a:gd name="T10" fmla="*/ 126 w 417"/>
                <a:gd name="T11" fmla="*/ 559 h 576"/>
                <a:gd name="T12" fmla="*/ 60 w 417"/>
                <a:gd name="T13" fmla="*/ 506 h 576"/>
                <a:gd name="T14" fmla="*/ 16 w 417"/>
                <a:gd name="T15" fmla="*/ 416 h 576"/>
                <a:gd name="T16" fmla="*/ 0 w 417"/>
                <a:gd name="T17" fmla="*/ 288 h 576"/>
                <a:gd name="T18" fmla="*/ 15 w 417"/>
                <a:gd name="T19" fmla="*/ 161 h 576"/>
                <a:gd name="T20" fmla="*/ 58 w 417"/>
                <a:gd name="T21" fmla="*/ 71 h 576"/>
                <a:gd name="T22" fmla="*/ 124 w 417"/>
                <a:gd name="T23" fmla="*/ 18 h 576"/>
                <a:gd name="T24" fmla="*/ 207 w 417"/>
                <a:gd name="T25" fmla="*/ 0 h 576"/>
                <a:gd name="T26" fmla="*/ 290 w 417"/>
                <a:gd name="T27" fmla="*/ 17 h 576"/>
                <a:gd name="T28" fmla="*/ 357 w 417"/>
                <a:gd name="T29" fmla="*/ 70 h 576"/>
                <a:gd name="T30" fmla="*/ 401 w 417"/>
                <a:gd name="T31" fmla="*/ 159 h 576"/>
                <a:gd name="T32" fmla="*/ 417 w 417"/>
                <a:gd name="T33" fmla="*/ 287 h 576"/>
                <a:gd name="T34" fmla="*/ 294 w 417"/>
                <a:gd name="T35" fmla="*/ 288 h 576"/>
                <a:gd name="T36" fmla="*/ 286 w 417"/>
                <a:gd name="T37" fmla="*/ 192 h 576"/>
                <a:gd name="T38" fmla="*/ 266 w 417"/>
                <a:gd name="T39" fmla="*/ 133 h 576"/>
                <a:gd name="T40" fmla="*/ 238 w 417"/>
                <a:gd name="T41" fmla="*/ 104 h 576"/>
                <a:gd name="T42" fmla="*/ 207 w 417"/>
                <a:gd name="T43" fmla="*/ 97 h 576"/>
                <a:gd name="T44" fmla="*/ 176 w 417"/>
                <a:gd name="T45" fmla="*/ 105 h 576"/>
                <a:gd name="T46" fmla="*/ 149 w 417"/>
                <a:gd name="T47" fmla="*/ 134 h 576"/>
                <a:gd name="T48" fmla="*/ 130 w 417"/>
                <a:gd name="T49" fmla="*/ 192 h 576"/>
                <a:gd name="T50" fmla="*/ 124 w 417"/>
                <a:gd name="T51" fmla="*/ 288 h 576"/>
                <a:gd name="T52" fmla="*/ 131 w 417"/>
                <a:gd name="T53" fmla="*/ 384 h 576"/>
                <a:gd name="T54" fmla="*/ 150 w 417"/>
                <a:gd name="T55" fmla="*/ 442 h 576"/>
                <a:gd name="T56" fmla="*/ 177 w 417"/>
                <a:gd name="T57" fmla="*/ 472 h 576"/>
                <a:gd name="T58" fmla="*/ 208 w 417"/>
                <a:gd name="T59" fmla="*/ 479 h 576"/>
                <a:gd name="T60" fmla="*/ 240 w 417"/>
                <a:gd name="T61" fmla="*/ 471 h 576"/>
                <a:gd name="T62" fmla="*/ 267 w 417"/>
                <a:gd name="T63" fmla="*/ 442 h 576"/>
                <a:gd name="T64" fmla="*/ 286 w 417"/>
                <a:gd name="T65" fmla="*/ 383 h 576"/>
                <a:gd name="T66" fmla="*/ 294 w 417"/>
                <a:gd name="T67" fmla="*/ 288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7" h="576">
                  <a:moveTo>
                    <a:pt x="417" y="287"/>
                  </a:moveTo>
                  <a:cubicBezTo>
                    <a:pt x="417" y="336"/>
                    <a:pt x="412" y="379"/>
                    <a:pt x="402" y="415"/>
                  </a:cubicBezTo>
                  <a:cubicBezTo>
                    <a:pt x="391" y="451"/>
                    <a:pt x="377" y="481"/>
                    <a:pt x="358" y="505"/>
                  </a:cubicBezTo>
                  <a:cubicBezTo>
                    <a:pt x="340" y="529"/>
                    <a:pt x="317" y="546"/>
                    <a:pt x="292" y="558"/>
                  </a:cubicBezTo>
                  <a:cubicBezTo>
                    <a:pt x="266" y="570"/>
                    <a:pt x="238" y="576"/>
                    <a:pt x="209" y="576"/>
                  </a:cubicBezTo>
                  <a:cubicBezTo>
                    <a:pt x="179" y="576"/>
                    <a:pt x="151" y="570"/>
                    <a:pt x="126" y="559"/>
                  </a:cubicBezTo>
                  <a:cubicBezTo>
                    <a:pt x="100" y="547"/>
                    <a:pt x="78" y="529"/>
                    <a:pt x="60" y="506"/>
                  </a:cubicBezTo>
                  <a:cubicBezTo>
                    <a:pt x="41" y="482"/>
                    <a:pt x="26" y="452"/>
                    <a:pt x="16" y="416"/>
                  </a:cubicBezTo>
                  <a:cubicBezTo>
                    <a:pt x="5" y="380"/>
                    <a:pt x="0" y="338"/>
                    <a:pt x="0" y="288"/>
                  </a:cubicBezTo>
                  <a:cubicBezTo>
                    <a:pt x="0" y="239"/>
                    <a:pt x="5" y="197"/>
                    <a:pt x="15" y="161"/>
                  </a:cubicBezTo>
                  <a:cubicBezTo>
                    <a:pt x="25" y="124"/>
                    <a:pt x="40" y="95"/>
                    <a:pt x="58" y="71"/>
                  </a:cubicBezTo>
                  <a:cubicBezTo>
                    <a:pt x="77" y="47"/>
                    <a:pt x="99" y="29"/>
                    <a:pt x="124" y="18"/>
                  </a:cubicBezTo>
                  <a:cubicBezTo>
                    <a:pt x="149" y="6"/>
                    <a:pt x="177" y="0"/>
                    <a:pt x="207" y="0"/>
                  </a:cubicBezTo>
                  <a:cubicBezTo>
                    <a:pt x="237" y="0"/>
                    <a:pt x="264" y="6"/>
                    <a:pt x="290" y="17"/>
                  </a:cubicBezTo>
                  <a:cubicBezTo>
                    <a:pt x="316" y="29"/>
                    <a:pt x="338" y="46"/>
                    <a:pt x="357" y="70"/>
                  </a:cubicBezTo>
                  <a:cubicBezTo>
                    <a:pt x="376" y="93"/>
                    <a:pt x="390" y="123"/>
                    <a:pt x="401" y="159"/>
                  </a:cubicBezTo>
                  <a:cubicBezTo>
                    <a:pt x="412" y="195"/>
                    <a:pt x="417" y="238"/>
                    <a:pt x="417" y="287"/>
                  </a:cubicBezTo>
                  <a:close/>
                  <a:moveTo>
                    <a:pt x="294" y="288"/>
                  </a:moveTo>
                  <a:cubicBezTo>
                    <a:pt x="293" y="249"/>
                    <a:pt x="291" y="217"/>
                    <a:pt x="286" y="192"/>
                  </a:cubicBezTo>
                  <a:cubicBezTo>
                    <a:pt x="281" y="167"/>
                    <a:pt x="274" y="148"/>
                    <a:pt x="266" y="133"/>
                  </a:cubicBezTo>
                  <a:cubicBezTo>
                    <a:pt x="258" y="119"/>
                    <a:pt x="249" y="110"/>
                    <a:pt x="238" y="104"/>
                  </a:cubicBezTo>
                  <a:cubicBezTo>
                    <a:pt x="228" y="99"/>
                    <a:pt x="218" y="97"/>
                    <a:pt x="207" y="97"/>
                  </a:cubicBezTo>
                  <a:cubicBezTo>
                    <a:pt x="197" y="97"/>
                    <a:pt x="186" y="99"/>
                    <a:pt x="176" y="105"/>
                  </a:cubicBezTo>
                  <a:cubicBezTo>
                    <a:pt x="166" y="110"/>
                    <a:pt x="157" y="120"/>
                    <a:pt x="149" y="134"/>
                  </a:cubicBezTo>
                  <a:cubicBezTo>
                    <a:pt x="141" y="148"/>
                    <a:pt x="135" y="168"/>
                    <a:pt x="130" y="192"/>
                  </a:cubicBezTo>
                  <a:cubicBezTo>
                    <a:pt x="126" y="217"/>
                    <a:pt x="123" y="249"/>
                    <a:pt x="124" y="288"/>
                  </a:cubicBezTo>
                  <a:cubicBezTo>
                    <a:pt x="124" y="327"/>
                    <a:pt x="126" y="359"/>
                    <a:pt x="131" y="384"/>
                  </a:cubicBezTo>
                  <a:cubicBezTo>
                    <a:pt x="136" y="409"/>
                    <a:pt x="142" y="428"/>
                    <a:pt x="150" y="442"/>
                  </a:cubicBezTo>
                  <a:cubicBezTo>
                    <a:pt x="158" y="457"/>
                    <a:pt x="167" y="466"/>
                    <a:pt x="177" y="472"/>
                  </a:cubicBezTo>
                  <a:cubicBezTo>
                    <a:pt x="187" y="477"/>
                    <a:pt x="198" y="479"/>
                    <a:pt x="208" y="479"/>
                  </a:cubicBezTo>
                  <a:cubicBezTo>
                    <a:pt x="219" y="479"/>
                    <a:pt x="229" y="477"/>
                    <a:pt x="240" y="471"/>
                  </a:cubicBezTo>
                  <a:cubicBezTo>
                    <a:pt x="250" y="466"/>
                    <a:pt x="259" y="456"/>
                    <a:pt x="267" y="442"/>
                  </a:cubicBezTo>
                  <a:cubicBezTo>
                    <a:pt x="275" y="428"/>
                    <a:pt x="282" y="408"/>
                    <a:pt x="286" y="383"/>
                  </a:cubicBezTo>
                  <a:cubicBezTo>
                    <a:pt x="291" y="359"/>
                    <a:pt x="294" y="327"/>
                    <a:pt x="294" y="2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BF8028E7-E57D-4380-A2FF-41D374CC6A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0538" y="4495800"/>
              <a:ext cx="169863" cy="260350"/>
            </a:xfrm>
            <a:custGeom>
              <a:avLst/>
              <a:gdLst>
                <a:gd name="T0" fmla="*/ 368 w 368"/>
                <a:gd name="T1" fmla="*/ 477 h 565"/>
                <a:gd name="T2" fmla="*/ 368 w 368"/>
                <a:gd name="T3" fmla="*/ 564 h 565"/>
                <a:gd name="T4" fmla="*/ 48 w 368"/>
                <a:gd name="T5" fmla="*/ 565 h 565"/>
                <a:gd name="T6" fmla="*/ 48 w 368"/>
                <a:gd name="T7" fmla="*/ 478 h 565"/>
                <a:gd name="T8" fmla="*/ 156 w 368"/>
                <a:gd name="T9" fmla="*/ 478 h 565"/>
                <a:gd name="T10" fmla="*/ 155 w 368"/>
                <a:gd name="T11" fmla="*/ 194 h 565"/>
                <a:gd name="T12" fmla="*/ 155 w 368"/>
                <a:gd name="T13" fmla="*/ 172 h 565"/>
                <a:gd name="T14" fmla="*/ 156 w 368"/>
                <a:gd name="T15" fmla="*/ 150 h 565"/>
                <a:gd name="T16" fmla="*/ 92 w 368"/>
                <a:gd name="T17" fmla="*/ 203 h 565"/>
                <a:gd name="T18" fmla="*/ 76 w 368"/>
                <a:gd name="T19" fmla="*/ 211 h 565"/>
                <a:gd name="T20" fmla="*/ 60 w 368"/>
                <a:gd name="T21" fmla="*/ 211 h 565"/>
                <a:gd name="T22" fmla="*/ 47 w 368"/>
                <a:gd name="T23" fmla="*/ 206 h 565"/>
                <a:gd name="T24" fmla="*/ 38 w 368"/>
                <a:gd name="T25" fmla="*/ 199 h 565"/>
                <a:gd name="T26" fmla="*/ 0 w 368"/>
                <a:gd name="T27" fmla="*/ 149 h 565"/>
                <a:gd name="T28" fmla="*/ 175 w 368"/>
                <a:gd name="T29" fmla="*/ 1 h 565"/>
                <a:gd name="T30" fmla="*/ 274 w 368"/>
                <a:gd name="T31" fmla="*/ 0 h 565"/>
                <a:gd name="T32" fmla="*/ 275 w 368"/>
                <a:gd name="T33" fmla="*/ 477 h 565"/>
                <a:gd name="T34" fmla="*/ 368 w 368"/>
                <a:gd name="T35" fmla="*/ 477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8" h="565">
                  <a:moveTo>
                    <a:pt x="368" y="477"/>
                  </a:moveTo>
                  <a:cubicBezTo>
                    <a:pt x="368" y="564"/>
                    <a:pt x="368" y="564"/>
                    <a:pt x="368" y="564"/>
                  </a:cubicBezTo>
                  <a:cubicBezTo>
                    <a:pt x="48" y="565"/>
                    <a:pt x="48" y="565"/>
                    <a:pt x="48" y="565"/>
                  </a:cubicBezTo>
                  <a:cubicBezTo>
                    <a:pt x="48" y="478"/>
                    <a:pt x="48" y="478"/>
                    <a:pt x="48" y="478"/>
                  </a:cubicBezTo>
                  <a:cubicBezTo>
                    <a:pt x="156" y="478"/>
                    <a:pt x="156" y="478"/>
                    <a:pt x="156" y="478"/>
                  </a:cubicBezTo>
                  <a:cubicBezTo>
                    <a:pt x="155" y="194"/>
                    <a:pt x="155" y="194"/>
                    <a:pt x="155" y="194"/>
                  </a:cubicBezTo>
                  <a:cubicBezTo>
                    <a:pt x="155" y="186"/>
                    <a:pt x="155" y="179"/>
                    <a:pt x="155" y="172"/>
                  </a:cubicBezTo>
                  <a:cubicBezTo>
                    <a:pt x="155" y="164"/>
                    <a:pt x="156" y="157"/>
                    <a:pt x="156" y="150"/>
                  </a:cubicBezTo>
                  <a:cubicBezTo>
                    <a:pt x="92" y="203"/>
                    <a:pt x="92" y="203"/>
                    <a:pt x="92" y="203"/>
                  </a:cubicBezTo>
                  <a:cubicBezTo>
                    <a:pt x="87" y="208"/>
                    <a:pt x="81" y="210"/>
                    <a:pt x="76" y="211"/>
                  </a:cubicBezTo>
                  <a:cubicBezTo>
                    <a:pt x="70" y="212"/>
                    <a:pt x="65" y="212"/>
                    <a:pt x="60" y="211"/>
                  </a:cubicBezTo>
                  <a:cubicBezTo>
                    <a:pt x="55" y="210"/>
                    <a:pt x="51" y="209"/>
                    <a:pt x="47" y="206"/>
                  </a:cubicBezTo>
                  <a:cubicBezTo>
                    <a:pt x="43" y="204"/>
                    <a:pt x="40" y="201"/>
                    <a:pt x="38" y="19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5" y="477"/>
                    <a:pt x="275" y="477"/>
                    <a:pt x="275" y="477"/>
                  </a:cubicBezTo>
                  <a:lnTo>
                    <a:pt x="368" y="4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6134B2D-3240-473C-95FF-E46A8522805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9572" r="295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7287313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B34B60F-EC4E-4521-BD41-7BCAC968B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6848" y="1145748"/>
            <a:ext cx="5787072" cy="4702603"/>
          </a:xfrm>
        </p:spPr>
        <p:txBody>
          <a:bodyPr/>
          <a:lstStyle/>
          <a:p>
            <a:pPr marL="0" indent="0">
              <a:buClr>
                <a:srgbClr val="4D4D4F"/>
              </a:buClr>
              <a:buNone/>
            </a:pPr>
            <a:r>
              <a:rPr lang="en-US" sz="3200" b="1" dirty="0">
                <a:solidFill>
                  <a:srgbClr val="4D4D4F"/>
                </a:solidFill>
              </a:rPr>
              <a:t>My circle of influence is “my fishing pond.”</a:t>
            </a:r>
          </a:p>
          <a:p>
            <a:pPr marL="0" indent="0">
              <a:buClr>
                <a:srgbClr val="4D4D4F"/>
              </a:buClr>
              <a:buNone/>
            </a:pPr>
            <a:r>
              <a:rPr lang="en-US" sz="2800" b="1" dirty="0">
                <a:solidFill>
                  <a:srgbClr val="4D4D4F"/>
                </a:solidFill>
              </a:rPr>
              <a:t>Mark 5:18-20</a:t>
            </a:r>
          </a:p>
          <a:p>
            <a:pPr marL="0" indent="0">
              <a:buClr>
                <a:srgbClr val="4D4D4F"/>
              </a:buClr>
              <a:buNone/>
            </a:pPr>
            <a:r>
              <a:rPr lang="en-US" sz="2800" b="1" dirty="0">
                <a:solidFill>
                  <a:srgbClr val="4D4D4F"/>
                </a:solidFill>
              </a:rPr>
              <a:t>Jesus . . said, "</a:t>
            </a:r>
            <a:r>
              <a:rPr lang="en-US" sz="2800" b="1" dirty="0">
                <a:solidFill>
                  <a:srgbClr val="4D4D4F"/>
                </a:solidFill>
                <a:highlight>
                  <a:srgbClr val="FFFF00"/>
                </a:highlight>
              </a:rPr>
              <a:t>Go home to your family and tell them how much the Lord has done for you, and how he has had mercy on you</a:t>
            </a:r>
            <a:r>
              <a:rPr lang="en-US" sz="2800" b="1" dirty="0">
                <a:solidFill>
                  <a:srgbClr val="4D4D4F"/>
                </a:solidFill>
              </a:rPr>
              <a:t>."  So the man went away and began to tell in the Decapolis how much Jesus had done for him. And all the people were amazed.   NIV</a:t>
            </a:r>
          </a:p>
          <a:p>
            <a:pPr marL="0" indent="0">
              <a:buClr>
                <a:srgbClr val="4D4D4F"/>
              </a:buClr>
              <a:buNone/>
            </a:pPr>
            <a:endParaRPr lang="en-US" sz="3200" b="1" dirty="0">
              <a:solidFill>
                <a:srgbClr val="4D4D4F"/>
              </a:solidFill>
            </a:endParaRPr>
          </a:p>
          <a:p>
            <a:pPr marL="0" indent="0">
              <a:buClr>
                <a:srgbClr val="4D4D4F"/>
              </a:buClr>
              <a:buNone/>
            </a:pPr>
            <a:endParaRPr lang="en-US" sz="2400" i="1" dirty="0">
              <a:solidFill>
                <a:srgbClr val="4D4D4F"/>
              </a:solidFill>
            </a:endParaRPr>
          </a:p>
          <a:p>
            <a:pPr marL="0" indent="0">
              <a:buClr>
                <a:srgbClr val="4D4D4F"/>
              </a:buClr>
              <a:buNone/>
            </a:pPr>
            <a:endParaRPr lang="en-US" sz="2800" i="1" dirty="0">
              <a:solidFill>
                <a:srgbClr val="4D4D4F"/>
              </a:solidFill>
            </a:endParaRPr>
          </a:p>
          <a:p>
            <a:pPr marL="0" indent="0">
              <a:buClr>
                <a:srgbClr val="4D4D4F"/>
              </a:buClr>
              <a:buNone/>
            </a:pPr>
            <a:r>
              <a:rPr lang="en-US" sz="1500" b="1" dirty="0">
                <a:solidFill>
                  <a:srgbClr val="4D4D4F"/>
                </a:solidFill>
              </a:rPr>
              <a:t>			        </a:t>
            </a:r>
            <a:r>
              <a:rPr lang="en-US" sz="1800" dirty="0">
                <a:solidFill>
                  <a:srgbClr val="4D4D4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MARK 5:19 (NIV)</a:t>
            </a:r>
            <a:endParaRPr lang="en-US" sz="2400" dirty="0">
              <a:solidFill>
                <a:srgbClr val="4D4D4F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E1194D-9CAF-4B1D-8258-2E68E3291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9753" y="-72521"/>
            <a:ext cx="5257452" cy="845265"/>
          </a:xfrm>
        </p:spPr>
        <p:txBody>
          <a:bodyPr/>
          <a:lstStyle/>
          <a:p>
            <a:pPr algn="ctr"/>
            <a:r>
              <a:rPr lang="en-US" sz="3200" i="1" dirty="0">
                <a:latin typeface="+mn-lt"/>
              </a:rPr>
              <a:t>Three Keys to Spiritual Fishing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95DBFA1-5810-4C6F-A6B2-F6C898C07EF3}"/>
              </a:ext>
            </a:extLst>
          </p:cNvPr>
          <p:cNvGrpSpPr>
            <a:grpSpLocks/>
          </p:cNvGrpSpPr>
          <p:nvPr/>
        </p:nvGrpSpPr>
        <p:grpSpPr>
          <a:xfrm>
            <a:off x="9712561" y="1001344"/>
            <a:ext cx="733634" cy="733634"/>
            <a:chOff x="2298701" y="4024312"/>
            <a:chExt cx="1204913" cy="1200151"/>
          </a:xfrm>
          <a:solidFill>
            <a:schemeClr val="bg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A32AEC9D-AFC1-4019-B95F-17B597011D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8701" y="4024312"/>
              <a:ext cx="1204913" cy="1200151"/>
            </a:xfrm>
            <a:custGeom>
              <a:avLst/>
              <a:gdLst>
                <a:gd name="T0" fmla="*/ 1310 w 2616"/>
                <a:gd name="T1" fmla="*/ 2603 h 2603"/>
                <a:gd name="T2" fmla="*/ 1305 w 2616"/>
                <a:gd name="T3" fmla="*/ 2603 h 2603"/>
                <a:gd name="T4" fmla="*/ 627 w 2616"/>
                <a:gd name="T5" fmla="*/ 2055 h 2603"/>
                <a:gd name="T6" fmla="*/ 561 w 2616"/>
                <a:gd name="T7" fmla="*/ 1990 h 2603"/>
                <a:gd name="T8" fmla="*/ 12 w 2616"/>
                <a:gd name="T9" fmla="*/ 1306 h 2603"/>
                <a:gd name="T10" fmla="*/ 551 w 2616"/>
                <a:gd name="T11" fmla="*/ 637 h 2603"/>
                <a:gd name="T12" fmla="*/ 626 w 2616"/>
                <a:gd name="T13" fmla="*/ 561 h 2603"/>
                <a:gd name="T14" fmla="*/ 1311 w 2616"/>
                <a:gd name="T15" fmla="*/ 11 h 2603"/>
                <a:gd name="T16" fmla="*/ 1988 w 2616"/>
                <a:gd name="T17" fmla="*/ 557 h 2603"/>
                <a:gd name="T18" fmla="*/ 2054 w 2616"/>
                <a:gd name="T19" fmla="*/ 623 h 2603"/>
                <a:gd name="T20" fmla="*/ 2604 w 2616"/>
                <a:gd name="T21" fmla="*/ 1308 h 2603"/>
                <a:gd name="T22" fmla="*/ 2058 w 2616"/>
                <a:gd name="T23" fmla="*/ 1985 h 2603"/>
                <a:gd name="T24" fmla="*/ 1992 w 2616"/>
                <a:gd name="T25" fmla="*/ 2051 h 2603"/>
                <a:gd name="T26" fmla="*/ 1310 w 2616"/>
                <a:gd name="T27" fmla="*/ 2603 h 2603"/>
                <a:gd name="T28" fmla="*/ 1319 w 2616"/>
                <a:gd name="T29" fmla="*/ 2505 h 2603"/>
                <a:gd name="T30" fmla="*/ 1319 w 2616"/>
                <a:gd name="T31" fmla="*/ 2505 h 2603"/>
                <a:gd name="T32" fmla="*/ 111 w 2616"/>
                <a:gd name="T33" fmla="*/ 1312 h 2603"/>
                <a:gd name="T34" fmla="*/ 632 w 2616"/>
                <a:gd name="T35" fmla="*/ 1921 h 2603"/>
                <a:gd name="T36" fmla="*/ 697 w 2616"/>
                <a:gd name="T37" fmla="*/ 1985 h 2603"/>
                <a:gd name="T38" fmla="*/ 1314 w 2616"/>
                <a:gd name="T39" fmla="*/ 2503 h 2603"/>
                <a:gd name="T40" fmla="*/ 1920 w 2616"/>
                <a:gd name="T41" fmla="*/ 1983 h 2603"/>
                <a:gd name="T42" fmla="*/ 1986 w 2616"/>
                <a:gd name="T43" fmla="*/ 1917 h 2603"/>
                <a:gd name="T44" fmla="*/ 2505 w 2616"/>
                <a:gd name="T45" fmla="*/ 1302 h 2603"/>
                <a:gd name="T46" fmla="*/ 1984 w 2616"/>
                <a:gd name="T47" fmla="*/ 693 h 2603"/>
                <a:gd name="T48" fmla="*/ 1982 w 2616"/>
                <a:gd name="T49" fmla="*/ 691 h 2603"/>
                <a:gd name="T50" fmla="*/ 1919 w 2616"/>
                <a:gd name="T51" fmla="*/ 629 h 2603"/>
                <a:gd name="T52" fmla="*/ 1304 w 2616"/>
                <a:gd name="T53" fmla="*/ 110 h 2603"/>
                <a:gd name="T54" fmla="*/ 697 w 2616"/>
                <a:gd name="T55" fmla="*/ 630 h 2603"/>
                <a:gd name="T56" fmla="*/ 621 w 2616"/>
                <a:gd name="T57" fmla="*/ 707 h 2603"/>
                <a:gd name="T58" fmla="*/ 111 w 2616"/>
                <a:gd name="T59" fmla="*/ 1312 h 2603"/>
                <a:gd name="T60" fmla="*/ 111 w 2616"/>
                <a:gd name="T61" fmla="*/ 1310 h 2603"/>
                <a:gd name="T62" fmla="*/ 111 w 2616"/>
                <a:gd name="T63" fmla="*/ 1310 h 2603"/>
                <a:gd name="T64" fmla="*/ 2505 w 2616"/>
                <a:gd name="T65" fmla="*/ 1304 h 2603"/>
                <a:gd name="T66" fmla="*/ 2505 w 2616"/>
                <a:gd name="T67" fmla="*/ 1304 h 2603"/>
                <a:gd name="T68" fmla="*/ 1307 w 2616"/>
                <a:gd name="T69" fmla="*/ 110 h 2603"/>
                <a:gd name="T70" fmla="*/ 1307 w 2616"/>
                <a:gd name="T71" fmla="*/ 110 h 2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16" h="2603">
                  <a:moveTo>
                    <a:pt x="1310" y="2603"/>
                  </a:moveTo>
                  <a:cubicBezTo>
                    <a:pt x="1308" y="2603"/>
                    <a:pt x="1307" y="2603"/>
                    <a:pt x="1305" y="2603"/>
                  </a:cubicBezTo>
                  <a:cubicBezTo>
                    <a:pt x="1215" y="2600"/>
                    <a:pt x="632" y="2061"/>
                    <a:pt x="627" y="2055"/>
                  </a:cubicBezTo>
                  <a:cubicBezTo>
                    <a:pt x="561" y="1990"/>
                    <a:pt x="561" y="1990"/>
                    <a:pt x="561" y="1990"/>
                  </a:cubicBezTo>
                  <a:cubicBezTo>
                    <a:pt x="468" y="1898"/>
                    <a:pt x="0" y="1426"/>
                    <a:pt x="12" y="1306"/>
                  </a:cubicBezTo>
                  <a:cubicBezTo>
                    <a:pt x="16" y="1179"/>
                    <a:pt x="496" y="692"/>
                    <a:pt x="551" y="637"/>
                  </a:cubicBezTo>
                  <a:cubicBezTo>
                    <a:pt x="626" y="561"/>
                    <a:pt x="626" y="561"/>
                    <a:pt x="626" y="561"/>
                  </a:cubicBezTo>
                  <a:cubicBezTo>
                    <a:pt x="720" y="467"/>
                    <a:pt x="1191" y="0"/>
                    <a:pt x="1311" y="11"/>
                  </a:cubicBezTo>
                  <a:cubicBezTo>
                    <a:pt x="1439" y="15"/>
                    <a:pt x="1932" y="502"/>
                    <a:pt x="1988" y="557"/>
                  </a:cubicBezTo>
                  <a:cubicBezTo>
                    <a:pt x="2054" y="623"/>
                    <a:pt x="2054" y="623"/>
                    <a:pt x="2054" y="623"/>
                  </a:cubicBezTo>
                  <a:cubicBezTo>
                    <a:pt x="2148" y="716"/>
                    <a:pt x="2616" y="1188"/>
                    <a:pt x="2604" y="1308"/>
                  </a:cubicBezTo>
                  <a:cubicBezTo>
                    <a:pt x="2600" y="1436"/>
                    <a:pt x="2113" y="1929"/>
                    <a:pt x="2058" y="1985"/>
                  </a:cubicBezTo>
                  <a:cubicBezTo>
                    <a:pt x="1992" y="2051"/>
                    <a:pt x="1992" y="2051"/>
                    <a:pt x="1992" y="2051"/>
                  </a:cubicBezTo>
                  <a:cubicBezTo>
                    <a:pt x="1898" y="2145"/>
                    <a:pt x="1437" y="2603"/>
                    <a:pt x="1310" y="2603"/>
                  </a:cubicBezTo>
                  <a:close/>
                  <a:moveTo>
                    <a:pt x="1319" y="2505"/>
                  </a:moveTo>
                  <a:cubicBezTo>
                    <a:pt x="1319" y="2505"/>
                    <a:pt x="1319" y="2505"/>
                    <a:pt x="1319" y="2505"/>
                  </a:cubicBezTo>
                  <a:close/>
                  <a:moveTo>
                    <a:pt x="111" y="1312"/>
                  </a:moveTo>
                  <a:cubicBezTo>
                    <a:pt x="125" y="1365"/>
                    <a:pt x="311" y="1602"/>
                    <a:pt x="632" y="1921"/>
                  </a:cubicBezTo>
                  <a:cubicBezTo>
                    <a:pt x="697" y="1985"/>
                    <a:pt x="697" y="1985"/>
                    <a:pt x="697" y="1985"/>
                  </a:cubicBezTo>
                  <a:cubicBezTo>
                    <a:pt x="883" y="2155"/>
                    <a:pt x="1242" y="2469"/>
                    <a:pt x="1314" y="2503"/>
                  </a:cubicBezTo>
                  <a:cubicBezTo>
                    <a:pt x="1371" y="2484"/>
                    <a:pt x="1606" y="2299"/>
                    <a:pt x="1920" y="1983"/>
                  </a:cubicBezTo>
                  <a:cubicBezTo>
                    <a:pt x="1986" y="1917"/>
                    <a:pt x="1986" y="1917"/>
                    <a:pt x="1986" y="1917"/>
                  </a:cubicBezTo>
                  <a:cubicBezTo>
                    <a:pt x="2308" y="1593"/>
                    <a:pt x="2492" y="1354"/>
                    <a:pt x="2505" y="1302"/>
                  </a:cubicBezTo>
                  <a:cubicBezTo>
                    <a:pt x="2491" y="1249"/>
                    <a:pt x="2305" y="1012"/>
                    <a:pt x="1984" y="693"/>
                  </a:cubicBezTo>
                  <a:cubicBezTo>
                    <a:pt x="1982" y="691"/>
                    <a:pt x="1982" y="691"/>
                    <a:pt x="1982" y="691"/>
                  </a:cubicBezTo>
                  <a:cubicBezTo>
                    <a:pt x="1919" y="629"/>
                    <a:pt x="1919" y="629"/>
                    <a:pt x="1919" y="629"/>
                  </a:cubicBezTo>
                  <a:cubicBezTo>
                    <a:pt x="1595" y="307"/>
                    <a:pt x="1357" y="123"/>
                    <a:pt x="1304" y="110"/>
                  </a:cubicBezTo>
                  <a:cubicBezTo>
                    <a:pt x="1252" y="124"/>
                    <a:pt x="1016" y="310"/>
                    <a:pt x="697" y="630"/>
                  </a:cubicBezTo>
                  <a:cubicBezTo>
                    <a:pt x="621" y="707"/>
                    <a:pt x="621" y="707"/>
                    <a:pt x="621" y="707"/>
                  </a:cubicBezTo>
                  <a:cubicBezTo>
                    <a:pt x="305" y="1025"/>
                    <a:pt x="124" y="1261"/>
                    <a:pt x="111" y="1312"/>
                  </a:cubicBezTo>
                  <a:close/>
                  <a:moveTo>
                    <a:pt x="111" y="1310"/>
                  </a:moveTo>
                  <a:cubicBezTo>
                    <a:pt x="111" y="1310"/>
                    <a:pt x="111" y="1310"/>
                    <a:pt x="111" y="1310"/>
                  </a:cubicBezTo>
                  <a:moveTo>
                    <a:pt x="2505" y="1304"/>
                  </a:moveTo>
                  <a:cubicBezTo>
                    <a:pt x="2505" y="1304"/>
                    <a:pt x="2505" y="1304"/>
                    <a:pt x="2505" y="1304"/>
                  </a:cubicBezTo>
                  <a:close/>
                  <a:moveTo>
                    <a:pt x="1307" y="110"/>
                  </a:moveTo>
                  <a:cubicBezTo>
                    <a:pt x="1307" y="110"/>
                    <a:pt x="1307" y="110"/>
                    <a:pt x="1307" y="1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3DB5C450-BD8E-4A64-949B-5C8B60E646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0326" y="4497388"/>
              <a:ext cx="198438" cy="260350"/>
            </a:xfrm>
            <a:custGeom>
              <a:avLst/>
              <a:gdLst>
                <a:gd name="T0" fmla="*/ 432 w 432"/>
                <a:gd name="T1" fmla="*/ 345 h 564"/>
                <a:gd name="T2" fmla="*/ 432 w 432"/>
                <a:gd name="T3" fmla="*/ 412 h 564"/>
                <a:gd name="T4" fmla="*/ 427 w 432"/>
                <a:gd name="T5" fmla="*/ 427 h 564"/>
                <a:gd name="T6" fmla="*/ 409 w 432"/>
                <a:gd name="T7" fmla="*/ 434 h 564"/>
                <a:gd name="T8" fmla="*/ 375 w 432"/>
                <a:gd name="T9" fmla="*/ 434 h 564"/>
                <a:gd name="T10" fmla="*/ 375 w 432"/>
                <a:gd name="T11" fmla="*/ 563 h 564"/>
                <a:gd name="T12" fmla="*/ 271 w 432"/>
                <a:gd name="T13" fmla="*/ 564 h 564"/>
                <a:gd name="T14" fmla="*/ 270 w 432"/>
                <a:gd name="T15" fmla="*/ 434 h 564"/>
                <a:gd name="T16" fmla="*/ 44 w 432"/>
                <a:gd name="T17" fmla="*/ 435 h 564"/>
                <a:gd name="T18" fmla="*/ 24 w 432"/>
                <a:gd name="T19" fmla="*/ 428 h 564"/>
                <a:gd name="T20" fmla="*/ 12 w 432"/>
                <a:gd name="T21" fmla="*/ 411 h 564"/>
                <a:gd name="T22" fmla="*/ 0 w 432"/>
                <a:gd name="T23" fmla="*/ 352 h 564"/>
                <a:gd name="T24" fmla="*/ 259 w 432"/>
                <a:gd name="T25" fmla="*/ 1 h 564"/>
                <a:gd name="T26" fmla="*/ 373 w 432"/>
                <a:gd name="T27" fmla="*/ 0 h 564"/>
                <a:gd name="T28" fmla="*/ 374 w 432"/>
                <a:gd name="T29" fmla="*/ 345 h 564"/>
                <a:gd name="T30" fmla="*/ 432 w 432"/>
                <a:gd name="T31" fmla="*/ 345 h 564"/>
                <a:gd name="T32" fmla="*/ 270 w 432"/>
                <a:gd name="T33" fmla="*/ 345 h 564"/>
                <a:gd name="T34" fmla="*/ 270 w 432"/>
                <a:gd name="T35" fmla="*/ 198 h 564"/>
                <a:gd name="T36" fmla="*/ 270 w 432"/>
                <a:gd name="T37" fmla="*/ 169 h 564"/>
                <a:gd name="T38" fmla="*/ 273 w 432"/>
                <a:gd name="T39" fmla="*/ 136 h 564"/>
                <a:gd name="T40" fmla="*/ 125 w 432"/>
                <a:gd name="T41" fmla="*/ 345 h 564"/>
                <a:gd name="T42" fmla="*/ 270 w 432"/>
                <a:gd name="T43" fmla="*/ 34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2" h="564">
                  <a:moveTo>
                    <a:pt x="432" y="345"/>
                  </a:moveTo>
                  <a:cubicBezTo>
                    <a:pt x="432" y="412"/>
                    <a:pt x="432" y="412"/>
                    <a:pt x="432" y="412"/>
                  </a:cubicBezTo>
                  <a:cubicBezTo>
                    <a:pt x="432" y="418"/>
                    <a:pt x="430" y="423"/>
                    <a:pt x="427" y="427"/>
                  </a:cubicBezTo>
                  <a:cubicBezTo>
                    <a:pt x="423" y="432"/>
                    <a:pt x="417" y="434"/>
                    <a:pt x="409" y="434"/>
                  </a:cubicBezTo>
                  <a:cubicBezTo>
                    <a:pt x="375" y="434"/>
                    <a:pt x="375" y="434"/>
                    <a:pt x="375" y="434"/>
                  </a:cubicBezTo>
                  <a:cubicBezTo>
                    <a:pt x="375" y="563"/>
                    <a:pt x="375" y="563"/>
                    <a:pt x="375" y="563"/>
                  </a:cubicBezTo>
                  <a:cubicBezTo>
                    <a:pt x="271" y="564"/>
                    <a:pt x="271" y="564"/>
                    <a:pt x="271" y="564"/>
                  </a:cubicBezTo>
                  <a:cubicBezTo>
                    <a:pt x="270" y="434"/>
                    <a:pt x="270" y="434"/>
                    <a:pt x="270" y="434"/>
                  </a:cubicBezTo>
                  <a:cubicBezTo>
                    <a:pt x="44" y="435"/>
                    <a:pt x="44" y="435"/>
                    <a:pt x="44" y="435"/>
                  </a:cubicBezTo>
                  <a:cubicBezTo>
                    <a:pt x="36" y="435"/>
                    <a:pt x="30" y="433"/>
                    <a:pt x="24" y="428"/>
                  </a:cubicBezTo>
                  <a:cubicBezTo>
                    <a:pt x="17" y="423"/>
                    <a:pt x="14" y="418"/>
                    <a:pt x="12" y="411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259" y="1"/>
                    <a:pt x="259" y="1"/>
                    <a:pt x="259" y="1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74" y="345"/>
                    <a:pt x="374" y="345"/>
                    <a:pt x="374" y="345"/>
                  </a:cubicBezTo>
                  <a:lnTo>
                    <a:pt x="432" y="345"/>
                  </a:lnTo>
                  <a:close/>
                  <a:moveTo>
                    <a:pt x="270" y="345"/>
                  </a:moveTo>
                  <a:cubicBezTo>
                    <a:pt x="270" y="198"/>
                    <a:pt x="270" y="198"/>
                    <a:pt x="270" y="198"/>
                  </a:cubicBezTo>
                  <a:cubicBezTo>
                    <a:pt x="269" y="189"/>
                    <a:pt x="270" y="179"/>
                    <a:pt x="270" y="169"/>
                  </a:cubicBezTo>
                  <a:cubicBezTo>
                    <a:pt x="271" y="159"/>
                    <a:pt x="272" y="148"/>
                    <a:pt x="273" y="136"/>
                  </a:cubicBezTo>
                  <a:cubicBezTo>
                    <a:pt x="125" y="345"/>
                    <a:pt x="125" y="345"/>
                    <a:pt x="125" y="345"/>
                  </a:cubicBezTo>
                  <a:lnTo>
                    <a:pt x="270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7D974D3B-8483-4B41-BBA2-1E76865FD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14638" y="4494213"/>
              <a:ext cx="192088" cy="265113"/>
            </a:xfrm>
            <a:custGeom>
              <a:avLst/>
              <a:gdLst>
                <a:gd name="T0" fmla="*/ 417 w 417"/>
                <a:gd name="T1" fmla="*/ 287 h 576"/>
                <a:gd name="T2" fmla="*/ 402 w 417"/>
                <a:gd name="T3" fmla="*/ 415 h 576"/>
                <a:gd name="T4" fmla="*/ 358 w 417"/>
                <a:gd name="T5" fmla="*/ 505 h 576"/>
                <a:gd name="T6" fmla="*/ 292 w 417"/>
                <a:gd name="T7" fmla="*/ 558 h 576"/>
                <a:gd name="T8" fmla="*/ 209 w 417"/>
                <a:gd name="T9" fmla="*/ 576 h 576"/>
                <a:gd name="T10" fmla="*/ 126 w 417"/>
                <a:gd name="T11" fmla="*/ 559 h 576"/>
                <a:gd name="T12" fmla="*/ 60 w 417"/>
                <a:gd name="T13" fmla="*/ 506 h 576"/>
                <a:gd name="T14" fmla="*/ 16 w 417"/>
                <a:gd name="T15" fmla="*/ 416 h 576"/>
                <a:gd name="T16" fmla="*/ 0 w 417"/>
                <a:gd name="T17" fmla="*/ 288 h 576"/>
                <a:gd name="T18" fmla="*/ 15 w 417"/>
                <a:gd name="T19" fmla="*/ 161 h 576"/>
                <a:gd name="T20" fmla="*/ 58 w 417"/>
                <a:gd name="T21" fmla="*/ 71 h 576"/>
                <a:gd name="T22" fmla="*/ 124 w 417"/>
                <a:gd name="T23" fmla="*/ 18 h 576"/>
                <a:gd name="T24" fmla="*/ 207 w 417"/>
                <a:gd name="T25" fmla="*/ 0 h 576"/>
                <a:gd name="T26" fmla="*/ 290 w 417"/>
                <a:gd name="T27" fmla="*/ 17 h 576"/>
                <a:gd name="T28" fmla="*/ 357 w 417"/>
                <a:gd name="T29" fmla="*/ 70 h 576"/>
                <a:gd name="T30" fmla="*/ 401 w 417"/>
                <a:gd name="T31" fmla="*/ 159 h 576"/>
                <a:gd name="T32" fmla="*/ 417 w 417"/>
                <a:gd name="T33" fmla="*/ 287 h 576"/>
                <a:gd name="T34" fmla="*/ 294 w 417"/>
                <a:gd name="T35" fmla="*/ 288 h 576"/>
                <a:gd name="T36" fmla="*/ 286 w 417"/>
                <a:gd name="T37" fmla="*/ 192 h 576"/>
                <a:gd name="T38" fmla="*/ 266 w 417"/>
                <a:gd name="T39" fmla="*/ 133 h 576"/>
                <a:gd name="T40" fmla="*/ 238 w 417"/>
                <a:gd name="T41" fmla="*/ 104 h 576"/>
                <a:gd name="T42" fmla="*/ 207 w 417"/>
                <a:gd name="T43" fmla="*/ 97 h 576"/>
                <a:gd name="T44" fmla="*/ 176 w 417"/>
                <a:gd name="T45" fmla="*/ 105 h 576"/>
                <a:gd name="T46" fmla="*/ 149 w 417"/>
                <a:gd name="T47" fmla="*/ 134 h 576"/>
                <a:gd name="T48" fmla="*/ 130 w 417"/>
                <a:gd name="T49" fmla="*/ 192 h 576"/>
                <a:gd name="T50" fmla="*/ 124 w 417"/>
                <a:gd name="T51" fmla="*/ 288 h 576"/>
                <a:gd name="T52" fmla="*/ 131 w 417"/>
                <a:gd name="T53" fmla="*/ 384 h 576"/>
                <a:gd name="T54" fmla="*/ 150 w 417"/>
                <a:gd name="T55" fmla="*/ 442 h 576"/>
                <a:gd name="T56" fmla="*/ 177 w 417"/>
                <a:gd name="T57" fmla="*/ 472 h 576"/>
                <a:gd name="T58" fmla="*/ 208 w 417"/>
                <a:gd name="T59" fmla="*/ 479 h 576"/>
                <a:gd name="T60" fmla="*/ 240 w 417"/>
                <a:gd name="T61" fmla="*/ 471 h 576"/>
                <a:gd name="T62" fmla="*/ 267 w 417"/>
                <a:gd name="T63" fmla="*/ 442 h 576"/>
                <a:gd name="T64" fmla="*/ 286 w 417"/>
                <a:gd name="T65" fmla="*/ 383 h 576"/>
                <a:gd name="T66" fmla="*/ 294 w 417"/>
                <a:gd name="T67" fmla="*/ 288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7" h="576">
                  <a:moveTo>
                    <a:pt x="417" y="287"/>
                  </a:moveTo>
                  <a:cubicBezTo>
                    <a:pt x="417" y="336"/>
                    <a:pt x="412" y="379"/>
                    <a:pt x="402" y="415"/>
                  </a:cubicBezTo>
                  <a:cubicBezTo>
                    <a:pt x="391" y="451"/>
                    <a:pt x="377" y="481"/>
                    <a:pt x="358" y="505"/>
                  </a:cubicBezTo>
                  <a:cubicBezTo>
                    <a:pt x="340" y="529"/>
                    <a:pt x="317" y="546"/>
                    <a:pt x="292" y="558"/>
                  </a:cubicBezTo>
                  <a:cubicBezTo>
                    <a:pt x="266" y="570"/>
                    <a:pt x="238" y="576"/>
                    <a:pt x="209" y="576"/>
                  </a:cubicBezTo>
                  <a:cubicBezTo>
                    <a:pt x="179" y="576"/>
                    <a:pt x="151" y="570"/>
                    <a:pt x="126" y="559"/>
                  </a:cubicBezTo>
                  <a:cubicBezTo>
                    <a:pt x="100" y="547"/>
                    <a:pt x="78" y="529"/>
                    <a:pt x="60" y="506"/>
                  </a:cubicBezTo>
                  <a:cubicBezTo>
                    <a:pt x="41" y="482"/>
                    <a:pt x="26" y="452"/>
                    <a:pt x="16" y="416"/>
                  </a:cubicBezTo>
                  <a:cubicBezTo>
                    <a:pt x="5" y="380"/>
                    <a:pt x="0" y="338"/>
                    <a:pt x="0" y="288"/>
                  </a:cubicBezTo>
                  <a:cubicBezTo>
                    <a:pt x="0" y="239"/>
                    <a:pt x="5" y="197"/>
                    <a:pt x="15" y="161"/>
                  </a:cubicBezTo>
                  <a:cubicBezTo>
                    <a:pt x="25" y="124"/>
                    <a:pt x="40" y="95"/>
                    <a:pt x="58" y="71"/>
                  </a:cubicBezTo>
                  <a:cubicBezTo>
                    <a:pt x="77" y="47"/>
                    <a:pt x="99" y="29"/>
                    <a:pt x="124" y="18"/>
                  </a:cubicBezTo>
                  <a:cubicBezTo>
                    <a:pt x="149" y="6"/>
                    <a:pt x="177" y="0"/>
                    <a:pt x="207" y="0"/>
                  </a:cubicBezTo>
                  <a:cubicBezTo>
                    <a:pt x="237" y="0"/>
                    <a:pt x="264" y="6"/>
                    <a:pt x="290" y="17"/>
                  </a:cubicBezTo>
                  <a:cubicBezTo>
                    <a:pt x="316" y="29"/>
                    <a:pt x="338" y="46"/>
                    <a:pt x="357" y="70"/>
                  </a:cubicBezTo>
                  <a:cubicBezTo>
                    <a:pt x="376" y="93"/>
                    <a:pt x="390" y="123"/>
                    <a:pt x="401" y="159"/>
                  </a:cubicBezTo>
                  <a:cubicBezTo>
                    <a:pt x="412" y="195"/>
                    <a:pt x="417" y="238"/>
                    <a:pt x="417" y="287"/>
                  </a:cubicBezTo>
                  <a:close/>
                  <a:moveTo>
                    <a:pt x="294" y="288"/>
                  </a:moveTo>
                  <a:cubicBezTo>
                    <a:pt x="293" y="249"/>
                    <a:pt x="291" y="217"/>
                    <a:pt x="286" y="192"/>
                  </a:cubicBezTo>
                  <a:cubicBezTo>
                    <a:pt x="281" y="167"/>
                    <a:pt x="274" y="148"/>
                    <a:pt x="266" y="133"/>
                  </a:cubicBezTo>
                  <a:cubicBezTo>
                    <a:pt x="258" y="119"/>
                    <a:pt x="249" y="110"/>
                    <a:pt x="238" y="104"/>
                  </a:cubicBezTo>
                  <a:cubicBezTo>
                    <a:pt x="228" y="99"/>
                    <a:pt x="218" y="97"/>
                    <a:pt x="207" y="97"/>
                  </a:cubicBezTo>
                  <a:cubicBezTo>
                    <a:pt x="197" y="97"/>
                    <a:pt x="186" y="99"/>
                    <a:pt x="176" y="105"/>
                  </a:cubicBezTo>
                  <a:cubicBezTo>
                    <a:pt x="166" y="110"/>
                    <a:pt x="157" y="120"/>
                    <a:pt x="149" y="134"/>
                  </a:cubicBezTo>
                  <a:cubicBezTo>
                    <a:pt x="141" y="148"/>
                    <a:pt x="135" y="168"/>
                    <a:pt x="130" y="192"/>
                  </a:cubicBezTo>
                  <a:cubicBezTo>
                    <a:pt x="126" y="217"/>
                    <a:pt x="123" y="249"/>
                    <a:pt x="124" y="288"/>
                  </a:cubicBezTo>
                  <a:cubicBezTo>
                    <a:pt x="124" y="327"/>
                    <a:pt x="126" y="359"/>
                    <a:pt x="131" y="384"/>
                  </a:cubicBezTo>
                  <a:cubicBezTo>
                    <a:pt x="136" y="409"/>
                    <a:pt x="142" y="428"/>
                    <a:pt x="150" y="442"/>
                  </a:cubicBezTo>
                  <a:cubicBezTo>
                    <a:pt x="158" y="457"/>
                    <a:pt x="167" y="466"/>
                    <a:pt x="177" y="472"/>
                  </a:cubicBezTo>
                  <a:cubicBezTo>
                    <a:pt x="187" y="477"/>
                    <a:pt x="198" y="479"/>
                    <a:pt x="208" y="479"/>
                  </a:cubicBezTo>
                  <a:cubicBezTo>
                    <a:pt x="219" y="479"/>
                    <a:pt x="229" y="477"/>
                    <a:pt x="240" y="471"/>
                  </a:cubicBezTo>
                  <a:cubicBezTo>
                    <a:pt x="250" y="466"/>
                    <a:pt x="259" y="456"/>
                    <a:pt x="267" y="442"/>
                  </a:cubicBezTo>
                  <a:cubicBezTo>
                    <a:pt x="275" y="428"/>
                    <a:pt x="282" y="408"/>
                    <a:pt x="286" y="383"/>
                  </a:cubicBezTo>
                  <a:cubicBezTo>
                    <a:pt x="291" y="359"/>
                    <a:pt x="294" y="327"/>
                    <a:pt x="294" y="2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BF8028E7-E57D-4380-A2FF-41D374CC6A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0538" y="4495800"/>
              <a:ext cx="169863" cy="260350"/>
            </a:xfrm>
            <a:custGeom>
              <a:avLst/>
              <a:gdLst>
                <a:gd name="T0" fmla="*/ 368 w 368"/>
                <a:gd name="T1" fmla="*/ 477 h 565"/>
                <a:gd name="T2" fmla="*/ 368 w 368"/>
                <a:gd name="T3" fmla="*/ 564 h 565"/>
                <a:gd name="T4" fmla="*/ 48 w 368"/>
                <a:gd name="T5" fmla="*/ 565 h 565"/>
                <a:gd name="T6" fmla="*/ 48 w 368"/>
                <a:gd name="T7" fmla="*/ 478 h 565"/>
                <a:gd name="T8" fmla="*/ 156 w 368"/>
                <a:gd name="T9" fmla="*/ 478 h 565"/>
                <a:gd name="T10" fmla="*/ 155 w 368"/>
                <a:gd name="T11" fmla="*/ 194 h 565"/>
                <a:gd name="T12" fmla="*/ 155 w 368"/>
                <a:gd name="T13" fmla="*/ 172 h 565"/>
                <a:gd name="T14" fmla="*/ 156 w 368"/>
                <a:gd name="T15" fmla="*/ 150 h 565"/>
                <a:gd name="T16" fmla="*/ 92 w 368"/>
                <a:gd name="T17" fmla="*/ 203 h 565"/>
                <a:gd name="T18" fmla="*/ 76 w 368"/>
                <a:gd name="T19" fmla="*/ 211 h 565"/>
                <a:gd name="T20" fmla="*/ 60 w 368"/>
                <a:gd name="T21" fmla="*/ 211 h 565"/>
                <a:gd name="T22" fmla="*/ 47 w 368"/>
                <a:gd name="T23" fmla="*/ 206 h 565"/>
                <a:gd name="T24" fmla="*/ 38 w 368"/>
                <a:gd name="T25" fmla="*/ 199 h 565"/>
                <a:gd name="T26" fmla="*/ 0 w 368"/>
                <a:gd name="T27" fmla="*/ 149 h 565"/>
                <a:gd name="T28" fmla="*/ 175 w 368"/>
                <a:gd name="T29" fmla="*/ 1 h 565"/>
                <a:gd name="T30" fmla="*/ 274 w 368"/>
                <a:gd name="T31" fmla="*/ 0 h 565"/>
                <a:gd name="T32" fmla="*/ 275 w 368"/>
                <a:gd name="T33" fmla="*/ 477 h 565"/>
                <a:gd name="T34" fmla="*/ 368 w 368"/>
                <a:gd name="T35" fmla="*/ 477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8" h="565">
                  <a:moveTo>
                    <a:pt x="368" y="477"/>
                  </a:moveTo>
                  <a:cubicBezTo>
                    <a:pt x="368" y="564"/>
                    <a:pt x="368" y="564"/>
                    <a:pt x="368" y="564"/>
                  </a:cubicBezTo>
                  <a:cubicBezTo>
                    <a:pt x="48" y="565"/>
                    <a:pt x="48" y="565"/>
                    <a:pt x="48" y="565"/>
                  </a:cubicBezTo>
                  <a:cubicBezTo>
                    <a:pt x="48" y="478"/>
                    <a:pt x="48" y="478"/>
                    <a:pt x="48" y="478"/>
                  </a:cubicBezTo>
                  <a:cubicBezTo>
                    <a:pt x="156" y="478"/>
                    <a:pt x="156" y="478"/>
                    <a:pt x="156" y="478"/>
                  </a:cubicBezTo>
                  <a:cubicBezTo>
                    <a:pt x="155" y="194"/>
                    <a:pt x="155" y="194"/>
                    <a:pt x="155" y="194"/>
                  </a:cubicBezTo>
                  <a:cubicBezTo>
                    <a:pt x="155" y="186"/>
                    <a:pt x="155" y="179"/>
                    <a:pt x="155" y="172"/>
                  </a:cubicBezTo>
                  <a:cubicBezTo>
                    <a:pt x="155" y="164"/>
                    <a:pt x="156" y="157"/>
                    <a:pt x="156" y="150"/>
                  </a:cubicBezTo>
                  <a:cubicBezTo>
                    <a:pt x="92" y="203"/>
                    <a:pt x="92" y="203"/>
                    <a:pt x="92" y="203"/>
                  </a:cubicBezTo>
                  <a:cubicBezTo>
                    <a:pt x="87" y="208"/>
                    <a:pt x="81" y="210"/>
                    <a:pt x="76" y="211"/>
                  </a:cubicBezTo>
                  <a:cubicBezTo>
                    <a:pt x="70" y="212"/>
                    <a:pt x="65" y="212"/>
                    <a:pt x="60" y="211"/>
                  </a:cubicBezTo>
                  <a:cubicBezTo>
                    <a:pt x="55" y="210"/>
                    <a:pt x="51" y="209"/>
                    <a:pt x="47" y="206"/>
                  </a:cubicBezTo>
                  <a:cubicBezTo>
                    <a:pt x="43" y="204"/>
                    <a:pt x="40" y="201"/>
                    <a:pt x="38" y="19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5" y="477"/>
                    <a:pt x="275" y="477"/>
                    <a:pt x="275" y="477"/>
                  </a:cubicBezTo>
                  <a:lnTo>
                    <a:pt x="368" y="4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</p:grp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974020CA-E999-4803-A6F2-22EC955172B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34441" r="26001"/>
          <a:stretch/>
        </p:blipFill>
        <p:spPr>
          <a:xfrm>
            <a:off x="7705726" y="857252"/>
            <a:ext cx="2962275" cy="4991099"/>
          </a:xfrm>
        </p:spPr>
      </p:pic>
    </p:spTree>
    <p:extLst>
      <p:ext uri="{BB962C8B-B14F-4D97-AF65-F5344CB8AC3E}">
        <p14:creationId xmlns:p14="http://schemas.microsoft.com/office/powerpoint/2010/main" val="31879899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5A33D6-F56F-613E-2054-C865EC51C164}"/>
              </a:ext>
            </a:extLst>
          </p:cNvPr>
          <p:cNvSpPr/>
          <p:nvPr/>
        </p:nvSpPr>
        <p:spPr>
          <a:xfrm>
            <a:off x="2556736" y="192613"/>
            <a:ext cx="7263527" cy="923330"/>
          </a:xfrm>
          <a:prstGeom prst="rect">
            <a:avLst/>
          </a:prstGeom>
          <a:solidFill>
            <a:srgbClr val="004970"/>
          </a:solidFill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The Discipleship Journey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50C19E-1399-2350-F9C6-598CE851F99F}"/>
              </a:ext>
            </a:extLst>
          </p:cNvPr>
          <p:cNvSpPr/>
          <p:nvPr/>
        </p:nvSpPr>
        <p:spPr>
          <a:xfrm>
            <a:off x="1655827" y="1447492"/>
            <a:ext cx="906534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</a:rPr>
              <a:t>Tips/Tools for Spiritual Fishing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421667-B039-B9C4-75BF-A94CEE7D008B}"/>
              </a:ext>
            </a:extLst>
          </p:cNvPr>
          <p:cNvSpPr/>
          <p:nvPr/>
        </p:nvSpPr>
        <p:spPr>
          <a:xfrm>
            <a:off x="4475800" y="4918264"/>
            <a:ext cx="39052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Focus on </a:t>
            </a: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</a:rPr>
              <a:t>Sharing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Brent Hunter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67B9A0-BF0B-90FC-957F-CE3F071949C0}"/>
              </a:ext>
            </a:extLst>
          </p:cNvPr>
          <p:cNvSpPr txBox="1"/>
          <p:nvPr/>
        </p:nvSpPr>
        <p:spPr>
          <a:xfrm>
            <a:off x="4238306" y="2521534"/>
            <a:ext cx="4942935" cy="1814933"/>
          </a:xfrm>
          <a:prstGeom prst="rect">
            <a:avLst/>
          </a:prstGeom>
          <a:solidFill>
            <a:srgbClr val="004970"/>
          </a:solidFill>
          <a:ln w="28575">
            <a:solidFill>
              <a:schemeClr val="tx1"/>
            </a:solidFill>
          </a:ln>
        </p:spPr>
        <p:txBody>
          <a:bodyPr wrap="square" lIns="91440" tIns="0" rIns="91440" bIns="0" rtlCol="0" anchor="ctr"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Discovering my Life Mission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7BC0ED1-EDD3-B278-BE26-0EEDD9EE7005}"/>
              </a:ext>
            </a:extLst>
          </p:cNvPr>
          <p:cNvSpPr/>
          <p:nvPr/>
        </p:nvSpPr>
        <p:spPr>
          <a:xfrm>
            <a:off x="1728683" y="3570071"/>
            <a:ext cx="838202" cy="106680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0" rIns="91440" bIns="0" rtlCol="0" anchor="ctr"/>
          <a:lstStyle/>
          <a:p>
            <a:pPr algn="ctr" defTabSz="9144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prstClr val="white"/>
              </a:solidFill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24563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E1194D-9CAF-4B1D-8258-2E68E3291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040" y="577280"/>
            <a:ext cx="6373920" cy="845265"/>
          </a:xfrm>
        </p:spPr>
        <p:txBody>
          <a:bodyPr/>
          <a:lstStyle/>
          <a:p>
            <a:r>
              <a:rPr lang="en-US" sz="3600" i="1" dirty="0">
                <a:latin typeface="+mn-lt"/>
              </a:rPr>
              <a:t>Three Keys to Spiritual Fishing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A5BAA2-8DF0-4A77-B41A-9AA773C30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239" y="1530597"/>
            <a:ext cx="8014707" cy="379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8416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B34B60F-EC4E-4521-BD41-7BCAC968B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0914" y="1734979"/>
            <a:ext cx="6199309" cy="2899973"/>
          </a:xfrm>
        </p:spPr>
        <p:txBody>
          <a:bodyPr/>
          <a:lstStyle/>
          <a:p>
            <a:pPr>
              <a:spcAft>
                <a:spcPts val="450"/>
              </a:spcAft>
              <a:buFont typeface="+mj-lt"/>
              <a:buAutoNum type="arabicPeriod" startAt="2"/>
              <a:tabLst>
                <a:tab pos="3086100" algn="l"/>
              </a:tabLst>
            </a:pPr>
            <a:r>
              <a:rPr lang="en-US" sz="3200" b="1" u="sng" dirty="0">
                <a:solidFill>
                  <a:schemeClr val="bg1"/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ea typeface="Lato" panose="020F0502020204030203" pitchFamily="34" charset="0"/>
                <a:cs typeface="Lato" panose="020F0502020204030203" pitchFamily="34" charset="0"/>
              </a:rPr>
              <a:t>THINK</a:t>
            </a:r>
            <a:r>
              <a:rPr lang="en-US" sz="3200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 like the fish in my pond.</a:t>
            </a:r>
          </a:p>
          <a:p>
            <a:pPr marL="0" indent="0">
              <a:spcAft>
                <a:spcPts val="450"/>
              </a:spcAft>
              <a:buNone/>
              <a:tabLst>
                <a:tab pos="3086100" algn="l"/>
              </a:tabLst>
            </a:pPr>
            <a:endParaRPr lang="en-US" sz="450" dirty="0">
              <a:solidFill>
                <a:srgbClr val="4D4D4F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spcAft>
                <a:spcPts val="450"/>
              </a:spcAft>
              <a:buNone/>
              <a:tabLst>
                <a:tab pos="3086100" algn="l"/>
              </a:tabLst>
            </a:pPr>
            <a:r>
              <a:rPr lang="en-US" sz="1800" i="1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US" sz="2100" dirty="0">
              <a:solidFill>
                <a:srgbClr val="4D4D4F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3369" lvl="1" indent="0">
              <a:spcAft>
                <a:spcPts val="450"/>
              </a:spcAft>
              <a:buNone/>
              <a:tabLst>
                <a:tab pos="3086100" algn="l"/>
              </a:tabLst>
            </a:pPr>
            <a:endParaRPr lang="en-US" sz="1800" dirty="0">
              <a:solidFill>
                <a:srgbClr val="4D4D4F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E1194D-9CAF-4B1D-8258-2E68E3291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805" y="522897"/>
            <a:ext cx="6029526" cy="845265"/>
          </a:xfrm>
        </p:spPr>
        <p:txBody>
          <a:bodyPr/>
          <a:lstStyle/>
          <a:p>
            <a:r>
              <a:rPr lang="en-US" sz="3600" i="1" dirty="0">
                <a:latin typeface="+mn-lt"/>
              </a:rPr>
              <a:t>Three Keys to Spiritual Fishing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8EBE769F-97D7-4D0B-AE13-D22E58D85BE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30218" r="30218"/>
          <a:stretch>
            <a:fillRect/>
          </a:stretch>
        </p:blipFill>
        <p:spPr>
          <a:xfrm>
            <a:off x="8012722" y="2"/>
            <a:ext cx="2655278" cy="6654799"/>
          </a:xfr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1F3839C-0BD0-4A2D-B88D-E33EC8199FFB}"/>
              </a:ext>
            </a:extLst>
          </p:cNvPr>
          <p:cNvGrpSpPr>
            <a:grpSpLocks/>
          </p:cNvGrpSpPr>
          <p:nvPr/>
        </p:nvGrpSpPr>
        <p:grpSpPr>
          <a:xfrm>
            <a:off x="9712561" y="1001344"/>
            <a:ext cx="733634" cy="733634"/>
            <a:chOff x="2298701" y="4024312"/>
            <a:chExt cx="1204913" cy="1200151"/>
          </a:xfrm>
          <a:solidFill>
            <a:schemeClr val="bg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8249CA4-DF62-4F2C-B088-BB28E54BC4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8701" y="4024312"/>
              <a:ext cx="1204913" cy="1200151"/>
            </a:xfrm>
            <a:custGeom>
              <a:avLst/>
              <a:gdLst>
                <a:gd name="T0" fmla="*/ 1310 w 2616"/>
                <a:gd name="T1" fmla="*/ 2603 h 2603"/>
                <a:gd name="T2" fmla="*/ 1305 w 2616"/>
                <a:gd name="T3" fmla="*/ 2603 h 2603"/>
                <a:gd name="T4" fmla="*/ 627 w 2616"/>
                <a:gd name="T5" fmla="*/ 2055 h 2603"/>
                <a:gd name="T6" fmla="*/ 561 w 2616"/>
                <a:gd name="T7" fmla="*/ 1990 h 2603"/>
                <a:gd name="T8" fmla="*/ 12 w 2616"/>
                <a:gd name="T9" fmla="*/ 1306 h 2603"/>
                <a:gd name="T10" fmla="*/ 551 w 2616"/>
                <a:gd name="T11" fmla="*/ 637 h 2603"/>
                <a:gd name="T12" fmla="*/ 626 w 2616"/>
                <a:gd name="T13" fmla="*/ 561 h 2603"/>
                <a:gd name="T14" fmla="*/ 1311 w 2616"/>
                <a:gd name="T15" fmla="*/ 11 h 2603"/>
                <a:gd name="T16" fmla="*/ 1988 w 2616"/>
                <a:gd name="T17" fmla="*/ 557 h 2603"/>
                <a:gd name="T18" fmla="*/ 2054 w 2616"/>
                <a:gd name="T19" fmla="*/ 623 h 2603"/>
                <a:gd name="T20" fmla="*/ 2604 w 2616"/>
                <a:gd name="T21" fmla="*/ 1308 h 2603"/>
                <a:gd name="T22" fmla="*/ 2058 w 2616"/>
                <a:gd name="T23" fmla="*/ 1985 h 2603"/>
                <a:gd name="T24" fmla="*/ 1992 w 2616"/>
                <a:gd name="T25" fmla="*/ 2051 h 2603"/>
                <a:gd name="T26" fmla="*/ 1310 w 2616"/>
                <a:gd name="T27" fmla="*/ 2603 h 2603"/>
                <a:gd name="T28" fmla="*/ 1319 w 2616"/>
                <a:gd name="T29" fmla="*/ 2505 h 2603"/>
                <a:gd name="T30" fmla="*/ 1319 w 2616"/>
                <a:gd name="T31" fmla="*/ 2505 h 2603"/>
                <a:gd name="T32" fmla="*/ 111 w 2616"/>
                <a:gd name="T33" fmla="*/ 1312 h 2603"/>
                <a:gd name="T34" fmla="*/ 632 w 2616"/>
                <a:gd name="T35" fmla="*/ 1921 h 2603"/>
                <a:gd name="T36" fmla="*/ 697 w 2616"/>
                <a:gd name="T37" fmla="*/ 1985 h 2603"/>
                <a:gd name="T38" fmla="*/ 1314 w 2616"/>
                <a:gd name="T39" fmla="*/ 2503 h 2603"/>
                <a:gd name="T40" fmla="*/ 1920 w 2616"/>
                <a:gd name="T41" fmla="*/ 1983 h 2603"/>
                <a:gd name="T42" fmla="*/ 1986 w 2616"/>
                <a:gd name="T43" fmla="*/ 1917 h 2603"/>
                <a:gd name="T44" fmla="*/ 2505 w 2616"/>
                <a:gd name="T45" fmla="*/ 1302 h 2603"/>
                <a:gd name="T46" fmla="*/ 1984 w 2616"/>
                <a:gd name="T47" fmla="*/ 693 h 2603"/>
                <a:gd name="T48" fmla="*/ 1982 w 2616"/>
                <a:gd name="T49" fmla="*/ 691 h 2603"/>
                <a:gd name="T50" fmla="*/ 1919 w 2616"/>
                <a:gd name="T51" fmla="*/ 629 h 2603"/>
                <a:gd name="T52" fmla="*/ 1304 w 2616"/>
                <a:gd name="T53" fmla="*/ 110 h 2603"/>
                <a:gd name="T54" fmla="*/ 697 w 2616"/>
                <a:gd name="T55" fmla="*/ 630 h 2603"/>
                <a:gd name="T56" fmla="*/ 621 w 2616"/>
                <a:gd name="T57" fmla="*/ 707 h 2603"/>
                <a:gd name="T58" fmla="*/ 111 w 2616"/>
                <a:gd name="T59" fmla="*/ 1312 h 2603"/>
                <a:gd name="T60" fmla="*/ 111 w 2616"/>
                <a:gd name="T61" fmla="*/ 1310 h 2603"/>
                <a:gd name="T62" fmla="*/ 111 w 2616"/>
                <a:gd name="T63" fmla="*/ 1310 h 2603"/>
                <a:gd name="T64" fmla="*/ 2505 w 2616"/>
                <a:gd name="T65" fmla="*/ 1304 h 2603"/>
                <a:gd name="T66" fmla="*/ 2505 w 2616"/>
                <a:gd name="T67" fmla="*/ 1304 h 2603"/>
                <a:gd name="T68" fmla="*/ 1307 w 2616"/>
                <a:gd name="T69" fmla="*/ 110 h 2603"/>
                <a:gd name="T70" fmla="*/ 1307 w 2616"/>
                <a:gd name="T71" fmla="*/ 110 h 2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16" h="2603">
                  <a:moveTo>
                    <a:pt x="1310" y="2603"/>
                  </a:moveTo>
                  <a:cubicBezTo>
                    <a:pt x="1308" y="2603"/>
                    <a:pt x="1307" y="2603"/>
                    <a:pt x="1305" y="2603"/>
                  </a:cubicBezTo>
                  <a:cubicBezTo>
                    <a:pt x="1215" y="2600"/>
                    <a:pt x="632" y="2061"/>
                    <a:pt x="627" y="2055"/>
                  </a:cubicBezTo>
                  <a:cubicBezTo>
                    <a:pt x="561" y="1990"/>
                    <a:pt x="561" y="1990"/>
                    <a:pt x="561" y="1990"/>
                  </a:cubicBezTo>
                  <a:cubicBezTo>
                    <a:pt x="468" y="1898"/>
                    <a:pt x="0" y="1426"/>
                    <a:pt x="12" y="1306"/>
                  </a:cubicBezTo>
                  <a:cubicBezTo>
                    <a:pt x="16" y="1179"/>
                    <a:pt x="496" y="692"/>
                    <a:pt x="551" y="637"/>
                  </a:cubicBezTo>
                  <a:cubicBezTo>
                    <a:pt x="626" y="561"/>
                    <a:pt x="626" y="561"/>
                    <a:pt x="626" y="561"/>
                  </a:cubicBezTo>
                  <a:cubicBezTo>
                    <a:pt x="720" y="467"/>
                    <a:pt x="1191" y="0"/>
                    <a:pt x="1311" y="11"/>
                  </a:cubicBezTo>
                  <a:cubicBezTo>
                    <a:pt x="1439" y="15"/>
                    <a:pt x="1932" y="502"/>
                    <a:pt x="1988" y="557"/>
                  </a:cubicBezTo>
                  <a:cubicBezTo>
                    <a:pt x="2054" y="623"/>
                    <a:pt x="2054" y="623"/>
                    <a:pt x="2054" y="623"/>
                  </a:cubicBezTo>
                  <a:cubicBezTo>
                    <a:pt x="2148" y="716"/>
                    <a:pt x="2616" y="1188"/>
                    <a:pt x="2604" y="1308"/>
                  </a:cubicBezTo>
                  <a:cubicBezTo>
                    <a:pt x="2600" y="1436"/>
                    <a:pt x="2113" y="1929"/>
                    <a:pt x="2058" y="1985"/>
                  </a:cubicBezTo>
                  <a:cubicBezTo>
                    <a:pt x="1992" y="2051"/>
                    <a:pt x="1992" y="2051"/>
                    <a:pt x="1992" y="2051"/>
                  </a:cubicBezTo>
                  <a:cubicBezTo>
                    <a:pt x="1898" y="2145"/>
                    <a:pt x="1437" y="2603"/>
                    <a:pt x="1310" y="2603"/>
                  </a:cubicBezTo>
                  <a:close/>
                  <a:moveTo>
                    <a:pt x="1319" y="2505"/>
                  </a:moveTo>
                  <a:cubicBezTo>
                    <a:pt x="1319" y="2505"/>
                    <a:pt x="1319" y="2505"/>
                    <a:pt x="1319" y="2505"/>
                  </a:cubicBezTo>
                  <a:close/>
                  <a:moveTo>
                    <a:pt x="111" y="1312"/>
                  </a:moveTo>
                  <a:cubicBezTo>
                    <a:pt x="125" y="1365"/>
                    <a:pt x="311" y="1602"/>
                    <a:pt x="632" y="1921"/>
                  </a:cubicBezTo>
                  <a:cubicBezTo>
                    <a:pt x="697" y="1985"/>
                    <a:pt x="697" y="1985"/>
                    <a:pt x="697" y="1985"/>
                  </a:cubicBezTo>
                  <a:cubicBezTo>
                    <a:pt x="883" y="2155"/>
                    <a:pt x="1242" y="2469"/>
                    <a:pt x="1314" y="2503"/>
                  </a:cubicBezTo>
                  <a:cubicBezTo>
                    <a:pt x="1371" y="2484"/>
                    <a:pt x="1606" y="2299"/>
                    <a:pt x="1920" y="1983"/>
                  </a:cubicBezTo>
                  <a:cubicBezTo>
                    <a:pt x="1986" y="1917"/>
                    <a:pt x="1986" y="1917"/>
                    <a:pt x="1986" y="1917"/>
                  </a:cubicBezTo>
                  <a:cubicBezTo>
                    <a:pt x="2308" y="1593"/>
                    <a:pt x="2492" y="1354"/>
                    <a:pt x="2505" y="1302"/>
                  </a:cubicBezTo>
                  <a:cubicBezTo>
                    <a:pt x="2491" y="1249"/>
                    <a:pt x="2305" y="1012"/>
                    <a:pt x="1984" y="693"/>
                  </a:cubicBezTo>
                  <a:cubicBezTo>
                    <a:pt x="1982" y="691"/>
                    <a:pt x="1982" y="691"/>
                    <a:pt x="1982" y="691"/>
                  </a:cubicBezTo>
                  <a:cubicBezTo>
                    <a:pt x="1919" y="629"/>
                    <a:pt x="1919" y="629"/>
                    <a:pt x="1919" y="629"/>
                  </a:cubicBezTo>
                  <a:cubicBezTo>
                    <a:pt x="1595" y="307"/>
                    <a:pt x="1357" y="123"/>
                    <a:pt x="1304" y="110"/>
                  </a:cubicBezTo>
                  <a:cubicBezTo>
                    <a:pt x="1252" y="124"/>
                    <a:pt x="1016" y="310"/>
                    <a:pt x="697" y="630"/>
                  </a:cubicBezTo>
                  <a:cubicBezTo>
                    <a:pt x="621" y="707"/>
                    <a:pt x="621" y="707"/>
                    <a:pt x="621" y="707"/>
                  </a:cubicBezTo>
                  <a:cubicBezTo>
                    <a:pt x="305" y="1025"/>
                    <a:pt x="124" y="1261"/>
                    <a:pt x="111" y="1312"/>
                  </a:cubicBezTo>
                  <a:close/>
                  <a:moveTo>
                    <a:pt x="111" y="1310"/>
                  </a:moveTo>
                  <a:cubicBezTo>
                    <a:pt x="111" y="1310"/>
                    <a:pt x="111" y="1310"/>
                    <a:pt x="111" y="1310"/>
                  </a:cubicBezTo>
                  <a:moveTo>
                    <a:pt x="2505" y="1304"/>
                  </a:moveTo>
                  <a:cubicBezTo>
                    <a:pt x="2505" y="1304"/>
                    <a:pt x="2505" y="1304"/>
                    <a:pt x="2505" y="1304"/>
                  </a:cubicBezTo>
                  <a:close/>
                  <a:moveTo>
                    <a:pt x="1307" y="110"/>
                  </a:moveTo>
                  <a:cubicBezTo>
                    <a:pt x="1307" y="110"/>
                    <a:pt x="1307" y="110"/>
                    <a:pt x="1307" y="1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146D1C80-4D65-4699-9802-3DD06AC31F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0326" y="4497388"/>
              <a:ext cx="198438" cy="260350"/>
            </a:xfrm>
            <a:custGeom>
              <a:avLst/>
              <a:gdLst>
                <a:gd name="T0" fmla="*/ 432 w 432"/>
                <a:gd name="T1" fmla="*/ 345 h 564"/>
                <a:gd name="T2" fmla="*/ 432 w 432"/>
                <a:gd name="T3" fmla="*/ 412 h 564"/>
                <a:gd name="T4" fmla="*/ 427 w 432"/>
                <a:gd name="T5" fmla="*/ 427 h 564"/>
                <a:gd name="T6" fmla="*/ 409 w 432"/>
                <a:gd name="T7" fmla="*/ 434 h 564"/>
                <a:gd name="T8" fmla="*/ 375 w 432"/>
                <a:gd name="T9" fmla="*/ 434 h 564"/>
                <a:gd name="T10" fmla="*/ 375 w 432"/>
                <a:gd name="T11" fmla="*/ 563 h 564"/>
                <a:gd name="T12" fmla="*/ 271 w 432"/>
                <a:gd name="T13" fmla="*/ 564 h 564"/>
                <a:gd name="T14" fmla="*/ 270 w 432"/>
                <a:gd name="T15" fmla="*/ 434 h 564"/>
                <a:gd name="T16" fmla="*/ 44 w 432"/>
                <a:gd name="T17" fmla="*/ 435 h 564"/>
                <a:gd name="T18" fmla="*/ 24 w 432"/>
                <a:gd name="T19" fmla="*/ 428 h 564"/>
                <a:gd name="T20" fmla="*/ 12 w 432"/>
                <a:gd name="T21" fmla="*/ 411 h 564"/>
                <a:gd name="T22" fmla="*/ 0 w 432"/>
                <a:gd name="T23" fmla="*/ 352 h 564"/>
                <a:gd name="T24" fmla="*/ 259 w 432"/>
                <a:gd name="T25" fmla="*/ 1 h 564"/>
                <a:gd name="T26" fmla="*/ 373 w 432"/>
                <a:gd name="T27" fmla="*/ 0 h 564"/>
                <a:gd name="T28" fmla="*/ 374 w 432"/>
                <a:gd name="T29" fmla="*/ 345 h 564"/>
                <a:gd name="T30" fmla="*/ 432 w 432"/>
                <a:gd name="T31" fmla="*/ 345 h 564"/>
                <a:gd name="T32" fmla="*/ 270 w 432"/>
                <a:gd name="T33" fmla="*/ 345 h 564"/>
                <a:gd name="T34" fmla="*/ 270 w 432"/>
                <a:gd name="T35" fmla="*/ 198 h 564"/>
                <a:gd name="T36" fmla="*/ 270 w 432"/>
                <a:gd name="T37" fmla="*/ 169 h 564"/>
                <a:gd name="T38" fmla="*/ 273 w 432"/>
                <a:gd name="T39" fmla="*/ 136 h 564"/>
                <a:gd name="T40" fmla="*/ 125 w 432"/>
                <a:gd name="T41" fmla="*/ 345 h 564"/>
                <a:gd name="T42" fmla="*/ 270 w 432"/>
                <a:gd name="T43" fmla="*/ 34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2" h="564">
                  <a:moveTo>
                    <a:pt x="432" y="345"/>
                  </a:moveTo>
                  <a:cubicBezTo>
                    <a:pt x="432" y="412"/>
                    <a:pt x="432" y="412"/>
                    <a:pt x="432" y="412"/>
                  </a:cubicBezTo>
                  <a:cubicBezTo>
                    <a:pt x="432" y="418"/>
                    <a:pt x="430" y="423"/>
                    <a:pt x="427" y="427"/>
                  </a:cubicBezTo>
                  <a:cubicBezTo>
                    <a:pt x="423" y="432"/>
                    <a:pt x="417" y="434"/>
                    <a:pt x="409" y="434"/>
                  </a:cubicBezTo>
                  <a:cubicBezTo>
                    <a:pt x="375" y="434"/>
                    <a:pt x="375" y="434"/>
                    <a:pt x="375" y="434"/>
                  </a:cubicBezTo>
                  <a:cubicBezTo>
                    <a:pt x="375" y="563"/>
                    <a:pt x="375" y="563"/>
                    <a:pt x="375" y="563"/>
                  </a:cubicBezTo>
                  <a:cubicBezTo>
                    <a:pt x="271" y="564"/>
                    <a:pt x="271" y="564"/>
                    <a:pt x="271" y="564"/>
                  </a:cubicBezTo>
                  <a:cubicBezTo>
                    <a:pt x="270" y="434"/>
                    <a:pt x="270" y="434"/>
                    <a:pt x="270" y="434"/>
                  </a:cubicBezTo>
                  <a:cubicBezTo>
                    <a:pt x="44" y="435"/>
                    <a:pt x="44" y="435"/>
                    <a:pt x="44" y="435"/>
                  </a:cubicBezTo>
                  <a:cubicBezTo>
                    <a:pt x="36" y="435"/>
                    <a:pt x="30" y="433"/>
                    <a:pt x="24" y="428"/>
                  </a:cubicBezTo>
                  <a:cubicBezTo>
                    <a:pt x="17" y="423"/>
                    <a:pt x="14" y="418"/>
                    <a:pt x="12" y="411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259" y="1"/>
                    <a:pt x="259" y="1"/>
                    <a:pt x="259" y="1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74" y="345"/>
                    <a:pt x="374" y="345"/>
                    <a:pt x="374" y="345"/>
                  </a:cubicBezTo>
                  <a:lnTo>
                    <a:pt x="432" y="345"/>
                  </a:lnTo>
                  <a:close/>
                  <a:moveTo>
                    <a:pt x="270" y="345"/>
                  </a:moveTo>
                  <a:cubicBezTo>
                    <a:pt x="270" y="198"/>
                    <a:pt x="270" y="198"/>
                    <a:pt x="270" y="198"/>
                  </a:cubicBezTo>
                  <a:cubicBezTo>
                    <a:pt x="269" y="189"/>
                    <a:pt x="270" y="179"/>
                    <a:pt x="270" y="169"/>
                  </a:cubicBezTo>
                  <a:cubicBezTo>
                    <a:pt x="271" y="159"/>
                    <a:pt x="272" y="148"/>
                    <a:pt x="273" y="136"/>
                  </a:cubicBezTo>
                  <a:cubicBezTo>
                    <a:pt x="125" y="345"/>
                    <a:pt x="125" y="345"/>
                    <a:pt x="125" y="345"/>
                  </a:cubicBezTo>
                  <a:lnTo>
                    <a:pt x="270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797D1A0-A45C-4395-B13D-EE23D4A32E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14638" y="4494213"/>
              <a:ext cx="192088" cy="265113"/>
            </a:xfrm>
            <a:custGeom>
              <a:avLst/>
              <a:gdLst>
                <a:gd name="T0" fmla="*/ 417 w 417"/>
                <a:gd name="T1" fmla="*/ 287 h 576"/>
                <a:gd name="T2" fmla="*/ 402 w 417"/>
                <a:gd name="T3" fmla="*/ 415 h 576"/>
                <a:gd name="T4" fmla="*/ 358 w 417"/>
                <a:gd name="T5" fmla="*/ 505 h 576"/>
                <a:gd name="T6" fmla="*/ 292 w 417"/>
                <a:gd name="T7" fmla="*/ 558 h 576"/>
                <a:gd name="T8" fmla="*/ 209 w 417"/>
                <a:gd name="T9" fmla="*/ 576 h 576"/>
                <a:gd name="T10" fmla="*/ 126 w 417"/>
                <a:gd name="T11" fmla="*/ 559 h 576"/>
                <a:gd name="T12" fmla="*/ 60 w 417"/>
                <a:gd name="T13" fmla="*/ 506 h 576"/>
                <a:gd name="T14" fmla="*/ 16 w 417"/>
                <a:gd name="T15" fmla="*/ 416 h 576"/>
                <a:gd name="T16" fmla="*/ 0 w 417"/>
                <a:gd name="T17" fmla="*/ 288 h 576"/>
                <a:gd name="T18" fmla="*/ 15 w 417"/>
                <a:gd name="T19" fmla="*/ 161 h 576"/>
                <a:gd name="T20" fmla="*/ 58 w 417"/>
                <a:gd name="T21" fmla="*/ 71 h 576"/>
                <a:gd name="T22" fmla="*/ 124 w 417"/>
                <a:gd name="T23" fmla="*/ 18 h 576"/>
                <a:gd name="T24" fmla="*/ 207 w 417"/>
                <a:gd name="T25" fmla="*/ 0 h 576"/>
                <a:gd name="T26" fmla="*/ 290 w 417"/>
                <a:gd name="T27" fmla="*/ 17 h 576"/>
                <a:gd name="T28" fmla="*/ 357 w 417"/>
                <a:gd name="T29" fmla="*/ 70 h 576"/>
                <a:gd name="T30" fmla="*/ 401 w 417"/>
                <a:gd name="T31" fmla="*/ 159 h 576"/>
                <a:gd name="T32" fmla="*/ 417 w 417"/>
                <a:gd name="T33" fmla="*/ 287 h 576"/>
                <a:gd name="T34" fmla="*/ 294 w 417"/>
                <a:gd name="T35" fmla="*/ 288 h 576"/>
                <a:gd name="T36" fmla="*/ 286 w 417"/>
                <a:gd name="T37" fmla="*/ 192 h 576"/>
                <a:gd name="T38" fmla="*/ 266 w 417"/>
                <a:gd name="T39" fmla="*/ 133 h 576"/>
                <a:gd name="T40" fmla="*/ 238 w 417"/>
                <a:gd name="T41" fmla="*/ 104 h 576"/>
                <a:gd name="T42" fmla="*/ 207 w 417"/>
                <a:gd name="T43" fmla="*/ 97 h 576"/>
                <a:gd name="T44" fmla="*/ 176 w 417"/>
                <a:gd name="T45" fmla="*/ 105 h 576"/>
                <a:gd name="T46" fmla="*/ 149 w 417"/>
                <a:gd name="T47" fmla="*/ 134 h 576"/>
                <a:gd name="T48" fmla="*/ 130 w 417"/>
                <a:gd name="T49" fmla="*/ 192 h 576"/>
                <a:gd name="T50" fmla="*/ 124 w 417"/>
                <a:gd name="T51" fmla="*/ 288 h 576"/>
                <a:gd name="T52" fmla="*/ 131 w 417"/>
                <a:gd name="T53" fmla="*/ 384 h 576"/>
                <a:gd name="T54" fmla="*/ 150 w 417"/>
                <a:gd name="T55" fmla="*/ 442 h 576"/>
                <a:gd name="T56" fmla="*/ 177 w 417"/>
                <a:gd name="T57" fmla="*/ 472 h 576"/>
                <a:gd name="T58" fmla="*/ 208 w 417"/>
                <a:gd name="T59" fmla="*/ 479 h 576"/>
                <a:gd name="T60" fmla="*/ 240 w 417"/>
                <a:gd name="T61" fmla="*/ 471 h 576"/>
                <a:gd name="T62" fmla="*/ 267 w 417"/>
                <a:gd name="T63" fmla="*/ 442 h 576"/>
                <a:gd name="T64" fmla="*/ 286 w 417"/>
                <a:gd name="T65" fmla="*/ 383 h 576"/>
                <a:gd name="T66" fmla="*/ 294 w 417"/>
                <a:gd name="T67" fmla="*/ 288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7" h="576">
                  <a:moveTo>
                    <a:pt x="417" y="287"/>
                  </a:moveTo>
                  <a:cubicBezTo>
                    <a:pt x="417" y="336"/>
                    <a:pt x="412" y="379"/>
                    <a:pt x="402" y="415"/>
                  </a:cubicBezTo>
                  <a:cubicBezTo>
                    <a:pt x="391" y="451"/>
                    <a:pt x="377" y="481"/>
                    <a:pt x="358" y="505"/>
                  </a:cubicBezTo>
                  <a:cubicBezTo>
                    <a:pt x="340" y="529"/>
                    <a:pt x="317" y="546"/>
                    <a:pt x="292" y="558"/>
                  </a:cubicBezTo>
                  <a:cubicBezTo>
                    <a:pt x="266" y="570"/>
                    <a:pt x="238" y="576"/>
                    <a:pt x="209" y="576"/>
                  </a:cubicBezTo>
                  <a:cubicBezTo>
                    <a:pt x="179" y="576"/>
                    <a:pt x="151" y="570"/>
                    <a:pt x="126" y="559"/>
                  </a:cubicBezTo>
                  <a:cubicBezTo>
                    <a:pt x="100" y="547"/>
                    <a:pt x="78" y="529"/>
                    <a:pt x="60" y="506"/>
                  </a:cubicBezTo>
                  <a:cubicBezTo>
                    <a:pt x="41" y="482"/>
                    <a:pt x="26" y="452"/>
                    <a:pt x="16" y="416"/>
                  </a:cubicBezTo>
                  <a:cubicBezTo>
                    <a:pt x="5" y="380"/>
                    <a:pt x="0" y="338"/>
                    <a:pt x="0" y="288"/>
                  </a:cubicBezTo>
                  <a:cubicBezTo>
                    <a:pt x="0" y="239"/>
                    <a:pt x="5" y="197"/>
                    <a:pt x="15" y="161"/>
                  </a:cubicBezTo>
                  <a:cubicBezTo>
                    <a:pt x="25" y="124"/>
                    <a:pt x="40" y="95"/>
                    <a:pt x="58" y="71"/>
                  </a:cubicBezTo>
                  <a:cubicBezTo>
                    <a:pt x="77" y="47"/>
                    <a:pt x="99" y="29"/>
                    <a:pt x="124" y="18"/>
                  </a:cubicBezTo>
                  <a:cubicBezTo>
                    <a:pt x="149" y="6"/>
                    <a:pt x="177" y="0"/>
                    <a:pt x="207" y="0"/>
                  </a:cubicBezTo>
                  <a:cubicBezTo>
                    <a:pt x="237" y="0"/>
                    <a:pt x="264" y="6"/>
                    <a:pt x="290" y="17"/>
                  </a:cubicBezTo>
                  <a:cubicBezTo>
                    <a:pt x="316" y="29"/>
                    <a:pt x="338" y="46"/>
                    <a:pt x="357" y="70"/>
                  </a:cubicBezTo>
                  <a:cubicBezTo>
                    <a:pt x="376" y="93"/>
                    <a:pt x="390" y="123"/>
                    <a:pt x="401" y="159"/>
                  </a:cubicBezTo>
                  <a:cubicBezTo>
                    <a:pt x="412" y="195"/>
                    <a:pt x="417" y="238"/>
                    <a:pt x="417" y="287"/>
                  </a:cubicBezTo>
                  <a:close/>
                  <a:moveTo>
                    <a:pt x="294" y="288"/>
                  </a:moveTo>
                  <a:cubicBezTo>
                    <a:pt x="293" y="249"/>
                    <a:pt x="291" y="217"/>
                    <a:pt x="286" y="192"/>
                  </a:cubicBezTo>
                  <a:cubicBezTo>
                    <a:pt x="281" y="167"/>
                    <a:pt x="274" y="148"/>
                    <a:pt x="266" y="133"/>
                  </a:cubicBezTo>
                  <a:cubicBezTo>
                    <a:pt x="258" y="119"/>
                    <a:pt x="249" y="110"/>
                    <a:pt x="238" y="104"/>
                  </a:cubicBezTo>
                  <a:cubicBezTo>
                    <a:pt x="228" y="99"/>
                    <a:pt x="218" y="97"/>
                    <a:pt x="207" y="97"/>
                  </a:cubicBezTo>
                  <a:cubicBezTo>
                    <a:pt x="197" y="97"/>
                    <a:pt x="186" y="99"/>
                    <a:pt x="176" y="105"/>
                  </a:cubicBezTo>
                  <a:cubicBezTo>
                    <a:pt x="166" y="110"/>
                    <a:pt x="157" y="120"/>
                    <a:pt x="149" y="134"/>
                  </a:cubicBezTo>
                  <a:cubicBezTo>
                    <a:pt x="141" y="148"/>
                    <a:pt x="135" y="168"/>
                    <a:pt x="130" y="192"/>
                  </a:cubicBezTo>
                  <a:cubicBezTo>
                    <a:pt x="126" y="217"/>
                    <a:pt x="123" y="249"/>
                    <a:pt x="124" y="288"/>
                  </a:cubicBezTo>
                  <a:cubicBezTo>
                    <a:pt x="124" y="327"/>
                    <a:pt x="126" y="359"/>
                    <a:pt x="131" y="384"/>
                  </a:cubicBezTo>
                  <a:cubicBezTo>
                    <a:pt x="136" y="409"/>
                    <a:pt x="142" y="428"/>
                    <a:pt x="150" y="442"/>
                  </a:cubicBezTo>
                  <a:cubicBezTo>
                    <a:pt x="158" y="457"/>
                    <a:pt x="167" y="466"/>
                    <a:pt x="177" y="472"/>
                  </a:cubicBezTo>
                  <a:cubicBezTo>
                    <a:pt x="187" y="477"/>
                    <a:pt x="198" y="479"/>
                    <a:pt x="208" y="479"/>
                  </a:cubicBezTo>
                  <a:cubicBezTo>
                    <a:pt x="219" y="479"/>
                    <a:pt x="229" y="477"/>
                    <a:pt x="240" y="471"/>
                  </a:cubicBezTo>
                  <a:cubicBezTo>
                    <a:pt x="250" y="466"/>
                    <a:pt x="259" y="456"/>
                    <a:pt x="267" y="442"/>
                  </a:cubicBezTo>
                  <a:cubicBezTo>
                    <a:pt x="275" y="428"/>
                    <a:pt x="282" y="408"/>
                    <a:pt x="286" y="383"/>
                  </a:cubicBezTo>
                  <a:cubicBezTo>
                    <a:pt x="291" y="359"/>
                    <a:pt x="294" y="327"/>
                    <a:pt x="294" y="2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3BEF456D-3F16-4E1E-A488-12076DB187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0538" y="4495800"/>
              <a:ext cx="169863" cy="260350"/>
            </a:xfrm>
            <a:custGeom>
              <a:avLst/>
              <a:gdLst>
                <a:gd name="T0" fmla="*/ 368 w 368"/>
                <a:gd name="T1" fmla="*/ 477 h 565"/>
                <a:gd name="T2" fmla="*/ 368 w 368"/>
                <a:gd name="T3" fmla="*/ 564 h 565"/>
                <a:gd name="T4" fmla="*/ 48 w 368"/>
                <a:gd name="T5" fmla="*/ 565 h 565"/>
                <a:gd name="T6" fmla="*/ 48 w 368"/>
                <a:gd name="T7" fmla="*/ 478 h 565"/>
                <a:gd name="T8" fmla="*/ 156 w 368"/>
                <a:gd name="T9" fmla="*/ 478 h 565"/>
                <a:gd name="T10" fmla="*/ 155 w 368"/>
                <a:gd name="T11" fmla="*/ 194 h 565"/>
                <a:gd name="T12" fmla="*/ 155 w 368"/>
                <a:gd name="T13" fmla="*/ 172 h 565"/>
                <a:gd name="T14" fmla="*/ 156 w 368"/>
                <a:gd name="T15" fmla="*/ 150 h 565"/>
                <a:gd name="T16" fmla="*/ 92 w 368"/>
                <a:gd name="T17" fmla="*/ 203 h 565"/>
                <a:gd name="T18" fmla="*/ 76 w 368"/>
                <a:gd name="T19" fmla="*/ 211 h 565"/>
                <a:gd name="T20" fmla="*/ 60 w 368"/>
                <a:gd name="T21" fmla="*/ 211 h 565"/>
                <a:gd name="T22" fmla="*/ 47 w 368"/>
                <a:gd name="T23" fmla="*/ 206 h 565"/>
                <a:gd name="T24" fmla="*/ 38 w 368"/>
                <a:gd name="T25" fmla="*/ 199 h 565"/>
                <a:gd name="T26" fmla="*/ 0 w 368"/>
                <a:gd name="T27" fmla="*/ 149 h 565"/>
                <a:gd name="T28" fmla="*/ 175 w 368"/>
                <a:gd name="T29" fmla="*/ 1 h 565"/>
                <a:gd name="T30" fmla="*/ 274 w 368"/>
                <a:gd name="T31" fmla="*/ 0 h 565"/>
                <a:gd name="T32" fmla="*/ 275 w 368"/>
                <a:gd name="T33" fmla="*/ 477 h 565"/>
                <a:gd name="T34" fmla="*/ 368 w 368"/>
                <a:gd name="T35" fmla="*/ 477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8" h="565">
                  <a:moveTo>
                    <a:pt x="368" y="477"/>
                  </a:moveTo>
                  <a:cubicBezTo>
                    <a:pt x="368" y="564"/>
                    <a:pt x="368" y="564"/>
                    <a:pt x="368" y="564"/>
                  </a:cubicBezTo>
                  <a:cubicBezTo>
                    <a:pt x="48" y="565"/>
                    <a:pt x="48" y="565"/>
                    <a:pt x="48" y="565"/>
                  </a:cubicBezTo>
                  <a:cubicBezTo>
                    <a:pt x="48" y="478"/>
                    <a:pt x="48" y="478"/>
                    <a:pt x="48" y="478"/>
                  </a:cubicBezTo>
                  <a:cubicBezTo>
                    <a:pt x="156" y="478"/>
                    <a:pt x="156" y="478"/>
                    <a:pt x="156" y="478"/>
                  </a:cubicBezTo>
                  <a:cubicBezTo>
                    <a:pt x="155" y="194"/>
                    <a:pt x="155" y="194"/>
                    <a:pt x="155" y="194"/>
                  </a:cubicBezTo>
                  <a:cubicBezTo>
                    <a:pt x="155" y="186"/>
                    <a:pt x="155" y="179"/>
                    <a:pt x="155" y="172"/>
                  </a:cubicBezTo>
                  <a:cubicBezTo>
                    <a:pt x="155" y="164"/>
                    <a:pt x="156" y="157"/>
                    <a:pt x="156" y="150"/>
                  </a:cubicBezTo>
                  <a:cubicBezTo>
                    <a:pt x="92" y="203"/>
                    <a:pt x="92" y="203"/>
                    <a:pt x="92" y="203"/>
                  </a:cubicBezTo>
                  <a:cubicBezTo>
                    <a:pt x="87" y="208"/>
                    <a:pt x="81" y="210"/>
                    <a:pt x="76" y="211"/>
                  </a:cubicBezTo>
                  <a:cubicBezTo>
                    <a:pt x="70" y="212"/>
                    <a:pt x="65" y="212"/>
                    <a:pt x="60" y="211"/>
                  </a:cubicBezTo>
                  <a:cubicBezTo>
                    <a:pt x="55" y="210"/>
                    <a:pt x="51" y="209"/>
                    <a:pt x="47" y="206"/>
                  </a:cubicBezTo>
                  <a:cubicBezTo>
                    <a:pt x="43" y="204"/>
                    <a:pt x="40" y="201"/>
                    <a:pt x="38" y="19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5" y="477"/>
                    <a:pt x="275" y="477"/>
                    <a:pt x="275" y="477"/>
                  </a:cubicBezTo>
                  <a:lnTo>
                    <a:pt x="368" y="4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218735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B34B60F-EC4E-4521-BD41-7BCAC968B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9162" y="1495561"/>
            <a:ext cx="5534758" cy="517878"/>
          </a:xfrm>
        </p:spPr>
        <p:txBody>
          <a:bodyPr/>
          <a:lstStyle/>
          <a:p>
            <a:pPr>
              <a:spcAft>
                <a:spcPts val="450"/>
              </a:spcAft>
              <a:buFont typeface="+mj-lt"/>
              <a:buAutoNum type="arabicPeriod" startAt="2"/>
              <a:tabLst>
                <a:tab pos="3086100" algn="l"/>
              </a:tabLst>
            </a:pPr>
            <a:r>
              <a:rPr lang="en-US" sz="2800" b="1" u="sng" dirty="0">
                <a:solidFill>
                  <a:schemeClr val="accent1"/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ea typeface="Lato" panose="020F0502020204030203" pitchFamily="34" charset="0"/>
                <a:cs typeface="Lato" panose="020F0502020204030203" pitchFamily="34" charset="0"/>
              </a:rPr>
              <a:t>THINK</a:t>
            </a:r>
            <a:r>
              <a:rPr lang="en-US" sz="2800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 like the fish in my pond.</a:t>
            </a:r>
          </a:p>
          <a:p>
            <a:pPr marL="0" indent="0">
              <a:spcAft>
                <a:spcPts val="450"/>
              </a:spcAft>
              <a:buClr>
                <a:srgbClr val="4D4D4F"/>
              </a:buClr>
              <a:buNone/>
              <a:tabLst>
                <a:tab pos="3086100" algn="l"/>
              </a:tabLst>
            </a:pPr>
            <a:endParaRPr lang="en-US" sz="450" dirty="0">
              <a:solidFill>
                <a:srgbClr val="4D4D4F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spcAft>
                <a:spcPts val="450"/>
              </a:spcAft>
              <a:buNone/>
              <a:tabLst>
                <a:tab pos="3086100" algn="l"/>
              </a:tabLst>
            </a:pPr>
            <a:r>
              <a:rPr lang="en-US" sz="2000" i="1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To the Jews I became like a Jew, to win the Jews. </a:t>
            </a:r>
          </a:p>
          <a:p>
            <a:pPr marL="0" indent="0">
              <a:spcAft>
                <a:spcPts val="450"/>
              </a:spcAft>
              <a:buNone/>
              <a:tabLst>
                <a:tab pos="3086100" algn="l"/>
              </a:tabLst>
            </a:pPr>
            <a:r>
              <a:rPr lang="en-US" sz="2000" i="1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To the weak I became weak, to win the weak. I have become all things to all men so that by all possible means I might save some. </a:t>
            </a:r>
          </a:p>
          <a:p>
            <a:pPr marL="0" indent="0">
              <a:spcAft>
                <a:spcPts val="450"/>
              </a:spcAft>
              <a:buNone/>
              <a:tabLst>
                <a:tab pos="3086100" algn="l"/>
              </a:tabLst>
            </a:pPr>
            <a:r>
              <a:rPr lang="en-US" sz="2000" i="1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 I do all this for the sake of the gospel, that I may share in its blessings. </a:t>
            </a:r>
          </a:p>
          <a:p>
            <a:pPr marL="0" indent="0" algn="r">
              <a:spcAft>
                <a:spcPts val="450"/>
              </a:spcAft>
              <a:buNone/>
              <a:tabLst>
                <a:tab pos="3086100" algn="l"/>
              </a:tabLst>
            </a:pPr>
            <a:r>
              <a:rPr lang="en-US" sz="2000" b="1" i="1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   I Cor 9:20-22  NIV</a:t>
            </a:r>
          </a:p>
          <a:p>
            <a:pPr marL="0" indent="0">
              <a:spcAft>
                <a:spcPts val="450"/>
              </a:spcAft>
              <a:buNone/>
              <a:tabLst>
                <a:tab pos="3086100" algn="l"/>
              </a:tabLst>
            </a:pPr>
            <a:endParaRPr lang="en-US" sz="2100" dirty="0">
              <a:solidFill>
                <a:srgbClr val="4D4D4F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3369" lvl="1" indent="0">
              <a:spcAft>
                <a:spcPts val="450"/>
              </a:spcAft>
              <a:buNone/>
              <a:tabLst>
                <a:tab pos="3086100" algn="l"/>
              </a:tabLst>
            </a:pPr>
            <a:endParaRPr lang="en-US" sz="1800" dirty="0">
              <a:solidFill>
                <a:srgbClr val="4D4D4F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E1194D-9CAF-4B1D-8258-2E68E3291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44" y="443323"/>
            <a:ext cx="5257452" cy="845265"/>
          </a:xfrm>
        </p:spPr>
        <p:txBody>
          <a:bodyPr/>
          <a:lstStyle/>
          <a:p>
            <a:r>
              <a:rPr lang="en-US" sz="3200" i="1" dirty="0">
                <a:latin typeface="+mn-lt"/>
              </a:rPr>
              <a:t>Three Keys to Spiritual Fishing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8EBE769F-97D7-4D0B-AE13-D22E58D85BE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30218" r="30218"/>
          <a:stretch>
            <a:fillRect/>
          </a:stretch>
        </p:blipFill>
        <p:spPr/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1F3839C-0BD0-4A2D-B88D-E33EC8199FFB}"/>
              </a:ext>
            </a:extLst>
          </p:cNvPr>
          <p:cNvGrpSpPr>
            <a:grpSpLocks/>
          </p:cNvGrpSpPr>
          <p:nvPr/>
        </p:nvGrpSpPr>
        <p:grpSpPr>
          <a:xfrm>
            <a:off x="9712561" y="1001344"/>
            <a:ext cx="733634" cy="733634"/>
            <a:chOff x="2298701" y="4024312"/>
            <a:chExt cx="1204913" cy="1200151"/>
          </a:xfrm>
          <a:solidFill>
            <a:schemeClr val="bg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8249CA4-DF62-4F2C-B088-BB28E54BC4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8701" y="4024312"/>
              <a:ext cx="1204913" cy="1200151"/>
            </a:xfrm>
            <a:custGeom>
              <a:avLst/>
              <a:gdLst>
                <a:gd name="T0" fmla="*/ 1310 w 2616"/>
                <a:gd name="T1" fmla="*/ 2603 h 2603"/>
                <a:gd name="T2" fmla="*/ 1305 w 2616"/>
                <a:gd name="T3" fmla="*/ 2603 h 2603"/>
                <a:gd name="T4" fmla="*/ 627 w 2616"/>
                <a:gd name="T5" fmla="*/ 2055 h 2603"/>
                <a:gd name="T6" fmla="*/ 561 w 2616"/>
                <a:gd name="T7" fmla="*/ 1990 h 2603"/>
                <a:gd name="T8" fmla="*/ 12 w 2616"/>
                <a:gd name="T9" fmla="*/ 1306 h 2603"/>
                <a:gd name="T10" fmla="*/ 551 w 2616"/>
                <a:gd name="T11" fmla="*/ 637 h 2603"/>
                <a:gd name="T12" fmla="*/ 626 w 2616"/>
                <a:gd name="T13" fmla="*/ 561 h 2603"/>
                <a:gd name="T14" fmla="*/ 1311 w 2616"/>
                <a:gd name="T15" fmla="*/ 11 h 2603"/>
                <a:gd name="T16" fmla="*/ 1988 w 2616"/>
                <a:gd name="T17" fmla="*/ 557 h 2603"/>
                <a:gd name="T18" fmla="*/ 2054 w 2616"/>
                <a:gd name="T19" fmla="*/ 623 h 2603"/>
                <a:gd name="T20" fmla="*/ 2604 w 2616"/>
                <a:gd name="T21" fmla="*/ 1308 h 2603"/>
                <a:gd name="T22" fmla="*/ 2058 w 2616"/>
                <a:gd name="T23" fmla="*/ 1985 h 2603"/>
                <a:gd name="T24" fmla="*/ 1992 w 2616"/>
                <a:gd name="T25" fmla="*/ 2051 h 2603"/>
                <a:gd name="T26" fmla="*/ 1310 w 2616"/>
                <a:gd name="T27" fmla="*/ 2603 h 2603"/>
                <a:gd name="T28" fmla="*/ 1319 w 2616"/>
                <a:gd name="T29" fmla="*/ 2505 h 2603"/>
                <a:gd name="T30" fmla="*/ 1319 w 2616"/>
                <a:gd name="T31" fmla="*/ 2505 h 2603"/>
                <a:gd name="T32" fmla="*/ 111 w 2616"/>
                <a:gd name="T33" fmla="*/ 1312 h 2603"/>
                <a:gd name="T34" fmla="*/ 632 w 2616"/>
                <a:gd name="T35" fmla="*/ 1921 h 2603"/>
                <a:gd name="T36" fmla="*/ 697 w 2616"/>
                <a:gd name="T37" fmla="*/ 1985 h 2603"/>
                <a:gd name="T38" fmla="*/ 1314 w 2616"/>
                <a:gd name="T39" fmla="*/ 2503 h 2603"/>
                <a:gd name="T40" fmla="*/ 1920 w 2616"/>
                <a:gd name="T41" fmla="*/ 1983 h 2603"/>
                <a:gd name="T42" fmla="*/ 1986 w 2616"/>
                <a:gd name="T43" fmla="*/ 1917 h 2603"/>
                <a:gd name="T44" fmla="*/ 2505 w 2616"/>
                <a:gd name="T45" fmla="*/ 1302 h 2603"/>
                <a:gd name="T46" fmla="*/ 1984 w 2616"/>
                <a:gd name="T47" fmla="*/ 693 h 2603"/>
                <a:gd name="T48" fmla="*/ 1982 w 2616"/>
                <a:gd name="T49" fmla="*/ 691 h 2603"/>
                <a:gd name="T50" fmla="*/ 1919 w 2616"/>
                <a:gd name="T51" fmla="*/ 629 h 2603"/>
                <a:gd name="T52" fmla="*/ 1304 w 2616"/>
                <a:gd name="T53" fmla="*/ 110 h 2603"/>
                <a:gd name="T54" fmla="*/ 697 w 2616"/>
                <a:gd name="T55" fmla="*/ 630 h 2603"/>
                <a:gd name="T56" fmla="*/ 621 w 2616"/>
                <a:gd name="T57" fmla="*/ 707 h 2603"/>
                <a:gd name="T58" fmla="*/ 111 w 2616"/>
                <a:gd name="T59" fmla="*/ 1312 h 2603"/>
                <a:gd name="T60" fmla="*/ 111 w 2616"/>
                <a:gd name="T61" fmla="*/ 1310 h 2603"/>
                <a:gd name="T62" fmla="*/ 111 w 2616"/>
                <a:gd name="T63" fmla="*/ 1310 h 2603"/>
                <a:gd name="T64" fmla="*/ 2505 w 2616"/>
                <a:gd name="T65" fmla="*/ 1304 h 2603"/>
                <a:gd name="T66" fmla="*/ 2505 w 2616"/>
                <a:gd name="T67" fmla="*/ 1304 h 2603"/>
                <a:gd name="T68" fmla="*/ 1307 w 2616"/>
                <a:gd name="T69" fmla="*/ 110 h 2603"/>
                <a:gd name="T70" fmla="*/ 1307 w 2616"/>
                <a:gd name="T71" fmla="*/ 110 h 2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16" h="2603">
                  <a:moveTo>
                    <a:pt x="1310" y="2603"/>
                  </a:moveTo>
                  <a:cubicBezTo>
                    <a:pt x="1308" y="2603"/>
                    <a:pt x="1307" y="2603"/>
                    <a:pt x="1305" y="2603"/>
                  </a:cubicBezTo>
                  <a:cubicBezTo>
                    <a:pt x="1215" y="2600"/>
                    <a:pt x="632" y="2061"/>
                    <a:pt x="627" y="2055"/>
                  </a:cubicBezTo>
                  <a:cubicBezTo>
                    <a:pt x="561" y="1990"/>
                    <a:pt x="561" y="1990"/>
                    <a:pt x="561" y="1990"/>
                  </a:cubicBezTo>
                  <a:cubicBezTo>
                    <a:pt x="468" y="1898"/>
                    <a:pt x="0" y="1426"/>
                    <a:pt x="12" y="1306"/>
                  </a:cubicBezTo>
                  <a:cubicBezTo>
                    <a:pt x="16" y="1179"/>
                    <a:pt x="496" y="692"/>
                    <a:pt x="551" y="637"/>
                  </a:cubicBezTo>
                  <a:cubicBezTo>
                    <a:pt x="626" y="561"/>
                    <a:pt x="626" y="561"/>
                    <a:pt x="626" y="561"/>
                  </a:cubicBezTo>
                  <a:cubicBezTo>
                    <a:pt x="720" y="467"/>
                    <a:pt x="1191" y="0"/>
                    <a:pt x="1311" y="11"/>
                  </a:cubicBezTo>
                  <a:cubicBezTo>
                    <a:pt x="1439" y="15"/>
                    <a:pt x="1932" y="502"/>
                    <a:pt x="1988" y="557"/>
                  </a:cubicBezTo>
                  <a:cubicBezTo>
                    <a:pt x="2054" y="623"/>
                    <a:pt x="2054" y="623"/>
                    <a:pt x="2054" y="623"/>
                  </a:cubicBezTo>
                  <a:cubicBezTo>
                    <a:pt x="2148" y="716"/>
                    <a:pt x="2616" y="1188"/>
                    <a:pt x="2604" y="1308"/>
                  </a:cubicBezTo>
                  <a:cubicBezTo>
                    <a:pt x="2600" y="1436"/>
                    <a:pt x="2113" y="1929"/>
                    <a:pt x="2058" y="1985"/>
                  </a:cubicBezTo>
                  <a:cubicBezTo>
                    <a:pt x="1992" y="2051"/>
                    <a:pt x="1992" y="2051"/>
                    <a:pt x="1992" y="2051"/>
                  </a:cubicBezTo>
                  <a:cubicBezTo>
                    <a:pt x="1898" y="2145"/>
                    <a:pt x="1437" y="2603"/>
                    <a:pt x="1310" y="2603"/>
                  </a:cubicBezTo>
                  <a:close/>
                  <a:moveTo>
                    <a:pt x="1319" y="2505"/>
                  </a:moveTo>
                  <a:cubicBezTo>
                    <a:pt x="1319" y="2505"/>
                    <a:pt x="1319" y="2505"/>
                    <a:pt x="1319" y="2505"/>
                  </a:cubicBezTo>
                  <a:close/>
                  <a:moveTo>
                    <a:pt x="111" y="1312"/>
                  </a:moveTo>
                  <a:cubicBezTo>
                    <a:pt x="125" y="1365"/>
                    <a:pt x="311" y="1602"/>
                    <a:pt x="632" y="1921"/>
                  </a:cubicBezTo>
                  <a:cubicBezTo>
                    <a:pt x="697" y="1985"/>
                    <a:pt x="697" y="1985"/>
                    <a:pt x="697" y="1985"/>
                  </a:cubicBezTo>
                  <a:cubicBezTo>
                    <a:pt x="883" y="2155"/>
                    <a:pt x="1242" y="2469"/>
                    <a:pt x="1314" y="2503"/>
                  </a:cubicBezTo>
                  <a:cubicBezTo>
                    <a:pt x="1371" y="2484"/>
                    <a:pt x="1606" y="2299"/>
                    <a:pt x="1920" y="1983"/>
                  </a:cubicBezTo>
                  <a:cubicBezTo>
                    <a:pt x="1986" y="1917"/>
                    <a:pt x="1986" y="1917"/>
                    <a:pt x="1986" y="1917"/>
                  </a:cubicBezTo>
                  <a:cubicBezTo>
                    <a:pt x="2308" y="1593"/>
                    <a:pt x="2492" y="1354"/>
                    <a:pt x="2505" y="1302"/>
                  </a:cubicBezTo>
                  <a:cubicBezTo>
                    <a:pt x="2491" y="1249"/>
                    <a:pt x="2305" y="1012"/>
                    <a:pt x="1984" y="693"/>
                  </a:cubicBezTo>
                  <a:cubicBezTo>
                    <a:pt x="1982" y="691"/>
                    <a:pt x="1982" y="691"/>
                    <a:pt x="1982" y="691"/>
                  </a:cubicBezTo>
                  <a:cubicBezTo>
                    <a:pt x="1919" y="629"/>
                    <a:pt x="1919" y="629"/>
                    <a:pt x="1919" y="629"/>
                  </a:cubicBezTo>
                  <a:cubicBezTo>
                    <a:pt x="1595" y="307"/>
                    <a:pt x="1357" y="123"/>
                    <a:pt x="1304" y="110"/>
                  </a:cubicBezTo>
                  <a:cubicBezTo>
                    <a:pt x="1252" y="124"/>
                    <a:pt x="1016" y="310"/>
                    <a:pt x="697" y="630"/>
                  </a:cubicBezTo>
                  <a:cubicBezTo>
                    <a:pt x="621" y="707"/>
                    <a:pt x="621" y="707"/>
                    <a:pt x="621" y="707"/>
                  </a:cubicBezTo>
                  <a:cubicBezTo>
                    <a:pt x="305" y="1025"/>
                    <a:pt x="124" y="1261"/>
                    <a:pt x="111" y="1312"/>
                  </a:cubicBezTo>
                  <a:close/>
                  <a:moveTo>
                    <a:pt x="111" y="1310"/>
                  </a:moveTo>
                  <a:cubicBezTo>
                    <a:pt x="111" y="1310"/>
                    <a:pt x="111" y="1310"/>
                    <a:pt x="111" y="1310"/>
                  </a:cubicBezTo>
                  <a:moveTo>
                    <a:pt x="2505" y="1304"/>
                  </a:moveTo>
                  <a:cubicBezTo>
                    <a:pt x="2505" y="1304"/>
                    <a:pt x="2505" y="1304"/>
                    <a:pt x="2505" y="1304"/>
                  </a:cubicBezTo>
                  <a:close/>
                  <a:moveTo>
                    <a:pt x="1307" y="110"/>
                  </a:moveTo>
                  <a:cubicBezTo>
                    <a:pt x="1307" y="110"/>
                    <a:pt x="1307" y="110"/>
                    <a:pt x="1307" y="1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146D1C80-4D65-4699-9802-3DD06AC31F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0326" y="4497388"/>
              <a:ext cx="198438" cy="260350"/>
            </a:xfrm>
            <a:custGeom>
              <a:avLst/>
              <a:gdLst>
                <a:gd name="T0" fmla="*/ 432 w 432"/>
                <a:gd name="T1" fmla="*/ 345 h 564"/>
                <a:gd name="T2" fmla="*/ 432 w 432"/>
                <a:gd name="T3" fmla="*/ 412 h 564"/>
                <a:gd name="T4" fmla="*/ 427 w 432"/>
                <a:gd name="T5" fmla="*/ 427 h 564"/>
                <a:gd name="T6" fmla="*/ 409 w 432"/>
                <a:gd name="T7" fmla="*/ 434 h 564"/>
                <a:gd name="T8" fmla="*/ 375 w 432"/>
                <a:gd name="T9" fmla="*/ 434 h 564"/>
                <a:gd name="T10" fmla="*/ 375 w 432"/>
                <a:gd name="T11" fmla="*/ 563 h 564"/>
                <a:gd name="T12" fmla="*/ 271 w 432"/>
                <a:gd name="T13" fmla="*/ 564 h 564"/>
                <a:gd name="T14" fmla="*/ 270 w 432"/>
                <a:gd name="T15" fmla="*/ 434 h 564"/>
                <a:gd name="T16" fmla="*/ 44 w 432"/>
                <a:gd name="T17" fmla="*/ 435 h 564"/>
                <a:gd name="T18" fmla="*/ 24 w 432"/>
                <a:gd name="T19" fmla="*/ 428 h 564"/>
                <a:gd name="T20" fmla="*/ 12 w 432"/>
                <a:gd name="T21" fmla="*/ 411 h 564"/>
                <a:gd name="T22" fmla="*/ 0 w 432"/>
                <a:gd name="T23" fmla="*/ 352 h 564"/>
                <a:gd name="T24" fmla="*/ 259 w 432"/>
                <a:gd name="T25" fmla="*/ 1 h 564"/>
                <a:gd name="T26" fmla="*/ 373 w 432"/>
                <a:gd name="T27" fmla="*/ 0 h 564"/>
                <a:gd name="T28" fmla="*/ 374 w 432"/>
                <a:gd name="T29" fmla="*/ 345 h 564"/>
                <a:gd name="T30" fmla="*/ 432 w 432"/>
                <a:gd name="T31" fmla="*/ 345 h 564"/>
                <a:gd name="T32" fmla="*/ 270 w 432"/>
                <a:gd name="T33" fmla="*/ 345 h 564"/>
                <a:gd name="T34" fmla="*/ 270 w 432"/>
                <a:gd name="T35" fmla="*/ 198 h 564"/>
                <a:gd name="T36" fmla="*/ 270 w 432"/>
                <a:gd name="T37" fmla="*/ 169 h 564"/>
                <a:gd name="T38" fmla="*/ 273 w 432"/>
                <a:gd name="T39" fmla="*/ 136 h 564"/>
                <a:gd name="T40" fmla="*/ 125 w 432"/>
                <a:gd name="T41" fmla="*/ 345 h 564"/>
                <a:gd name="T42" fmla="*/ 270 w 432"/>
                <a:gd name="T43" fmla="*/ 34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2" h="564">
                  <a:moveTo>
                    <a:pt x="432" y="345"/>
                  </a:moveTo>
                  <a:cubicBezTo>
                    <a:pt x="432" y="412"/>
                    <a:pt x="432" y="412"/>
                    <a:pt x="432" y="412"/>
                  </a:cubicBezTo>
                  <a:cubicBezTo>
                    <a:pt x="432" y="418"/>
                    <a:pt x="430" y="423"/>
                    <a:pt x="427" y="427"/>
                  </a:cubicBezTo>
                  <a:cubicBezTo>
                    <a:pt x="423" y="432"/>
                    <a:pt x="417" y="434"/>
                    <a:pt x="409" y="434"/>
                  </a:cubicBezTo>
                  <a:cubicBezTo>
                    <a:pt x="375" y="434"/>
                    <a:pt x="375" y="434"/>
                    <a:pt x="375" y="434"/>
                  </a:cubicBezTo>
                  <a:cubicBezTo>
                    <a:pt x="375" y="563"/>
                    <a:pt x="375" y="563"/>
                    <a:pt x="375" y="563"/>
                  </a:cubicBezTo>
                  <a:cubicBezTo>
                    <a:pt x="271" y="564"/>
                    <a:pt x="271" y="564"/>
                    <a:pt x="271" y="564"/>
                  </a:cubicBezTo>
                  <a:cubicBezTo>
                    <a:pt x="270" y="434"/>
                    <a:pt x="270" y="434"/>
                    <a:pt x="270" y="434"/>
                  </a:cubicBezTo>
                  <a:cubicBezTo>
                    <a:pt x="44" y="435"/>
                    <a:pt x="44" y="435"/>
                    <a:pt x="44" y="435"/>
                  </a:cubicBezTo>
                  <a:cubicBezTo>
                    <a:pt x="36" y="435"/>
                    <a:pt x="30" y="433"/>
                    <a:pt x="24" y="428"/>
                  </a:cubicBezTo>
                  <a:cubicBezTo>
                    <a:pt x="17" y="423"/>
                    <a:pt x="14" y="418"/>
                    <a:pt x="12" y="411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259" y="1"/>
                    <a:pt x="259" y="1"/>
                    <a:pt x="259" y="1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74" y="345"/>
                    <a:pt x="374" y="345"/>
                    <a:pt x="374" y="345"/>
                  </a:cubicBezTo>
                  <a:lnTo>
                    <a:pt x="432" y="345"/>
                  </a:lnTo>
                  <a:close/>
                  <a:moveTo>
                    <a:pt x="270" y="345"/>
                  </a:moveTo>
                  <a:cubicBezTo>
                    <a:pt x="270" y="198"/>
                    <a:pt x="270" y="198"/>
                    <a:pt x="270" y="198"/>
                  </a:cubicBezTo>
                  <a:cubicBezTo>
                    <a:pt x="269" y="189"/>
                    <a:pt x="270" y="179"/>
                    <a:pt x="270" y="169"/>
                  </a:cubicBezTo>
                  <a:cubicBezTo>
                    <a:pt x="271" y="159"/>
                    <a:pt x="272" y="148"/>
                    <a:pt x="273" y="136"/>
                  </a:cubicBezTo>
                  <a:cubicBezTo>
                    <a:pt x="125" y="345"/>
                    <a:pt x="125" y="345"/>
                    <a:pt x="125" y="345"/>
                  </a:cubicBezTo>
                  <a:lnTo>
                    <a:pt x="270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797D1A0-A45C-4395-B13D-EE23D4A32E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14638" y="4494213"/>
              <a:ext cx="192088" cy="265113"/>
            </a:xfrm>
            <a:custGeom>
              <a:avLst/>
              <a:gdLst>
                <a:gd name="T0" fmla="*/ 417 w 417"/>
                <a:gd name="T1" fmla="*/ 287 h 576"/>
                <a:gd name="T2" fmla="*/ 402 w 417"/>
                <a:gd name="T3" fmla="*/ 415 h 576"/>
                <a:gd name="T4" fmla="*/ 358 w 417"/>
                <a:gd name="T5" fmla="*/ 505 h 576"/>
                <a:gd name="T6" fmla="*/ 292 w 417"/>
                <a:gd name="T7" fmla="*/ 558 h 576"/>
                <a:gd name="T8" fmla="*/ 209 w 417"/>
                <a:gd name="T9" fmla="*/ 576 h 576"/>
                <a:gd name="T10" fmla="*/ 126 w 417"/>
                <a:gd name="T11" fmla="*/ 559 h 576"/>
                <a:gd name="T12" fmla="*/ 60 w 417"/>
                <a:gd name="T13" fmla="*/ 506 h 576"/>
                <a:gd name="T14" fmla="*/ 16 w 417"/>
                <a:gd name="T15" fmla="*/ 416 h 576"/>
                <a:gd name="T16" fmla="*/ 0 w 417"/>
                <a:gd name="T17" fmla="*/ 288 h 576"/>
                <a:gd name="T18" fmla="*/ 15 w 417"/>
                <a:gd name="T19" fmla="*/ 161 h 576"/>
                <a:gd name="T20" fmla="*/ 58 w 417"/>
                <a:gd name="T21" fmla="*/ 71 h 576"/>
                <a:gd name="T22" fmla="*/ 124 w 417"/>
                <a:gd name="T23" fmla="*/ 18 h 576"/>
                <a:gd name="T24" fmla="*/ 207 w 417"/>
                <a:gd name="T25" fmla="*/ 0 h 576"/>
                <a:gd name="T26" fmla="*/ 290 w 417"/>
                <a:gd name="T27" fmla="*/ 17 h 576"/>
                <a:gd name="T28" fmla="*/ 357 w 417"/>
                <a:gd name="T29" fmla="*/ 70 h 576"/>
                <a:gd name="T30" fmla="*/ 401 w 417"/>
                <a:gd name="T31" fmla="*/ 159 h 576"/>
                <a:gd name="T32" fmla="*/ 417 w 417"/>
                <a:gd name="T33" fmla="*/ 287 h 576"/>
                <a:gd name="T34" fmla="*/ 294 w 417"/>
                <a:gd name="T35" fmla="*/ 288 h 576"/>
                <a:gd name="T36" fmla="*/ 286 w 417"/>
                <a:gd name="T37" fmla="*/ 192 h 576"/>
                <a:gd name="T38" fmla="*/ 266 w 417"/>
                <a:gd name="T39" fmla="*/ 133 h 576"/>
                <a:gd name="T40" fmla="*/ 238 w 417"/>
                <a:gd name="T41" fmla="*/ 104 h 576"/>
                <a:gd name="T42" fmla="*/ 207 w 417"/>
                <a:gd name="T43" fmla="*/ 97 h 576"/>
                <a:gd name="T44" fmla="*/ 176 w 417"/>
                <a:gd name="T45" fmla="*/ 105 h 576"/>
                <a:gd name="T46" fmla="*/ 149 w 417"/>
                <a:gd name="T47" fmla="*/ 134 h 576"/>
                <a:gd name="T48" fmla="*/ 130 w 417"/>
                <a:gd name="T49" fmla="*/ 192 h 576"/>
                <a:gd name="T50" fmla="*/ 124 w 417"/>
                <a:gd name="T51" fmla="*/ 288 h 576"/>
                <a:gd name="T52" fmla="*/ 131 w 417"/>
                <a:gd name="T53" fmla="*/ 384 h 576"/>
                <a:gd name="T54" fmla="*/ 150 w 417"/>
                <a:gd name="T55" fmla="*/ 442 h 576"/>
                <a:gd name="T56" fmla="*/ 177 w 417"/>
                <a:gd name="T57" fmla="*/ 472 h 576"/>
                <a:gd name="T58" fmla="*/ 208 w 417"/>
                <a:gd name="T59" fmla="*/ 479 h 576"/>
                <a:gd name="T60" fmla="*/ 240 w 417"/>
                <a:gd name="T61" fmla="*/ 471 h 576"/>
                <a:gd name="T62" fmla="*/ 267 w 417"/>
                <a:gd name="T63" fmla="*/ 442 h 576"/>
                <a:gd name="T64" fmla="*/ 286 w 417"/>
                <a:gd name="T65" fmla="*/ 383 h 576"/>
                <a:gd name="T66" fmla="*/ 294 w 417"/>
                <a:gd name="T67" fmla="*/ 288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7" h="576">
                  <a:moveTo>
                    <a:pt x="417" y="287"/>
                  </a:moveTo>
                  <a:cubicBezTo>
                    <a:pt x="417" y="336"/>
                    <a:pt x="412" y="379"/>
                    <a:pt x="402" y="415"/>
                  </a:cubicBezTo>
                  <a:cubicBezTo>
                    <a:pt x="391" y="451"/>
                    <a:pt x="377" y="481"/>
                    <a:pt x="358" y="505"/>
                  </a:cubicBezTo>
                  <a:cubicBezTo>
                    <a:pt x="340" y="529"/>
                    <a:pt x="317" y="546"/>
                    <a:pt x="292" y="558"/>
                  </a:cubicBezTo>
                  <a:cubicBezTo>
                    <a:pt x="266" y="570"/>
                    <a:pt x="238" y="576"/>
                    <a:pt x="209" y="576"/>
                  </a:cubicBezTo>
                  <a:cubicBezTo>
                    <a:pt x="179" y="576"/>
                    <a:pt x="151" y="570"/>
                    <a:pt x="126" y="559"/>
                  </a:cubicBezTo>
                  <a:cubicBezTo>
                    <a:pt x="100" y="547"/>
                    <a:pt x="78" y="529"/>
                    <a:pt x="60" y="506"/>
                  </a:cubicBezTo>
                  <a:cubicBezTo>
                    <a:pt x="41" y="482"/>
                    <a:pt x="26" y="452"/>
                    <a:pt x="16" y="416"/>
                  </a:cubicBezTo>
                  <a:cubicBezTo>
                    <a:pt x="5" y="380"/>
                    <a:pt x="0" y="338"/>
                    <a:pt x="0" y="288"/>
                  </a:cubicBezTo>
                  <a:cubicBezTo>
                    <a:pt x="0" y="239"/>
                    <a:pt x="5" y="197"/>
                    <a:pt x="15" y="161"/>
                  </a:cubicBezTo>
                  <a:cubicBezTo>
                    <a:pt x="25" y="124"/>
                    <a:pt x="40" y="95"/>
                    <a:pt x="58" y="71"/>
                  </a:cubicBezTo>
                  <a:cubicBezTo>
                    <a:pt x="77" y="47"/>
                    <a:pt x="99" y="29"/>
                    <a:pt x="124" y="18"/>
                  </a:cubicBezTo>
                  <a:cubicBezTo>
                    <a:pt x="149" y="6"/>
                    <a:pt x="177" y="0"/>
                    <a:pt x="207" y="0"/>
                  </a:cubicBezTo>
                  <a:cubicBezTo>
                    <a:pt x="237" y="0"/>
                    <a:pt x="264" y="6"/>
                    <a:pt x="290" y="17"/>
                  </a:cubicBezTo>
                  <a:cubicBezTo>
                    <a:pt x="316" y="29"/>
                    <a:pt x="338" y="46"/>
                    <a:pt x="357" y="70"/>
                  </a:cubicBezTo>
                  <a:cubicBezTo>
                    <a:pt x="376" y="93"/>
                    <a:pt x="390" y="123"/>
                    <a:pt x="401" y="159"/>
                  </a:cubicBezTo>
                  <a:cubicBezTo>
                    <a:pt x="412" y="195"/>
                    <a:pt x="417" y="238"/>
                    <a:pt x="417" y="287"/>
                  </a:cubicBezTo>
                  <a:close/>
                  <a:moveTo>
                    <a:pt x="294" y="288"/>
                  </a:moveTo>
                  <a:cubicBezTo>
                    <a:pt x="293" y="249"/>
                    <a:pt x="291" y="217"/>
                    <a:pt x="286" y="192"/>
                  </a:cubicBezTo>
                  <a:cubicBezTo>
                    <a:pt x="281" y="167"/>
                    <a:pt x="274" y="148"/>
                    <a:pt x="266" y="133"/>
                  </a:cubicBezTo>
                  <a:cubicBezTo>
                    <a:pt x="258" y="119"/>
                    <a:pt x="249" y="110"/>
                    <a:pt x="238" y="104"/>
                  </a:cubicBezTo>
                  <a:cubicBezTo>
                    <a:pt x="228" y="99"/>
                    <a:pt x="218" y="97"/>
                    <a:pt x="207" y="97"/>
                  </a:cubicBezTo>
                  <a:cubicBezTo>
                    <a:pt x="197" y="97"/>
                    <a:pt x="186" y="99"/>
                    <a:pt x="176" y="105"/>
                  </a:cubicBezTo>
                  <a:cubicBezTo>
                    <a:pt x="166" y="110"/>
                    <a:pt x="157" y="120"/>
                    <a:pt x="149" y="134"/>
                  </a:cubicBezTo>
                  <a:cubicBezTo>
                    <a:pt x="141" y="148"/>
                    <a:pt x="135" y="168"/>
                    <a:pt x="130" y="192"/>
                  </a:cubicBezTo>
                  <a:cubicBezTo>
                    <a:pt x="126" y="217"/>
                    <a:pt x="123" y="249"/>
                    <a:pt x="124" y="288"/>
                  </a:cubicBezTo>
                  <a:cubicBezTo>
                    <a:pt x="124" y="327"/>
                    <a:pt x="126" y="359"/>
                    <a:pt x="131" y="384"/>
                  </a:cubicBezTo>
                  <a:cubicBezTo>
                    <a:pt x="136" y="409"/>
                    <a:pt x="142" y="428"/>
                    <a:pt x="150" y="442"/>
                  </a:cubicBezTo>
                  <a:cubicBezTo>
                    <a:pt x="158" y="457"/>
                    <a:pt x="167" y="466"/>
                    <a:pt x="177" y="472"/>
                  </a:cubicBezTo>
                  <a:cubicBezTo>
                    <a:pt x="187" y="477"/>
                    <a:pt x="198" y="479"/>
                    <a:pt x="208" y="479"/>
                  </a:cubicBezTo>
                  <a:cubicBezTo>
                    <a:pt x="219" y="479"/>
                    <a:pt x="229" y="477"/>
                    <a:pt x="240" y="471"/>
                  </a:cubicBezTo>
                  <a:cubicBezTo>
                    <a:pt x="250" y="466"/>
                    <a:pt x="259" y="456"/>
                    <a:pt x="267" y="442"/>
                  </a:cubicBezTo>
                  <a:cubicBezTo>
                    <a:pt x="275" y="428"/>
                    <a:pt x="282" y="408"/>
                    <a:pt x="286" y="383"/>
                  </a:cubicBezTo>
                  <a:cubicBezTo>
                    <a:pt x="291" y="359"/>
                    <a:pt x="294" y="327"/>
                    <a:pt x="294" y="2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3BEF456D-3F16-4E1E-A488-12076DB187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0538" y="4495800"/>
              <a:ext cx="169863" cy="260350"/>
            </a:xfrm>
            <a:custGeom>
              <a:avLst/>
              <a:gdLst>
                <a:gd name="T0" fmla="*/ 368 w 368"/>
                <a:gd name="T1" fmla="*/ 477 h 565"/>
                <a:gd name="T2" fmla="*/ 368 w 368"/>
                <a:gd name="T3" fmla="*/ 564 h 565"/>
                <a:gd name="T4" fmla="*/ 48 w 368"/>
                <a:gd name="T5" fmla="*/ 565 h 565"/>
                <a:gd name="T6" fmla="*/ 48 w 368"/>
                <a:gd name="T7" fmla="*/ 478 h 565"/>
                <a:gd name="T8" fmla="*/ 156 w 368"/>
                <a:gd name="T9" fmla="*/ 478 h 565"/>
                <a:gd name="T10" fmla="*/ 155 w 368"/>
                <a:gd name="T11" fmla="*/ 194 h 565"/>
                <a:gd name="T12" fmla="*/ 155 w 368"/>
                <a:gd name="T13" fmla="*/ 172 h 565"/>
                <a:gd name="T14" fmla="*/ 156 w 368"/>
                <a:gd name="T15" fmla="*/ 150 h 565"/>
                <a:gd name="T16" fmla="*/ 92 w 368"/>
                <a:gd name="T17" fmla="*/ 203 h 565"/>
                <a:gd name="T18" fmla="*/ 76 w 368"/>
                <a:gd name="T19" fmla="*/ 211 h 565"/>
                <a:gd name="T20" fmla="*/ 60 w 368"/>
                <a:gd name="T21" fmla="*/ 211 h 565"/>
                <a:gd name="T22" fmla="*/ 47 w 368"/>
                <a:gd name="T23" fmla="*/ 206 h 565"/>
                <a:gd name="T24" fmla="*/ 38 w 368"/>
                <a:gd name="T25" fmla="*/ 199 h 565"/>
                <a:gd name="T26" fmla="*/ 0 w 368"/>
                <a:gd name="T27" fmla="*/ 149 h 565"/>
                <a:gd name="T28" fmla="*/ 175 w 368"/>
                <a:gd name="T29" fmla="*/ 1 h 565"/>
                <a:gd name="T30" fmla="*/ 274 w 368"/>
                <a:gd name="T31" fmla="*/ 0 h 565"/>
                <a:gd name="T32" fmla="*/ 275 w 368"/>
                <a:gd name="T33" fmla="*/ 477 h 565"/>
                <a:gd name="T34" fmla="*/ 368 w 368"/>
                <a:gd name="T35" fmla="*/ 477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8" h="565">
                  <a:moveTo>
                    <a:pt x="368" y="477"/>
                  </a:moveTo>
                  <a:cubicBezTo>
                    <a:pt x="368" y="564"/>
                    <a:pt x="368" y="564"/>
                    <a:pt x="368" y="564"/>
                  </a:cubicBezTo>
                  <a:cubicBezTo>
                    <a:pt x="48" y="565"/>
                    <a:pt x="48" y="565"/>
                    <a:pt x="48" y="565"/>
                  </a:cubicBezTo>
                  <a:cubicBezTo>
                    <a:pt x="48" y="478"/>
                    <a:pt x="48" y="478"/>
                    <a:pt x="48" y="478"/>
                  </a:cubicBezTo>
                  <a:cubicBezTo>
                    <a:pt x="156" y="478"/>
                    <a:pt x="156" y="478"/>
                    <a:pt x="156" y="478"/>
                  </a:cubicBezTo>
                  <a:cubicBezTo>
                    <a:pt x="155" y="194"/>
                    <a:pt x="155" y="194"/>
                    <a:pt x="155" y="194"/>
                  </a:cubicBezTo>
                  <a:cubicBezTo>
                    <a:pt x="155" y="186"/>
                    <a:pt x="155" y="179"/>
                    <a:pt x="155" y="172"/>
                  </a:cubicBezTo>
                  <a:cubicBezTo>
                    <a:pt x="155" y="164"/>
                    <a:pt x="156" y="157"/>
                    <a:pt x="156" y="150"/>
                  </a:cubicBezTo>
                  <a:cubicBezTo>
                    <a:pt x="92" y="203"/>
                    <a:pt x="92" y="203"/>
                    <a:pt x="92" y="203"/>
                  </a:cubicBezTo>
                  <a:cubicBezTo>
                    <a:pt x="87" y="208"/>
                    <a:pt x="81" y="210"/>
                    <a:pt x="76" y="211"/>
                  </a:cubicBezTo>
                  <a:cubicBezTo>
                    <a:pt x="70" y="212"/>
                    <a:pt x="65" y="212"/>
                    <a:pt x="60" y="211"/>
                  </a:cubicBezTo>
                  <a:cubicBezTo>
                    <a:pt x="55" y="210"/>
                    <a:pt x="51" y="209"/>
                    <a:pt x="47" y="206"/>
                  </a:cubicBezTo>
                  <a:cubicBezTo>
                    <a:pt x="43" y="204"/>
                    <a:pt x="40" y="201"/>
                    <a:pt x="38" y="19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5" y="477"/>
                    <a:pt x="275" y="477"/>
                    <a:pt x="275" y="477"/>
                  </a:cubicBezTo>
                  <a:lnTo>
                    <a:pt x="368" y="4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88878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B34B60F-EC4E-4521-BD41-7BCAC968B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7093" y="1734978"/>
            <a:ext cx="6594231" cy="1280784"/>
          </a:xfrm>
        </p:spPr>
        <p:txBody>
          <a:bodyPr/>
          <a:lstStyle/>
          <a:p>
            <a:pPr marL="0" indent="0">
              <a:spcAft>
                <a:spcPts val="450"/>
              </a:spcAft>
              <a:buNone/>
              <a:tabLst>
                <a:tab pos="3086100" algn="l"/>
              </a:tabLst>
            </a:pPr>
            <a:r>
              <a:rPr lang="en-US" sz="2800" b="1" dirty="0">
                <a:solidFill>
                  <a:schemeClr val="accent1"/>
                </a:solidFill>
                <a:ea typeface="Lato" panose="020F0502020204030203" pitchFamily="34" charset="0"/>
                <a:cs typeface="Lato" panose="020F0502020204030203" pitchFamily="34" charset="0"/>
              </a:rPr>
              <a:t>MAKE A LIST OF COMMON-GROUND AREAS YOU HAVE WITH THE PERSON MOST ON YOUR HEART TODAY.</a:t>
            </a:r>
            <a:endParaRPr lang="en-US" sz="2800" b="1" dirty="0">
              <a:solidFill>
                <a:srgbClr val="4D4D4F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spcAft>
                <a:spcPts val="450"/>
              </a:spcAft>
              <a:buNone/>
              <a:tabLst>
                <a:tab pos="3086100" algn="l"/>
              </a:tabLst>
            </a:pPr>
            <a:endParaRPr lang="en-US" sz="2800" i="1" dirty="0">
              <a:solidFill>
                <a:schemeClr val="accent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E1194D-9CAF-4B1D-8258-2E68E3291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8148" y="277147"/>
            <a:ext cx="5257452" cy="845265"/>
          </a:xfrm>
        </p:spPr>
        <p:txBody>
          <a:bodyPr/>
          <a:lstStyle/>
          <a:p>
            <a:r>
              <a:rPr lang="en-US" sz="3200" i="1" dirty="0">
                <a:latin typeface="+mn-lt"/>
              </a:rPr>
              <a:t>Three Keys to Spiritual Fishing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8EBE769F-97D7-4D0B-AE13-D22E58D85BE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30218" r="30218"/>
          <a:stretch>
            <a:fillRect/>
          </a:stretch>
        </p:blipFill>
        <p:spPr>
          <a:xfrm>
            <a:off x="8012724" y="2"/>
            <a:ext cx="2655277" cy="6654799"/>
          </a:xfr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1F3839C-0BD0-4A2D-B88D-E33EC8199FFB}"/>
              </a:ext>
            </a:extLst>
          </p:cNvPr>
          <p:cNvGrpSpPr>
            <a:grpSpLocks/>
          </p:cNvGrpSpPr>
          <p:nvPr/>
        </p:nvGrpSpPr>
        <p:grpSpPr>
          <a:xfrm>
            <a:off x="9712561" y="1001344"/>
            <a:ext cx="733634" cy="733634"/>
            <a:chOff x="2298701" y="4024312"/>
            <a:chExt cx="1204913" cy="1200151"/>
          </a:xfrm>
          <a:solidFill>
            <a:schemeClr val="bg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8249CA4-DF62-4F2C-B088-BB28E54BC4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8701" y="4024312"/>
              <a:ext cx="1204913" cy="1200151"/>
            </a:xfrm>
            <a:custGeom>
              <a:avLst/>
              <a:gdLst>
                <a:gd name="T0" fmla="*/ 1310 w 2616"/>
                <a:gd name="T1" fmla="*/ 2603 h 2603"/>
                <a:gd name="T2" fmla="*/ 1305 w 2616"/>
                <a:gd name="T3" fmla="*/ 2603 h 2603"/>
                <a:gd name="T4" fmla="*/ 627 w 2616"/>
                <a:gd name="T5" fmla="*/ 2055 h 2603"/>
                <a:gd name="T6" fmla="*/ 561 w 2616"/>
                <a:gd name="T7" fmla="*/ 1990 h 2603"/>
                <a:gd name="T8" fmla="*/ 12 w 2616"/>
                <a:gd name="T9" fmla="*/ 1306 h 2603"/>
                <a:gd name="T10" fmla="*/ 551 w 2616"/>
                <a:gd name="T11" fmla="*/ 637 h 2603"/>
                <a:gd name="T12" fmla="*/ 626 w 2616"/>
                <a:gd name="T13" fmla="*/ 561 h 2603"/>
                <a:gd name="T14" fmla="*/ 1311 w 2616"/>
                <a:gd name="T15" fmla="*/ 11 h 2603"/>
                <a:gd name="T16" fmla="*/ 1988 w 2616"/>
                <a:gd name="T17" fmla="*/ 557 h 2603"/>
                <a:gd name="T18" fmla="*/ 2054 w 2616"/>
                <a:gd name="T19" fmla="*/ 623 h 2603"/>
                <a:gd name="T20" fmla="*/ 2604 w 2616"/>
                <a:gd name="T21" fmla="*/ 1308 h 2603"/>
                <a:gd name="T22" fmla="*/ 2058 w 2616"/>
                <a:gd name="T23" fmla="*/ 1985 h 2603"/>
                <a:gd name="T24" fmla="*/ 1992 w 2616"/>
                <a:gd name="T25" fmla="*/ 2051 h 2603"/>
                <a:gd name="T26" fmla="*/ 1310 w 2616"/>
                <a:gd name="T27" fmla="*/ 2603 h 2603"/>
                <a:gd name="T28" fmla="*/ 1319 w 2616"/>
                <a:gd name="T29" fmla="*/ 2505 h 2603"/>
                <a:gd name="T30" fmla="*/ 1319 w 2616"/>
                <a:gd name="T31" fmla="*/ 2505 h 2603"/>
                <a:gd name="T32" fmla="*/ 111 w 2616"/>
                <a:gd name="T33" fmla="*/ 1312 h 2603"/>
                <a:gd name="T34" fmla="*/ 632 w 2616"/>
                <a:gd name="T35" fmla="*/ 1921 h 2603"/>
                <a:gd name="T36" fmla="*/ 697 w 2616"/>
                <a:gd name="T37" fmla="*/ 1985 h 2603"/>
                <a:gd name="T38" fmla="*/ 1314 w 2616"/>
                <a:gd name="T39" fmla="*/ 2503 h 2603"/>
                <a:gd name="T40" fmla="*/ 1920 w 2616"/>
                <a:gd name="T41" fmla="*/ 1983 h 2603"/>
                <a:gd name="T42" fmla="*/ 1986 w 2616"/>
                <a:gd name="T43" fmla="*/ 1917 h 2603"/>
                <a:gd name="T44" fmla="*/ 2505 w 2616"/>
                <a:gd name="T45" fmla="*/ 1302 h 2603"/>
                <a:gd name="T46" fmla="*/ 1984 w 2616"/>
                <a:gd name="T47" fmla="*/ 693 h 2603"/>
                <a:gd name="T48" fmla="*/ 1982 w 2616"/>
                <a:gd name="T49" fmla="*/ 691 h 2603"/>
                <a:gd name="T50" fmla="*/ 1919 w 2616"/>
                <a:gd name="T51" fmla="*/ 629 h 2603"/>
                <a:gd name="T52" fmla="*/ 1304 w 2616"/>
                <a:gd name="T53" fmla="*/ 110 h 2603"/>
                <a:gd name="T54" fmla="*/ 697 w 2616"/>
                <a:gd name="T55" fmla="*/ 630 h 2603"/>
                <a:gd name="T56" fmla="*/ 621 w 2616"/>
                <a:gd name="T57" fmla="*/ 707 h 2603"/>
                <a:gd name="T58" fmla="*/ 111 w 2616"/>
                <a:gd name="T59" fmla="*/ 1312 h 2603"/>
                <a:gd name="T60" fmla="*/ 111 w 2616"/>
                <a:gd name="T61" fmla="*/ 1310 h 2603"/>
                <a:gd name="T62" fmla="*/ 111 w 2616"/>
                <a:gd name="T63" fmla="*/ 1310 h 2603"/>
                <a:gd name="T64" fmla="*/ 2505 w 2616"/>
                <a:gd name="T65" fmla="*/ 1304 h 2603"/>
                <a:gd name="T66" fmla="*/ 2505 w 2616"/>
                <a:gd name="T67" fmla="*/ 1304 h 2603"/>
                <a:gd name="T68" fmla="*/ 1307 w 2616"/>
                <a:gd name="T69" fmla="*/ 110 h 2603"/>
                <a:gd name="T70" fmla="*/ 1307 w 2616"/>
                <a:gd name="T71" fmla="*/ 110 h 2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16" h="2603">
                  <a:moveTo>
                    <a:pt x="1310" y="2603"/>
                  </a:moveTo>
                  <a:cubicBezTo>
                    <a:pt x="1308" y="2603"/>
                    <a:pt x="1307" y="2603"/>
                    <a:pt x="1305" y="2603"/>
                  </a:cubicBezTo>
                  <a:cubicBezTo>
                    <a:pt x="1215" y="2600"/>
                    <a:pt x="632" y="2061"/>
                    <a:pt x="627" y="2055"/>
                  </a:cubicBezTo>
                  <a:cubicBezTo>
                    <a:pt x="561" y="1990"/>
                    <a:pt x="561" y="1990"/>
                    <a:pt x="561" y="1990"/>
                  </a:cubicBezTo>
                  <a:cubicBezTo>
                    <a:pt x="468" y="1898"/>
                    <a:pt x="0" y="1426"/>
                    <a:pt x="12" y="1306"/>
                  </a:cubicBezTo>
                  <a:cubicBezTo>
                    <a:pt x="16" y="1179"/>
                    <a:pt x="496" y="692"/>
                    <a:pt x="551" y="637"/>
                  </a:cubicBezTo>
                  <a:cubicBezTo>
                    <a:pt x="626" y="561"/>
                    <a:pt x="626" y="561"/>
                    <a:pt x="626" y="561"/>
                  </a:cubicBezTo>
                  <a:cubicBezTo>
                    <a:pt x="720" y="467"/>
                    <a:pt x="1191" y="0"/>
                    <a:pt x="1311" y="11"/>
                  </a:cubicBezTo>
                  <a:cubicBezTo>
                    <a:pt x="1439" y="15"/>
                    <a:pt x="1932" y="502"/>
                    <a:pt x="1988" y="557"/>
                  </a:cubicBezTo>
                  <a:cubicBezTo>
                    <a:pt x="2054" y="623"/>
                    <a:pt x="2054" y="623"/>
                    <a:pt x="2054" y="623"/>
                  </a:cubicBezTo>
                  <a:cubicBezTo>
                    <a:pt x="2148" y="716"/>
                    <a:pt x="2616" y="1188"/>
                    <a:pt x="2604" y="1308"/>
                  </a:cubicBezTo>
                  <a:cubicBezTo>
                    <a:pt x="2600" y="1436"/>
                    <a:pt x="2113" y="1929"/>
                    <a:pt x="2058" y="1985"/>
                  </a:cubicBezTo>
                  <a:cubicBezTo>
                    <a:pt x="1992" y="2051"/>
                    <a:pt x="1992" y="2051"/>
                    <a:pt x="1992" y="2051"/>
                  </a:cubicBezTo>
                  <a:cubicBezTo>
                    <a:pt x="1898" y="2145"/>
                    <a:pt x="1437" y="2603"/>
                    <a:pt x="1310" y="2603"/>
                  </a:cubicBezTo>
                  <a:close/>
                  <a:moveTo>
                    <a:pt x="1319" y="2505"/>
                  </a:moveTo>
                  <a:cubicBezTo>
                    <a:pt x="1319" y="2505"/>
                    <a:pt x="1319" y="2505"/>
                    <a:pt x="1319" y="2505"/>
                  </a:cubicBezTo>
                  <a:close/>
                  <a:moveTo>
                    <a:pt x="111" y="1312"/>
                  </a:moveTo>
                  <a:cubicBezTo>
                    <a:pt x="125" y="1365"/>
                    <a:pt x="311" y="1602"/>
                    <a:pt x="632" y="1921"/>
                  </a:cubicBezTo>
                  <a:cubicBezTo>
                    <a:pt x="697" y="1985"/>
                    <a:pt x="697" y="1985"/>
                    <a:pt x="697" y="1985"/>
                  </a:cubicBezTo>
                  <a:cubicBezTo>
                    <a:pt x="883" y="2155"/>
                    <a:pt x="1242" y="2469"/>
                    <a:pt x="1314" y="2503"/>
                  </a:cubicBezTo>
                  <a:cubicBezTo>
                    <a:pt x="1371" y="2484"/>
                    <a:pt x="1606" y="2299"/>
                    <a:pt x="1920" y="1983"/>
                  </a:cubicBezTo>
                  <a:cubicBezTo>
                    <a:pt x="1986" y="1917"/>
                    <a:pt x="1986" y="1917"/>
                    <a:pt x="1986" y="1917"/>
                  </a:cubicBezTo>
                  <a:cubicBezTo>
                    <a:pt x="2308" y="1593"/>
                    <a:pt x="2492" y="1354"/>
                    <a:pt x="2505" y="1302"/>
                  </a:cubicBezTo>
                  <a:cubicBezTo>
                    <a:pt x="2491" y="1249"/>
                    <a:pt x="2305" y="1012"/>
                    <a:pt x="1984" y="693"/>
                  </a:cubicBezTo>
                  <a:cubicBezTo>
                    <a:pt x="1982" y="691"/>
                    <a:pt x="1982" y="691"/>
                    <a:pt x="1982" y="691"/>
                  </a:cubicBezTo>
                  <a:cubicBezTo>
                    <a:pt x="1919" y="629"/>
                    <a:pt x="1919" y="629"/>
                    <a:pt x="1919" y="629"/>
                  </a:cubicBezTo>
                  <a:cubicBezTo>
                    <a:pt x="1595" y="307"/>
                    <a:pt x="1357" y="123"/>
                    <a:pt x="1304" y="110"/>
                  </a:cubicBezTo>
                  <a:cubicBezTo>
                    <a:pt x="1252" y="124"/>
                    <a:pt x="1016" y="310"/>
                    <a:pt x="697" y="630"/>
                  </a:cubicBezTo>
                  <a:cubicBezTo>
                    <a:pt x="621" y="707"/>
                    <a:pt x="621" y="707"/>
                    <a:pt x="621" y="707"/>
                  </a:cubicBezTo>
                  <a:cubicBezTo>
                    <a:pt x="305" y="1025"/>
                    <a:pt x="124" y="1261"/>
                    <a:pt x="111" y="1312"/>
                  </a:cubicBezTo>
                  <a:close/>
                  <a:moveTo>
                    <a:pt x="111" y="1310"/>
                  </a:moveTo>
                  <a:cubicBezTo>
                    <a:pt x="111" y="1310"/>
                    <a:pt x="111" y="1310"/>
                    <a:pt x="111" y="1310"/>
                  </a:cubicBezTo>
                  <a:moveTo>
                    <a:pt x="2505" y="1304"/>
                  </a:moveTo>
                  <a:cubicBezTo>
                    <a:pt x="2505" y="1304"/>
                    <a:pt x="2505" y="1304"/>
                    <a:pt x="2505" y="1304"/>
                  </a:cubicBezTo>
                  <a:close/>
                  <a:moveTo>
                    <a:pt x="1307" y="110"/>
                  </a:moveTo>
                  <a:cubicBezTo>
                    <a:pt x="1307" y="110"/>
                    <a:pt x="1307" y="110"/>
                    <a:pt x="1307" y="1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146D1C80-4D65-4699-9802-3DD06AC31F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0326" y="4497388"/>
              <a:ext cx="198438" cy="260350"/>
            </a:xfrm>
            <a:custGeom>
              <a:avLst/>
              <a:gdLst>
                <a:gd name="T0" fmla="*/ 432 w 432"/>
                <a:gd name="T1" fmla="*/ 345 h 564"/>
                <a:gd name="T2" fmla="*/ 432 w 432"/>
                <a:gd name="T3" fmla="*/ 412 h 564"/>
                <a:gd name="T4" fmla="*/ 427 w 432"/>
                <a:gd name="T5" fmla="*/ 427 h 564"/>
                <a:gd name="T6" fmla="*/ 409 w 432"/>
                <a:gd name="T7" fmla="*/ 434 h 564"/>
                <a:gd name="T8" fmla="*/ 375 w 432"/>
                <a:gd name="T9" fmla="*/ 434 h 564"/>
                <a:gd name="T10" fmla="*/ 375 w 432"/>
                <a:gd name="T11" fmla="*/ 563 h 564"/>
                <a:gd name="T12" fmla="*/ 271 w 432"/>
                <a:gd name="T13" fmla="*/ 564 h 564"/>
                <a:gd name="T14" fmla="*/ 270 w 432"/>
                <a:gd name="T15" fmla="*/ 434 h 564"/>
                <a:gd name="T16" fmla="*/ 44 w 432"/>
                <a:gd name="T17" fmla="*/ 435 h 564"/>
                <a:gd name="T18" fmla="*/ 24 w 432"/>
                <a:gd name="T19" fmla="*/ 428 h 564"/>
                <a:gd name="T20" fmla="*/ 12 w 432"/>
                <a:gd name="T21" fmla="*/ 411 h 564"/>
                <a:gd name="T22" fmla="*/ 0 w 432"/>
                <a:gd name="T23" fmla="*/ 352 h 564"/>
                <a:gd name="T24" fmla="*/ 259 w 432"/>
                <a:gd name="T25" fmla="*/ 1 h 564"/>
                <a:gd name="T26" fmla="*/ 373 w 432"/>
                <a:gd name="T27" fmla="*/ 0 h 564"/>
                <a:gd name="T28" fmla="*/ 374 w 432"/>
                <a:gd name="T29" fmla="*/ 345 h 564"/>
                <a:gd name="T30" fmla="*/ 432 w 432"/>
                <a:gd name="T31" fmla="*/ 345 h 564"/>
                <a:gd name="T32" fmla="*/ 270 w 432"/>
                <a:gd name="T33" fmla="*/ 345 h 564"/>
                <a:gd name="T34" fmla="*/ 270 w 432"/>
                <a:gd name="T35" fmla="*/ 198 h 564"/>
                <a:gd name="T36" fmla="*/ 270 w 432"/>
                <a:gd name="T37" fmla="*/ 169 h 564"/>
                <a:gd name="T38" fmla="*/ 273 w 432"/>
                <a:gd name="T39" fmla="*/ 136 h 564"/>
                <a:gd name="T40" fmla="*/ 125 w 432"/>
                <a:gd name="T41" fmla="*/ 345 h 564"/>
                <a:gd name="T42" fmla="*/ 270 w 432"/>
                <a:gd name="T43" fmla="*/ 34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2" h="564">
                  <a:moveTo>
                    <a:pt x="432" y="345"/>
                  </a:moveTo>
                  <a:cubicBezTo>
                    <a:pt x="432" y="412"/>
                    <a:pt x="432" y="412"/>
                    <a:pt x="432" y="412"/>
                  </a:cubicBezTo>
                  <a:cubicBezTo>
                    <a:pt x="432" y="418"/>
                    <a:pt x="430" y="423"/>
                    <a:pt x="427" y="427"/>
                  </a:cubicBezTo>
                  <a:cubicBezTo>
                    <a:pt x="423" y="432"/>
                    <a:pt x="417" y="434"/>
                    <a:pt x="409" y="434"/>
                  </a:cubicBezTo>
                  <a:cubicBezTo>
                    <a:pt x="375" y="434"/>
                    <a:pt x="375" y="434"/>
                    <a:pt x="375" y="434"/>
                  </a:cubicBezTo>
                  <a:cubicBezTo>
                    <a:pt x="375" y="563"/>
                    <a:pt x="375" y="563"/>
                    <a:pt x="375" y="563"/>
                  </a:cubicBezTo>
                  <a:cubicBezTo>
                    <a:pt x="271" y="564"/>
                    <a:pt x="271" y="564"/>
                    <a:pt x="271" y="564"/>
                  </a:cubicBezTo>
                  <a:cubicBezTo>
                    <a:pt x="270" y="434"/>
                    <a:pt x="270" y="434"/>
                    <a:pt x="270" y="434"/>
                  </a:cubicBezTo>
                  <a:cubicBezTo>
                    <a:pt x="44" y="435"/>
                    <a:pt x="44" y="435"/>
                    <a:pt x="44" y="435"/>
                  </a:cubicBezTo>
                  <a:cubicBezTo>
                    <a:pt x="36" y="435"/>
                    <a:pt x="30" y="433"/>
                    <a:pt x="24" y="428"/>
                  </a:cubicBezTo>
                  <a:cubicBezTo>
                    <a:pt x="17" y="423"/>
                    <a:pt x="14" y="418"/>
                    <a:pt x="12" y="411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259" y="1"/>
                    <a:pt x="259" y="1"/>
                    <a:pt x="259" y="1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74" y="345"/>
                    <a:pt x="374" y="345"/>
                    <a:pt x="374" y="345"/>
                  </a:cubicBezTo>
                  <a:lnTo>
                    <a:pt x="432" y="345"/>
                  </a:lnTo>
                  <a:close/>
                  <a:moveTo>
                    <a:pt x="270" y="345"/>
                  </a:moveTo>
                  <a:cubicBezTo>
                    <a:pt x="270" y="198"/>
                    <a:pt x="270" y="198"/>
                    <a:pt x="270" y="198"/>
                  </a:cubicBezTo>
                  <a:cubicBezTo>
                    <a:pt x="269" y="189"/>
                    <a:pt x="270" y="179"/>
                    <a:pt x="270" y="169"/>
                  </a:cubicBezTo>
                  <a:cubicBezTo>
                    <a:pt x="271" y="159"/>
                    <a:pt x="272" y="148"/>
                    <a:pt x="273" y="136"/>
                  </a:cubicBezTo>
                  <a:cubicBezTo>
                    <a:pt x="125" y="345"/>
                    <a:pt x="125" y="345"/>
                    <a:pt x="125" y="345"/>
                  </a:cubicBezTo>
                  <a:lnTo>
                    <a:pt x="270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797D1A0-A45C-4395-B13D-EE23D4A32E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14638" y="4494213"/>
              <a:ext cx="192088" cy="265113"/>
            </a:xfrm>
            <a:custGeom>
              <a:avLst/>
              <a:gdLst>
                <a:gd name="T0" fmla="*/ 417 w 417"/>
                <a:gd name="T1" fmla="*/ 287 h 576"/>
                <a:gd name="T2" fmla="*/ 402 w 417"/>
                <a:gd name="T3" fmla="*/ 415 h 576"/>
                <a:gd name="T4" fmla="*/ 358 w 417"/>
                <a:gd name="T5" fmla="*/ 505 h 576"/>
                <a:gd name="T6" fmla="*/ 292 w 417"/>
                <a:gd name="T7" fmla="*/ 558 h 576"/>
                <a:gd name="T8" fmla="*/ 209 w 417"/>
                <a:gd name="T9" fmla="*/ 576 h 576"/>
                <a:gd name="T10" fmla="*/ 126 w 417"/>
                <a:gd name="T11" fmla="*/ 559 h 576"/>
                <a:gd name="T12" fmla="*/ 60 w 417"/>
                <a:gd name="T13" fmla="*/ 506 h 576"/>
                <a:gd name="T14" fmla="*/ 16 w 417"/>
                <a:gd name="T15" fmla="*/ 416 h 576"/>
                <a:gd name="T16" fmla="*/ 0 w 417"/>
                <a:gd name="T17" fmla="*/ 288 h 576"/>
                <a:gd name="T18" fmla="*/ 15 w 417"/>
                <a:gd name="T19" fmla="*/ 161 h 576"/>
                <a:gd name="T20" fmla="*/ 58 w 417"/>
                <a:gd name="T21" fmla="*/ 71 h 576"/>
                <a:gd name="T22" fmla="*/ 124 w 417"/>
                <a:gd name="T23" fmla="*/ 18 h 576"/>
                <a:gd name="T24" fmla="*/ 207 w 417"/>
                <a:gd name="T25" fmla="*/ 0 h 576"/>
                <a:gd name="T26" fmla="*/ 290 w 417"/>
                <a:gd name="T27" fmla="*/ 17 h 576"/>
                <a:gd name="T28" fmla="*/ 357 w 417"/>
                <a:gd name="T29" fmla="*/ 70 h 576"/>
                <a:gd name="T30" fmla="*/ 401 w 417"/>
                <a:gd name="T31" fmla="*/ 159 h 576"/>
                <a:gd name="T32" fmla="*/ 417 w 417"/>
                <a:gd name="T33" fmla="*/ 287 h 576"/>
                <a:gd name="T34" fmla="*/ 294 w 417"/>
                <a:gd name="T35" fmla="*/ 288 h 576"/>
                <a:gd name="T36" fmla="*/ 286 w 417"/>
                <a:gd name="T37" fmla="*/ 192 h 576"/>
                <a:gd name="T38" fmla="*/ 266 w 417"/>
                <a:gd name="T39" fmla="*/ 133 h 576"/>
                <a:gd name="T40" fmla="*/ 238 w 417"/>
                <a:gd name="T41" fmla="*/ 104 h 576"/>
                <a:gd name="T42" fmla="*/ 207 w 417"/>
                <a:gd name="T43" fmla="*/ 97 h 576"/>
                <a:gd name="T44" fmla="*/ 176 w 417"/>
                <a:gd name="T45" fmla="*/ 105 h 576"/>
                <a:gd name="T46" fmla="*/ 149 w 417"/>
                <a:gd name="T47" fmla="*/ 134 h 576"/>
                <a:gd name="T48" fmla="*/ 130 w 417"/>
                <a:gd name="T49" fmla="*/ 192 h 576"/>
                <a:gd name="T50" fmla="*/ 124 w 417"/>
                <a:gd name="T51" fmla="*/ 288 h 576"/>
                <a:gd name="T52" fmla="*/ 131 w 417"/>
                <a:gd name="T53" fmla="*/ 384 h 576"/>
                <a:gd name="T54" fmla="*/ 150 w 417"/>
                <a:gd name="T55" fmla="*/ 442 h 576"/>
                <a:gd name="T56" fmla="*/ 177 w 417"/>
                <a:gd name="T57" fmla="*/ 472 h 576"/>
                <a:gd name="T58" fmla="*/ 208 w 417"/>
                <a:gd name="T59" fmla="*/ 479 h 576"/>
                <a:gd name="T60" fmla="*/ 240 w 417"/>
                <a:gd name="T61" fmla="*/ 471 h 576"/>
                <a:gd name="T62" fmla="*/ 267 w 417"/>
                <a:gd name="T63" fmla="*/ 442 h 576"/>
                <a:gd name="T64" fmla="*/ 286 w 417"/>
                <a:gd name="T65" fmla="*/ 383 h 576"/>
                <a:gd name="T66" fmla="*/ 294 w 417"/>
                <a:gd name="T67" fmla="*/ 288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7" h="576">
                  <a:moveTo>
                    <a:pt x="417" y="287"/>
                  </a:moveTo>
                  <a:cubicBezTo>
                    <a:pt x="417" y="336"/>
                    <a:pt x="412" y="379"/>
                    <a:pt x="402" y="415"/>
                  </a:cubicBezTo>
                  <a:cubicBezTo>
                    <a:pt x="391" y="451"/>
                    <a:pt x="377" y="481"/>
                    <a:pt x="358" y="505"/>
                  </a:cubicBezTo>
                  <a:cubicBezTo>
                    <a:pt x="340" y="529"/>
                    <a:pt x="317" y="546"/>
                    <a:pt x="292" y="558"/>
                  </a:cubicBezTo>
                  <a:cubicBezTo>
                    <a:pt x="266" y="570"/>
                    <a:pt x="238" y="576"/>
                    <a:pt x="209" y="576"/>
                  </a:cubicBezTo>
                  <a:cubicBezTo>
                    <a:pt x="179" y="576"/>
                    <a:pt x="151" y="570"/>
                    <a:pt x="126" y="559"/>
                  </a:cubicBezTo>
                  <a:cubicBezTo>
                    <a:pt x="100" y="547"/>
                    <a:pt x="78" y="529"/>
                    <a:pt x="60" y="506"/>
                  </a:cubicBezTo>
                  <a:cubicBezTo>
                    <a:pt x="41" y="482"/>
                    <a:pt x="26" y="452"/>
                    <a:pt x="16" y="416"/>
                  </a:cubicBezTo>
                  <a:cubicBezTo>
                    <a:pt x="5" y="380"/>
                    <a:pt x="0" y="338"/>
                    <a:pt x="0" y="288"/>
                  </a:cubicBezTo>
                  <a:cubicBezTo>
                    <a:pt x="0" y="239"/>
                    <a:pt x="5" y="197"/>
                    <a:pt x="15" y="161"/>
                  </a:cubicBezTo>
                  <a:cubicBezTo>
                    <a:pt x="25" y="124"/>
                    <a:pt x="40" y="95"/>
                    <a:pt x="58" y="71"/>
                  </a:cubicBezTo>
                  <a:cubicBezTo>
                    <a:pt x="77" y="47"/>
                    <a:pt x="99" y="29"/>
                    <a:pt x="124" y="18"/>
                  </a:cubicBezTo>
                  <a:cubicBezTo>
                    <a:pt x="149" y="6"/>
                    <a:pt x="177" y="0"/>
                    <a:pt x="207" y="0"/>
                  </a:cubicBezTo>
                  <a:cubicBezTo>
                    <a:pt x="237" y="0"/>
                    <a:pt x="264" y="6"/>
                    <a:pt x="290" y="17"/>
                  </a:cubicBezTo>
                  <a:cubicBezTo>
                    <a:pt x="316" y="29"/>
                    <a:pt x="338" y="46"/>
                    <a:pt x="357" y="70"/>
                  </a:cubicBezTo>
                  <a:cubicBezTo>
                    <a:pt x="376" y="93"/>
                    <a:pt x="390" y="123"/>
                    <a:pt x="401" y="159"/>
                  </a:cubicBezTo>
                  <a:cubicBezTo>
                    <a:pt x="412" y="195"/>
                    <a:pt x="417" y="238"/>
                    <a:pt x="417" y="287"/>
                  </a:cubicBezTo>
                  <a:close/>
                  <a:moveTo>
                    <a:pt x="294" y="288"/>
                  </a:moveTo>
                  <a:cubicBezTo>
                    <a:pt x="293" y="249"/>
                    <a:pt x="291" y="217"/>
                    <a:pt x="286" y="192"/>
                  </a:cubicBezTo>
                  <a:cubicBezTo>
                    <a:pt x="281" y="167"/>
                    <a:pt x="274" y="148"/>
                    <a:pt x="266" y="133"/>
                  </a:cubicBezTo>
                  <a:cubicBezTo>
                    <a:pt x="258" y="119"/>
                    <a:pt x="249" y="110"/>
                    <a:pt x="238" y="104"/>
                  </a:cubicBezTo>
                  <a:cubicBezTo>
                    <a:pt x="228" y="99"/>
                    <a:pt x="218" y="97"/>
                    <a:pt x="207" y="97"/>
                  </a:cubicBezTo>
                  <a:cubicBezTo>
                    <a:pt x="197" y="97"/>
                    <a:pt x="186" y="99"/>
                    <a:pt x="176" y="105"/>
                  </a:cubicBezTo>
                  <a:cubicBezTo>
                    <a:pt x="166" y="110"/>
                    <a:pt x="157" y="120"/>
                    <a:pt x="149" y="134"/>
                  </a:cubicBezTo>
                  <a:cubicBezTo>
                    <a:pt x="141" y="148"/>
                    <a:pt x="135" y="168"/>
                    <a:pt x="130" y="192"/>
                  </a:cubicBezTo>
                  <a:cubicBezTo>
                    <a:pt x="126" y="217"/>
                    <a:pt x="123" y="249"/>
                    <a:pt x="124" y="288"/>
                  </a:cubicBezTo>
                  <a:cubicBezTo>
                    <a:pt x="124" y="327"/>
                    <a:pt x="126" y="359"/>
                    <a:pt x="131" y="384"/>
                  </a:cubicBezTo>
                  <a:cubicBezTo>
                    <a:pt x="136" y="409"/>
                    <a:pt x="142" y="428"/>
                    <a:pt x="150" y="442"/>
                  </a:cubicBezTo>
                  <a:cubicBezTo>
                    <a:pt x="158" y="457"/>
                    <a:pt x="167" y="466"/>
                    <a:pt x="177" y="472"/>
                  </a:cubicBezTo>
                  <a:cubicBezTo>
                    <a:pt x="187" y="477"/>
                    <a:pt x="198" y="479"/>
                    <a:pt x="208" y="479"/>
                  </a:cubicBezTo>
                  <a:cubicBezTo>
                    <a:pt x="219" y="479"/>
                    <a:pt x="229" y="477"/>
                    <a:pt x="240" y="471"/>
                  </a:cubicBezTo>
                  <a:cubicBezTo>
                    <a:pt x="250" y="466"/>
                    <a:pt x="259" y="456"/>
                    <a:pt x="267" y="442"/>
                  </a:cubicBezTo>
                  <a:cubicBezTo>
                    <a:pt x="275" y="428"/>
                    <a:pt x="282" y="408"/>
                    <a:pt x="286" y="383"/>
                  </a:cubicBezTo>
                  <a:cubicBezTo>
                    <a:pt x="291" y="359"/>
                    <a:pt x="294" y="327"/>
                    <a:pt x="294" y="2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3BEF456D-3F16-4E1E-A488-12076DB187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0538" y="4495800"/>
              <a:ext cx="169863" cy="260350"/>
            </a:xfrm>
            <a:custGeom>
              <a:avLst/>
              <a:gdLst>
                <a:gd name="T0" fmla="*/ 368 w 368"/>
                <a:gd name="T1" fmla="*/ 477 h 565"/>
                <a:gd name="T2" fmla="*/ 368 w 368"/>
                <a:gd name="T3" fmla="*/ 564 h 565"/>
                <a:gd name="T4" fmla="*/ 48 w 368"/>
                <a:gd name="T5" fmla="*/ 565 h 565"/>
                <a:gd name="T6" fmla="*/ 48 w 368"/>
                <a:gd name="T7" fmla="*/ 478 h 565"/>
                <a:gd name="T8" fmla="*/ 156 w 368"/>
                <a:gd name="T9" fmla="*/ 478 h 565"/>
                <a:gd name="T10" fmla="*/ 155 w 368"/>
                <a:gd name="T11" fmla="*/ 194 h 565"/>
                <a:gd name="T12" fmla="*/ 155 w 368"/>
                <a:gd name="T13" fmla="*/ 172 h 565"/>
                <a:gd name="T14" fmla="*/ 156 w 368"/>
                <a:gd name="T15" fmla="*/ 150 h 565"/>
                <a:gd name="T16" fmla="*/ 92 w 368"/>
                <a:gd name="T17" fmla="*/ 203 h 565"/>
                <a:gd name="T18" fmla="*/ 76 w 368"/>
                <a:gd name="T19" fmla="*/ 211 h 565"/>
                <a:gd name="T20" fmla="*/ 60 w 368"/>
                <a:gd name="T21" fmla="*/ 211 h 565"/>
                <a:gd name="T22" fmla="*/ 47 w 368"/>
                <a:gd name="T23" fmla="*/ 206 h 565"/>
                <a:gd name="T24" fmla="*/ 38 w 368"/>
                <a:gd name="T25" fmla="*/ 199 h 565"/>
                <a:gd name="T26" fmla="*/ 0 w 368"/>
                <a:gd name="T27" fmla="*/ 149 h 565"/>
                <a:gd name="T28" fmla="*/ 175 w 368"/>
                <a:gd name="T29" fmla="*/ 1 h 565"/>
                <a:gd name="T30" fmla="*/ 274 w 368"/>
                <a:gd name="T31" fmla="*/ 0 h 565"/>
                <a:gd name="T32" fmla="*/ 275 w 368"/>
                <a:gd name="T33" fmla="*/ 477 h 565"/>
                <a:gd name="T34" fmla="*/ 368 w 368"/>
                <a:gd name="T35" fmla="*/ 477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8" h="565">
                  <a:moveTo>
                    <a:pt x="368" y="477"/>
                  </a:moveTo>
                  <a:cubicBezTo>
                    <a:pt x="368" y="564"/>
                    <a:pt x="368" y="564"/>
                    <a:pt x="368" y="564"/>
                  </a:cubicBezTo>
                  <a:cubicBezTo>
                    <a:pt x="48" y="565"/>
                    <a:pt x="48" y="565"/>
                    <a:pt x="48" y="565"/>
                  </a:cubicBezTo>
                  <a:cubicBezTo>
                    <a:pt x="48" y="478"/>
                    <a:pt x="48" y="478"/>
                    <a:pt x="48" y="478"/>
                  </a:cubicBezTo>
                  <a:cubicBezTo>
                    <a:pt x="156" y="478"/>
                    <a:pt x="156" y="478"/>
                    <a:pt x="156" y="478"/>
                  </a:cubicBezTo>
                  <a:cubicBezTo>
                    <a:pt x="155" y="194"/>
                    <a:pt x="155" y="194"/>
                    <a:pt x="155" y="194"/>
                  </a:cubicBezTo>
                  <a:cubicBezTo>
                    <a:pt x="155" y="186"/>
                    <a:pt x="155" y="179"/>
                    <a:pt x="155" y="172"/>
                  </a:cubicBezTo>
                  <a:cubicBezTo>
                    <a:pt x="155" y="164"/>
                    <a:pt x="156" y="157"/>
                    <a:pt x="156" y="150"/>
                  </a:cubicBezTo>
                  <a:cubicBezTo>
                    <a:pt x="92" y="203"/>
                    <a:pt x="92" y="203"/>
                    <a:pt x="92" y="203"/>
                  </a:cubicBezTo>
                  <a:cubicBezTo>
                    <a:pt x="87" y="208"/>
                    <a:pt x="81" y="210"/>
                    <a:pt x="76" y="211"/>
                  </a:cubicBezTo>
                  <a:cubicBezTo>
                    <a:pt x="70" y="212"/>
                    <a:pt x="65" y="212"/>
                    <a:pt x="60" y="211"/>
                  </a:cubicBezTo>
                  <a:cubicBezTo>
                    <a:pt x="55" y="210"/>
                    <a:pt x="51" y="209"/>
                    <a:pt x="47" y="206"/>
                  </a:cubicBezTo>
                  <a:cubicBezTo>
                    <a:pt x="43" y="204"/>
                    <a:pt x="40" y="201"/>
                    <a:pt x="38" y="19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5" y="477"/>
                    <a:pt x="275" y="477"/>
                    <a:pt x="275" y="477"/>
                  </a:cubicBezTo>
                  <a:lnTo>
                    <a:pt x="368" y="4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435938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B34B60F-EC4E-4521-BD41-7BCAC968B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7093" y="1734978"/>
            <a:ext cx="6594231" cy="4101356"/>
          </a:xfrm>
        </p:spPr>
        <p:txBody>
          <a:bodyPr/>
          <a:lstStyle/>
          <a:p>
            <a:pPr marL="0" indent="0">
              <a:spcAft>
                <a:spcPts val="450"/>
              </a:spcAft>
              <a:buNone/>
              <a:tabLst>
                <a:tab pos="3086100" algn="l"/>
              </a:tabLst>
            </a:pPr>
            <a:r>
              <a:rPr lang="en-US" sz="2800" b="1" dirty="0">
                <a:solidFill>
                  <a:schemeClr val="accent1"/>
                </a:solidFill>
                <a:ea typeface="Lato" panose="020F0502020204030203" pitchFamily="34" charset="0"/>
                <a:cs typeface="Lato" panose="020F0502020204030203" pitchFamily="34" charset="0"/>
              </a:rPr>
              <a:t>MAKE A LIST OF COMMON-GROUND AREAS YOU HAVE WITH THE PERSON MOST ON YOUR HEART TODAY.</a:t>
            </a:r>
            <a:endParaRPr lang="en-US" sz="2800" b="1" dirty="0">
              <a:solidFill>
                <a:srgbClr val="4D4D4F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  <a:tabLst>
                <a:tab pos="3086100" algn="l"/>
              </a:tabLst>
            </a:pPr>
            <a:r>
              <a:rPr lang="en-US" sz="2800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Common </a:t>
            </a:r>
            <a:r>
              <a:rPr lang="en-US" sz="2800" i="1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Experiences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  <a:tabLst>
                <a:tab pos="3086100" algn="l"/>
              </a:tabLst>
            </a:pPr>
            <a:r>
              <a:rPr lang="en-US" sz="2800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Common </a:t>
            </a:r>
            <a:r>
              <a:rPr lang="en-US" sz="2800" i="1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Interests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  <a:tabLst>
                <a:tab pos="3086100" algn="l"/>
              </a:tabLst>
            </a:pPr>
            <a:r>
              <a:rPr lang="en-US" sz="2800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Common </a:t>
            </a:r>
            <a:r>
              <a:rPr lang="en-US" sz="2800" i="1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Needs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  <a:tabLst>
                <a:tab pos="3086100" algn="l"/>
              </a:tabLst>
            </a:pPr>
            <a:r>
              <a:rPr lang="en-US" sz="2800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Common </a:t>
            </a:r>
            <a:r>
              <a:rPr lang="en-US" sz="2800" i="1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Hurts</a:t>
            </a:r>
            <a:endParaRPr lang="en-US" sz="2800" i="1" dirty="0">
              <a:solidFill>
                <a:schemeClr val="accent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E1194D-9CAF-4B1D-8258-2E68E3291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8148" y="277147"/>
            <a:ext cx="5257452" cy="845265"/>
          </a:xfrm>
        </p:spPr>
        <p:txBody>
          <a:bodyPr/>
          <a:lstStyle/>
          <a:p>
            <a:r>
              <a:rPr lang="en-US" sz="3200" i="1" dirty="0">
                <a:latin typeface="+mn-lt"/>
              </a:rPr>
              <a:t>Three Keys to Spiritual Fishing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8EBE769F-97D7-4D0B-AE13-D22E58D85BE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30218" r="30218"/>
          <a:stretch>
            <a:fillRect/>
          </a:stretch>
        </p:blipFill>
        <p:spPr>
          <a:xfrm>
            <a:off x="8012724" y="2"/>
            <a:ext cx="2655277" cy="6654799"/>
          </a:xfr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1F3839C-0BD0-4A2D-B88D-E33EC8199FFB}"/>
              </a:ext>
            </a:extLst>
          </p:cNvPr>
          <p:cNvGrpSpPr>
            <a:grpSpLocks/>
          </p:cNvGrpSpPr>
          <p:nvPr/>
        </p:nvGrpSpPr>
        <p:grpSpPr>
          <a:xfrm>
            <a:off x="9712561" y="1001344"/>
            <a:ext cx="733634" cy="733634"/>
            <a:chOff x="2298701" y="4024312"/>
            <a:chExt cx="1204913" cy="1200151"/>
          </a:xfrm>
          <a:solidFill>
            <a:schemeClr val="bg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8249CA4-DF62-4F2C-B088-BB28E54BC4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8701" y="4024312"/>
              <a:ext cx="1204913" cy="1200151"/>
            </a:xfrm>
            <a:custGeom>
              <a:avLst/>
              <a:gdLst>
                <a:gd name="T0" fmla="*/ 1310 w 2616"/>
                <a:gd name="T1" fmla="*/ 2603 h 2603"/>
                <a:gd name="T2" fmla="*/ 1305 w 2616"/>
                <a:gd name="T3" fmla="*/ 2603 h 2603"/>
                <a:gd name="T4" fmla="*/ 627 w 2616"/>
                <a:gd name="T5" fmla="*/ 2055 h 2603"/>
                <a:gd name="T6" fmla="*/ 561 w 2616"/>
                <a:gd name="T7" fmla="*/ 1990 h 2603"/>
                <a:gd name="T8" fmla="*/ 12 w 2616"/>
                <a:gd name="T9" fmla="*/ 1306 h 2603"/>
                <a:gd name="T10" fmla="*/ 551 w 2616"/>
                <a:gd name="T11" fmla="*/ 637 h 2603"/>
                <a:gd name="T12" fmla="*/ 626 w 2616"/>
                <a:gd name="T13" fmla="*/ 561 h 2603"/>
                <a:gd name="T14" fmla="*/ 1311 w 2616"/>
                <a:gd name="T15" fmla="*/ 11 h 2603"/>
                <a:gd name="T16" fmla="*/ 1988 w 2616"/>
                <a:gd name="T17" fmla="*/ 557 h 2603"/>
                <a:gd name="T18" fmla="*/ 2054 w 2616"/>
                <a:gd name="T19" fmla="*/ 623 h 2603"/>
                <a:gd name="T20" fmla="*/ 2604 w 2616"/>
                <a:gd name="T21" fmla="*/ 1308 h 2603"/>
                <a:gd name="T22" fmla="*/ 2058 w 2616"/>
                <a:gd name="T23" fmla="*/ 1985 h 2603"/>
                <a:gd name="T24" fmla="*/ 1992 w 2616"/>
                <a:gd name="T25" fmla="*/ 2051 h 2603"/>
                <a:gd name="T26" fmla="*/ 1310 w 2616"/>
                <a:gd name="T27" fmla="*/ 2603 h 2603"/>
                <a:gd name="T28" fmla="*/ 1319 w 2616"/>
                <a:gd name="T29" fmla="*/ 2505 h 2603"/>
                <a:gd name="T30" fmla="*/ 1319 w 2616"/>
                <a:gd name="T31" fmla="*/ 2505 h 2603"/>
                <a:gd name="T32" fmla="*/ 111 w 2616"/>
                <a:gd name="T33" fmla="*/ 1312 h 2603"/>
                <a:gd name="T34" fmla="*/ 632 w 2616"/>
                <a:gd name="T35" fmla="*/ 1921 h 2603"/>
                <a:gd name="T36" fmla="*/ 697 w 2616"/>
                <a:gd name="T37" fmla="*/ 1985 h 2603"/>
                <a:gd name="T38" fmla="*/ 1314 w 2616"/>
                <a:gd name="T39" fmla="*/ 2503 h 2603"/>
                <a:gd name="T40" fmla="*/ 1920 w 2616"/>
                <a:gd name="T41" fmla="*/ 1983 h 2603"/>
                <a:gd name="T42" fmla="*/ 1986 w 2616"/>
                <a:gd name="T43" fmla="*/ 1917 h 2603"/>
                <a:gd name="T44" fmla="*/ 2505 w 2616"/>
                <a:gd name="T45" fmla="*/ 1302 h 2603"/>
                <a:gd name="T46" fmla="*/ 1984 w 2616"/>
                <a:gd name="T47" fmla="*/ 693 h 2603"/>
                <a:gd name="T48" fmla="*/ 1982 w 2616"/>
                <a:gd name="T49" fmla="*/ 691 h 2603"/>
                <a:gd name="T50" fmla="*/ 1919 w 2616"/>
                <a:gd name="T51" fmla="*/ 629 h 2603"/>
                <a:gd name="T52" fmla="*/ 1304 w 2616"/>
                <a:gd name="T53" fmla="*/ 110 h 2603"/>
                <a:gd name="T54" fmla="*/ 697 w 2616"/>
                <a:gd name="T55" fmla="*/ 630 h 2603"/>
                <a:gd name="T56" fmla="*/ 621 w 2616"/>
                <a:gd name="T57" fmla="*/ 707 h 2603"/>
                <a:gd name="T58" fmla="*/ 111 w 2616"/>
                <a:gd name="T59" fmla="*/ 1312 h 2603"/>
                <a:gd name="T60" fmla="*/ 111 w 2616"/>
                <a:gd name="T61" fmla="*/ 1310 h 2603"/>
                <a:gd name="T62" fmla="*/ 111 w 2616"/>
                <a:gd name="T63" fmla="*/ 1310 h 2603"/>
                <a:gd name="T64" fmla="*/ 2505 w 2616"/>
                <a:gd name="T65" fmla="*/ 1304 h 2603"/>
                <a:gd name="T66" fmla="*/ 2505 w 2616"/>
                <a:gd name="T67" fmla="*/ 1304 h 2603"/>
                <a:gd name="T68" fmla="*/ 1307 w 2616"/>
                <a:gd name="T69" fmla="*/ 110 h 2603"/>
                <a:gd name="T70" fmla="*/ 1307 w 2616"/>
                <a:gd name="T71" fmla="*/ 110 h 2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16" h="2603">
                  <a:moveTo>
                    <a:pt x="1310" y="2603"/>
                  </a:moveTo>
                  <a:cubicBezTo>
                    <a:pt x="1308" y="2603"/>
                    <a:pt x="1307" y="2603"/>
                    <a:pt x="1305" y="2603"/>
                  </a:cubicBezTo>
                  <a:cubicBezTo>
                    <a:pt x="1215" y="2600"/>
                    <a:pt x="632" y="2061"/>
                    <a:pt x="627" y="2055"/>
                  </a:cubicBezTo>
                  <a:cubicBezTo>
                    <a:pt x="561" y="1990"/>
                    <a:pt x="561" y="1990"/>
                    <a:pt x="561" y="1990"/>
                  </a:cubicBezTo>
                  <a:cubicBezTo>
                    <a:pt x="468" y="1898"/>
                    <a:pt x="0" y="1426"/>
                    <a:pt x="12" y="1306"/>
                  </a:cubicBezTo>
                  <a:cubicBezTo>
                    <a:pt x="16" y="1179"/>
                    <a:pt x="496" y="692"/>
                    <a:pt x="551" y="637"/>
                  </a:cubicBezTo>
                  <a:cubicBezTo>
                    <a:pt x="626" y="561"/>
                    <a:pt x="626" y="561"/>
                    <a:pt x="626" y="561"/>
                  </a:cubicBezTo>
                  <a:cubicBezTo>
                    <a:pt x="720" y="467"/>
                    <a:pt x="1191" y="0"/>
                    <a:pt x="1311" y="11"/>
                  </a:cubicBezTo>
                  <a:cubicBezTo>
                    <a:pt x="1439" y="15"/>
                    <a:pt x="1932" y="502"/>
                    <a:pt x="1988" y="557"/>
                  </a:cubicBezTo>
                  <a:cubicBezTo>
                    <a:pt x="2054" y="623"/>
                    <a:pt x="2054" y="623"/>
                    <a:pt x="2054" y="623"/>
                  </a:cubicBezTo>
                  <a:cubicBezTo>
                    <a:pt x="2148" y="716"/>
                    <a:pt x="2616" y="1188"/>
                    <a:pt x="2604" y="1308"/>
                  </a:cubicBezTo>
                  <a:cubicBezTo>
                    <a:pt x="2600" y="1436"/>
                    <a:pt x="2113" y="1929"/>
                    <a:pt x="2058" y="1985"/>
                  </a:cubicBezTo>
                  <a:cubicBezTo>
                    <a:pt x="1992" y="2051"/>
                    <a:pt x="1992" y="2051"/>
                    <a:pt x="1992" y="2051"/>
                  </a:cubicBezTo>
                  <a:cubicBezTo>
                    <a:pt x="1898" y="2145"/>
                    <a:pt x="1437" y="2603"/>
                    <a:pt x="1310" y="2603"/>
                  </a:cubicBezTo>
                  <a:close/>
                  <a:moveTo>
                    <a:pt x="1319" y="2505"/>
                  </a:moveTo>
                  <a:cubicBezTo>
                    <a:pt x="1319" y="2505"/>
                    <a:pt x="1319" y="2505"/>
                    <a:pt x="1319" y="2505"/>
                  </a:cubicBezTo>
                  <a:close/>
                  <a:moveTo>
                    <a:pt x="111" y="1312"/>
                  </a:moveTo>
                  <a:cubicBezTo>
                    <a:pt x="125" y="1365"/>
                    <a:pt x="311" y="1602"/>
                    <a:pt x="632" y="1921"/>
                  </a:cubicBezTo>
                  <a:cubicBezTo>
                    <a:pt x="697" y="1985"/>
                    <a:pt x="697" y="1985"/>
                    <a:pt x="697" y="1985"/>
                  </a:cubicBezTo>
                  <a:cubicBezTo>
                    <a:pt x="883" y="2155"/>
                    <a:pt x="1242" y="2469"/>
                    <a:pt x="1314" y="2503"/>
                  </a:cubicBezTo>
                  <a:cubicBezTo>
                    <a:pt x="1371" y="2484"/>
                    <a:pt x="1606" y="2299"/>
                    <a:pt x="1920" y="1983"/>
                  </a:cubicBezTo>
                  <a:cubicBezTo>
                    <a:pt x="1986" y="1917"/>
                    <a:pt x="1986" y="1917"/>
                    <a:pt x="1986" y="1917"/>
                  </a:cubicBezTo>
                  <a:cubicBezTo>
                    <a:pt x="2308" y="1593"/>
                    <a:pt x="2492" y="1354"/>
                    <a:pt x="2505" y="1302"/>
                  </a:cubicBezTo>
                  <a:cubicBezTo>
                    <a:pt x="2491" y="1249"/>
                    <a:pt x="2305" y="1012"/>
                    <a:pt x="1984" y="693"/>
                  </a:cubicBezTo>
                  <a:cubicBezTo>
                    <a:pt x="1982" y="691"/>
                    <a:pt x="1982" y="691"/>
                    <a:pt x="1982" y="691"/>
                  </a:cubicBezTo>
                  <a:cubicBezTo>
                    <a:pt x="1919" y="629"/>
                    <a:pt x="1919" y="629"/>
                    <a:pt x="1919" y="629"/>
                  </a:cubicBezTo>
                  <a:cubicBezTo>
                    <a:pt x="1595" y="307"/>
                    <a:pt x="1357" y="123"/>
                    <a:pt x="1304" y="110"/>
                  </a:cubicBezTo>
                  <a:cubicBezTo>
                    <a:pt x="1252" y="124"/>
                    <a:pt x="1016" y="310"/>
                    <a:pt x="697" y="630"/>
                  </a:cubicBezTo>
                  <a:cubicBezTo>
                    <a:pt x="621" y="707"/>
                    <a:pt x="621" y="707"/>
                    <a:pt x="621" y="707"/>
                  </a:cubicBezTo>
                  <a:cubicBezTo>
                    <a:pt x="305" y="1025"/>
                    <a:pt x="124" y="1261"/>
                    <a:pt x="111" y="1312"/>
                  </a:cubicBezTo>
                  <a:close/>
                  <a:moveTo>
                    <a:pt x="111" y="1310"/>
                  </a:moveTo>
                  <a:cubicBezTo>
                    <a:pt x="111" y="1310"/>
                    <a:pt x="111" y="1310"/>
                    <a:pt x="111" y="1310"/>
                  </a:cubicBezTo>
                  <a:moveTo>
                    <a:pt x="2505" y="1304"/>
                  </a:moveTo>
                  <a:cubicBezTo>
                    <a:pt x="2505" y="1304"/>
                    <a:pt x="2505" y="1304"/>
                    <a:pt x="2505" y="1304"/>
                  </a:cubicBezTo>
                  <a:close/>
                  <a:moveTo>
                    <a:pt x="1307" y="110"/>
                  </a:moveTo>
                  <a:cubicBezTo>
                    <a:pt x="1307" y="110"/>
                    <a:pt x="1307" y="110"/>
                    <a:pt x="1307" y="1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146D1C80-4D65-4699-9802-3DD06AC31F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0326" y="4497388"/>
              <a:ext cx="198438" cy="260350"/>
            </a:xfrm>
            <a:custGeom>
              <a:avLst/>
              <a:gdLst>
                <a:gd name="T0" fmla="*/ 432 w 432"/>
                <a:gd name="T1" fmla="*/ 345 h 564"/>
                <a:gd name="T2" fmla="*/ 432 w 432"/>
                <a:gd name="T3" fmla="*/ 412 h 564"/>
                <a:gd name="T4" fmla="*/ 427 w 432"/>
                <a:gd name="T5" fmla="*/ 427 h 564"/>
                <a:gd name="T6" fmla="*/ 409 w 432"/>
                <a:gd name="T7" fmla="*/ 434 h 564"/>
                <a:gd name="T8" fmla="*/ 375 w 432"/>
                <a:gd name="T9" fmla="*/ 434 h 564"/>
                <a:gd name="T10" fmla="*/ 375 w 432"/>
                <a:gd name="T11" fmla="*/ 563 h 564"/>
                <a:gd name="T12" fmla="*/ 271 w 432"/>
                <a:gd name="T13" fmla="*/ 564 h 564"/>
                <a:gd name="T14" fmla="*/ 270 w 432"/>
                <a:gd name="T15" fmla="*/ 434 h 564"/>
                <a:gd name="T16" fmla="*/ 44 w 432"/>
                <a:gd name="T17" fmla="*/ 435 h 564"/>
                <a:gd name="T18" fmla="*/ 24 w 432"/>
                <a:gd name="T19" fmla="*/ 428 h 564"/>
                <a:gd name="T20" fmla="*/ 12 w 432"/>
                <a:gd name="T21" fmla="*/ 411 h 564"/>
                <a:gd name="T22" fmla="*/ 0 w 432"/>
                <a:gd name="T23" fmla="*/ 352 h 564"/>
                <a:gd name="T24" fmla="*/ 259 w 432"/>
                <a:gd name="T25" fmla="*/ 1 h 564"/>
                <a:gd name="T26" fmla="*/ 373 w 432"/>
                <a:gd name="T27" fmla="*/ 0 h 564"/>
                <a:gd name="T28" fmla="*/ 374 w 432"/>
                <a:gd name="T29" fmla="*/ 345 h 564"/>
                <a:gd name="T30" fmla="*/ 432 w 432"/>
                <a:gd name="T31" fmla="*/ 345 h 564"/>
                <a:gd name="T32" fmla="*/ 270 w 432"/>
                <a:gd name="T33" fmla="*/ 345 h 564"/>
                <a:gd name="T34" fmla="*/ 270 w 432"/>
                <a:gd name="T35" fmla="*/ 198 h 564"/>
                <a:gd name="T36" fmla="*/ 270 w 432"/>
                <a:gd name="T37" fmla="*/ 169 h 564"/>
                <a:gd name="T38" fmla="*/ 273 w 432"/>
                <a:gd name="T39" fmla="*/ 136 h 564"/>
                <a:gd name="T40" fmla="*/ 125 w 432"/>
                <a:gd name="T41" fmla="*/ 345 h 564"/>
                <a:gd name="T42" fmla="*/ 270 w 432"/>
                <a:gd name="T43" fmla="*/ 34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2" h="564">
                  <a:moveTo>
                    <a:pt x="432" y="345"/>
                  </a:moveTo>
                  <a:cubicBezTo>
                    <a:pt x="432" y="412"/>
                    <a:pt x="432" y="412"/>
                    <a:pt x="432" y="412"/>
                  </a:cubicBezTo>
                  <a:cubicBezTo>
                    <a:pt x="432" y="418"/>
                    <a:pt x="430" y="423"/>
                    <a:pt x="427" y="427"/>
                  </a:cubicBezTo>
                  <a:cubicBezTo>
                    <a:pt x="423" y="432"/>
                    <a:pt x="417" y="434"/>
                    <a:pt x="409" y="434"/>
                  </a:cubicBezTo>
                  <a:cubicBezTo>
                    <a:pt x="375" y="434"/>
                    <a:pt x="375" y="434"/>
                    <a:pt x="375" y="434"/>
                  </a:cubicBezTo>
                  <a:cubicBezTo>
                    <a:pt x="375" y="563"/>
                    <a:pt x="375" y="563"/>
                    <a:pt x="375" y="563"/>
                  </a:cubicBezTo>
                  <a:cubicBezTo>
                    <a:pt x="271" y="564"/>
                    <a:pt x="271" y="564"/>
                    <a:pt x="271" y="564"/>
                  </a:cubicBezTo>
                  <a:cubicBezTo>
                    <a:pt x="270" y="434"/>
                    <a:pt x="270" y="434"/>
                    <a:pt x="270" y="434"/>
                  </a:cubicBezTo>
                  <a:cubicBezTo>
                    <a:pt x="44" y="435"/>
                    <a:pt x="44" y="435"/>
                    <a:pt x="44" y="435"/>
                  </a:cubicBezTo>
                  <a:cubicBezTo>
                    <a:pt x="36" y="435"/>
                    <a:pt x="30" y="433"/>
                    <a:pt x="24" y="428"/>
                  </a:cubicBezTo>
                  <a:cubicBezTo>
                    <a:pt x="17" y="423"/>
                    <a:pt x="14" y="418"/>
                    <a:pt x="12" y="411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259" y="1"/>
                    <a:pt x="259" y="1"/>
                    <a:pt x="259" y="1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74" y="345"/>
                    <a:pt x="374" y="345"/>
                    <a:pt x="374" y="345"/>
                  </a:cubicBezTo>
                  <a:lnTo>
                    <a:pt x="432" y="345"/>
                  </a:lnTo>
                  <a:close/>
                  <a:moveTo>
                    <a:pt x="270" y="345"/>
                  </a:moveTo>
                  <a:cubicBezTo>
                    <a:pt x="270" y="198"/>
                    <a:pt x="270" y="198"/>
                    <a:pt x="270" y="198"/>
                  </a:cubicBezTo>
                  <a:cubicBezTo>
                    <a:pt x="269" y="189"/>
                    <a:pt x="270" y="179"/>
                    <a:pt x="270" y="169"/>
                  </a:cubicBezTo>
                  <a:cubicBezTo>
                    <a:pt x="271" y="159"/>
                    <a:pt x="272" y="148"/>
                    <a:pt x="273" y="136"/>
                  </a:cubicBezTo>
                  <a:cubicBezTo>
                    <a:pt x="125" y="345"/>
                    <a:pt x="125" y="345"/>
                    <a:pt x="125" y="345"/>
                  </a:cubicBezTo>
                  <a:lnTo>
                    <a:pt x="270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797D1A0-A45C-4395-B13D-EE23D4A32E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14638" y="4494213"/>
              <a:ext cx="192088" cy="265113"/>
            </a:xfrm>
            <a:custGeom>
              <a:avLst/>
              <a:gdLst>
                <a:gd name="T0" fmla="*/ 417 w 417"/>
                <a:gd name="T1" fmla="*/ 287 h 576"/>
                <a:gd name="T2" fmla="*/ 402 w 417"/>
                <a:gd name="T3" fmla="*/ 415 h 576"/>
                <a:gd name="T4" fmla="*/ 358 w 417"/>
                <a:gd name="T5" fmla="*/ 505 h 576"/>
                <a:gd name="T6" fmla="*/ 292 w 417"/>
                <a:gd name="T7" fmla="*/ 558 h 576"/>
                <a:gd name="T8" fmla="*/ 209 w 417"/>
                <a:gd name="T9" fmla="*/ 576 h 576"/>
                <a:gd name="T10" fmla="*/ 126 w 417"/>
                <a:gd name="T11" fmla="*/ 559 h 576"/>
                <a:gd name="T12" fmla="*/ 60 w 417"/>
                <a:gd name="T13" fmla="*/ 506 h 576"/>
                <a:gd name="T14" fmla="*/ 16 w 417"/>
                <a:gd name="T15" fmla="*/ 416 h 576"/>
                <a:gd name="T16" fmla="*/ 0 w 417"/>
                <a:gd name="T17" fmla="*/ 288 h 576"/>
                <a:gd name="T18" fmla="*/ 15 w 417"/>
                <a:gd name="T19" fmla="*/ 161 h 576"/>
                <a:gd name="T20" fmla="*/ 58 w 417"/>
                <a:gd name="T21" fmla="*/ 71 h 576"/>
                <a:gd name="T22" fmla="*/ 124 w 417"/>
                <a:gd name="T23" fmla="*/ 18 h 576"/>
                <a:gd name="T24" fmla="*/ 207 w 417"/>
                <a:gd name="T25" fmla="*/ 0 h 576"/>
                <a:gd name="T26" fmla="*/ 290 w 417"/>
                <a:gd name="T27" fmla="*/ 17 h 576"/>
                <a:gd name="T28" fmla="*/ 357 w 417"/>
                <a:gd name="T29" fmla="*/ 70 h 576"/>
                <a:gd name="T30" fmla="*/ 401 w 417"/>
                <a:gd name="T31" fmla="*/ 159 h 576"/>
                <a:gd name="T32" fmla="*/ 417 w 417"/>
                <a:gd name="T33" fmla="*/ 287 h 576"/>
                <a:gd name="T34" fmla="*/ 294 w 417"/>
                <a:gd name="T35" fmla="*/ 288 h 576"/>
                <a:gd name="T36" fmla="*/ 286 w 417"/>
                <a:gd name="T37" fmla="*/ 192 h 576"/>
                <a:gd name="T38" fmla="*/ 266 w 417"/>
                <a:gd name="T39" fmla="*/ 133 h 576"/>
                <a:gd name="T40" fmla="*/ 238 w 417"/>
                <a:gd name="T41" fmla="*/ 104 h 576"/>
                <a:gd name="T42" fmla="*/ 207 w 417"/>
                <a:gd name="T43" fmla="*/ 97 h 576"/>
                <a:gd name="T44" fmla="*/ 176 w 417"/>
                <a:gd name="T45" fmla="*/ 105 h 576"/>
                <a:gd name="T46" fmla="*/ 149 w 417"/>
                <a:gd name="T47" fmla="*/ 134 h 576"/>
                <a:gd name="T48" fmla="*/ 130 w 417"/>
                <a:gd name="T49" fmla="*/ 192 h 576"/>
                <a:gd name="T50" fmla="*/ 124 w 417"/>
                <a:gd name="T51" fmla="*/ 288 h 576"/>
                <a:gd name="T52" fmla="*/ 131 w 417"/>
                <a:gd name="T53" fmla="*/ 384 h 576"/>
                <a:gd name="T54" fmla="*/ 150 w 417"/>
                <a:gd name="T55" fmla="*/ 442 h 576"/>
                <a:gd name="T56" fmla="*/ 177 w 417"/>
                <a:gd name="T57" fmla="*/ 472 h 576"/>
                <a:gd name="T58" fmla="*/ 208 w 417"/>
                <a:gd name="T59" fmla="*/ 479 h 576"/>
                <a:gd name="T60" fmla="*/ 240 w 417"/>
                <a:gd name="T61" fmla="*/ 471 h 576"/>
                <a:gd name="T62" fmla="*/ 267 w 417"/>
                <a:gd name="T63" fmla="*/ 442 h 576"/>
                <a:gd name="T64" fmla="*/ 286 w 417"/>
                <a:gd name="T65" fmla="*/ 383 h 576"/>
                <a:gd name="T66" fmla="*/ 294 w 417"/>
                <a:gd name="T67" fmla="*/ 288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7" h="576">
                  <a:moveTo>
                    <a:pt x="417" y="287"/>
                  </a:moveTo>
                  <a:cubicBezTo>
                    <a:pt x="417" y="336"/>
                    <a:pt x="412" y="379"/>
                    <a:pt x="402" y="415"/>
                  </a:cubicBezTo>
                  <a:cubicBezTo>
                    <a:pt x="391" y="451"/>
                    <a:pt x="377" y="481"/>
                    <a:pt x="358" y="505"/>
                  </a:cubicBezTo>
                  <a:cubicBezTo>
                    <a:pt x="340" y="529"/>
                    <a:pt x="317" y="546"/>
                    <a:pt x="292" y="558"/>
                  </a:cubicBezTo>
                  <a:cubicBezTo>
                    <a:pt x="266" y="570"/>
                    <a:pt x="238" y="576"/>
                    <a:pt x="209" y="576"/>
                  </a:cubicBezTo>
                  <a:cubicBezTo>
                    <a:pt x="179" y="576"/>
                    <a:pt x="151" y="570"/>
                    <a:pt x="126" y="559"/>
                  </a:cubicBezTo>
                  <a:cubicBezTo>
                    <a:pt x="100" y="547"/>
                    <a:pt x="78" y="529"/>
                    <a:pt x="60" y="506"/>
                  </a:cubicBezTo>
                  <a:cubicBezTo>
                    <a:pt x="41" y="482"/>
                    <a:pt x="26" y="452"/>
                    <a:pt x="16" y="416"/>
                  </a:cubicBezTo>
                  <a:cubicBezTo>
                    <a:pt x="5" y="380"/>
                    <a:pt x="0" y="338"/>
                    <a:pt x="0" y="288"/>
                  </a:cubicBezTo>
                  <a:cubicBezTo>
                    <a:pt x="0" y="239"/>
                    <a:pt x="5" y="197"/>
                    <a:pt x="15" y="161"/>
                  </a:cubicBezTo>
                  <a:cubicBezTo>
                    <a:pt x="25" y="124"/>
                    <a:pt x="40" y="95"/>
                    <a:pt x="58" y="71"/>
                  </a:cubicBezTo>
                  <a:cubicBezTo>
                    <a:pt x="77" y="47"/>
                    <a:pt x="99" y="29"/>
                    <a:pt x="124" y="18"/>
                  </a:cubicBezTo>
                  <a:cubicBezTo>
                    <a:pt x="149" y="6"/>
                    <a:pt x="177" y="0"/>
                    <a:pt x="207" y="0"/>
                  </a:cubicBezTo>
                  <a:cubicBezTo>
                    <a:pt x="237" y="0"/>
                    <a:pt x="264" y="6"/>
                    <a:pt x="290" y="17"/>
                  </a:cubicBezTo>
                  <a:cubicBezTo>
                    <a:pt x="316" y="29"/>
                    <a:pt x="338" y="46"/>
                    <a:pt x="357" y="70"/>
                  </a:cubicBezTo>
                  <a:cubicBezTo>
                    <a:pt x="376" y="93"/>
                    <a:pt x="390" y="123"/>
                    <a:pt x="401" y="159"/>
                  </a:cubicBezTo>
                  <a:cubicBezTo>
                    <a:pt x="412" y="195"/>
                    <a:pt x="417" y="238"/>
                    <a:pt x="417" y="287"/>
                  </a:cubicBezTo>
                  <a:close/>
                  <a:moveTo>
                    <a:pt x="294" y="288"/>
                  </a:moveTo>
                  <a:cubicBezTo>
                    <a:pt x="293" y="249"/>
                    <a:pt x="291" y="217"/>
                    <a:pt x="286" y="192"/>
                  </a:cubicBezTo>
                  <a:cubicBezTo>
                    <a:pt x="281" y="167"/>
                    <a:pt x="274" y="148"/>
                    <a:pt x="266" y="133"/>
                  </a:cubicBezTo>
                  <a:cubicBezTo>
                    <a:pt x="258" y="119"/>
                    <a:pt x="249" y="110"/>
                    <a:pt x="238" y="104"/>
                  </a:cubicBezTo>
                  <a:cubicBezTo>
                    <a:pt x="228" y="99"/>
                    <a:pt x="218" y="97"/>
                    <a:pt x="207" y="97"/>
                  </a:cubicBezTo>
                  <a:cubicBezTo>
                    <a:pt x="197" y="97"/>
                    <a:pt x="186" y="99"/>
                    <a:pt x="176" y="105"/>
                  </a:cubicBezTo>
                  <a:cubicBezTo>
                    <a:pt x="166" y="110"/>
                    <a:pt x="157" y="120"/>
                    <a:pt x="149" y="134"/>
                  </a:cubicBezTo>
                  <a:cubicBezTo>
                    <a:pt x="141" y="148"/>
                    <a:pt x="135" y="168"/>
                    <a:pt x="130" y="192"/>
                  </a:cubicBezTo>
                  <a:cubicBezTo>
                    <a:pt x="126" y="217"/>
                    <a:pt x="123" y="249"/>
                    <a:pt x="124" y="288"/>
                  </a:cubicBezTo>
                  <a:cubicBezTo>
                    <a:pt x="124" y="327"/>
                    <a:pt x="126" y="359"/>
                    <a:pt x="131" y="384"/>
                  </a:cubicBezTo>
                  <a:cubicBezTo>
                    <a:pt x="136" y="409"/>
                    <a:pt x="142" y="428"/>
                    <a:pt x="150" y="442"/>
                  </a:cubicBezTo>
                  <a:cubicBezTo>
                    <a:pt x="158" y="457"/>
                    <a:pt x="167" y="466"/>
                    <a:pt x="177" y="472"/>
                  </a:cubicBezTo>
                  <a:cubicBezTo>
                    <a:pt x="187" y="477"/>
                    <a:pt x="198" y="479"/>
                    <a:pt x="208" y="479"/>
                  </a:cubicBezTo>
                  <a:cubicBezTo>
                    <a:pt x="219" y="479"/>
                    <a:pt x="229" y="477"/>
                    <a:pt x="240" y="471"/>
                  </a:cubicBezTo>
                  <a:cubicBezTo>
                    <a:pt x="250" y="466"/>
                    <a:pt x="259" y="456"/>
                    <a:pt x="267" y="442"/>
                  </a:cubicBezTo>
                  <a:cubicBezTo>
                    <a:pt x="275" y="428"/>
                    <a:pt x="282" y="408"/>
                    <a:pt x="286" y="383"/>
                  </a:cubicBezTo>
                  <a:cubicBezTo>
                    <a:pt x="291" y="359"/>
                    <a:pt x="294" y="327"/>
                    <a:pt x="294" y="2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3BEF456D-3F16-4E1E-A488-12076DB187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0538" y="4495800"/>
              <a:ext cx="169863" cy="260350"/>
            </a:xfrm>
            <a:custGeom>
              <a:avLst/>
              <a:gdLst>
                <a:gd name="T0" fmla="*/ 368 w 368"/>
                <a:gd name="T1" fmla="*/ 477 h 565"/>
                <a:gd name="T2" fmla="*/ 368 w 368"/>
                <a:gd name="T3" fmla="*/ 564 h 565"/>
                <a:gd name="T4" fmla="*/ 48 w 368"/>
                <a:gd name="T5" fmla="*/ 565 h 565"/>
                <a:gd name="T6" fmla="*/ 48 w 368"/>
                <a:gd name="T7" fmla="*/ 478 h 565"/>
                <a:gd name="T8" fmla="*/ 156 w 368"/>
                <a:gd name="T9" fmla="*/ 478 h 565"/>
                <a:gd name="T10" fmla="*/ 155 w 368"/>
                <a:gd name="T11" fmla="*/ 194 h 565"/>
                <a:gd name="T12" fmla="*/ 155 w 368"/>
                <a:gd name="T13" fmla="*/ 172 h 565"/>
                <a:gd name="T14" fmla="*/ 156 w 368"/>
                <a:gd name="T15" fmla="*/ 150 h 565"/>
                <a:gd name="T16" fmla="*/ 92 w 368"/>
                <a:gd name="T17" fmla="*/ 203 h 565"/>
                <a:gd name="T18" fmla="*/ 76 w 368"/>
                <a:gd name="T19" fmla="*/ 211 h 565"/>
                <a:gd name="T20" fmla="*/ 60 w 368"/>
                <a:gd name="T21" fmla="*/ 211 h 565"/>
                <a:gd name="T22" fmla="*/ 47 w 368"/>
                <a:gd name="T23" fmla="*/ 206 h 565"/>
                <a:gd name="T24" fmla="*/ 38 w 368"/>
                <a:gd name="T25" fmla="*/ 199 h 565"/>
                <a:gd name="T26" fmla="*/ 0 w 368"/>
                <a:gd name="T27" fmla="*/ 149 h 565"/>
                <a:gd name="T28" fmla="*/ 175 w 368"/>
                <a:gd name="T29" fmla="*/ 1 h 565"/>
                <a:gd name="T30" fmla="*/ 274 w 368"/>
                <a:gd name="T31" fmla="*/ 0 h 565"/>
                <a:gd name="T32" fmla="*/ 275 w 368"/>
                <a:gd name="T33" fmla="*/ 477 h 565"/>
                <a:gd name="T34" fmla="*/ 368 w 368"/>
                <a:gd name="T35" fmla="*/ 477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8" h="565">
                  <a:moveTo>
                    <a:pt x="368" y="477"/>
                  </a:moveTo>
                  <a:cubicBezTo>
                    <a:pt x="368" y="564"/>
                    <a:pt x="368" y="564"/>
                    <a:pt x="368" y="564"/>
                  </a:cubicBezTo>
                  <a:cubicBezTo>
                    <a:pt x="48" y="565"/>
                    <a:pt x="48" y="565"/>
                    <a:pt x="48" y="565"/>
                  </a:cubicBezTo>
                  <a:cubicBezTo>
                    <a:pt x="48" y="478"/>
                    <a:pt x="48" y="478"/>
                    <a:pt x="48" y="478"/>
                  </a:cubicBezTo>
                  <a:cubicBezTo>
                    <a:pt x="156" y="478"/>
                    <a:pt x="156" y="478"/>
                    <a:pt x="156" y="478"/>
                  </a:cubicBezTo>
                  <a:cubicBezTo>
                    <a:pt x="155" y="194"/>
                    <a:pt x="155" y="194"/>
                    <a:pt x="155" y="194"/>
                  </a:cubicBezTo>
                  <a:cubicBezTo>
                    <a:pt x="155" y="186"/>
                    <a:pt x="155" y="179"/>
                    <a:pt x="155" y="172"/>
                  </a:cubicBezTo>
                  <a:cubicBezTo>
                    <a:pt x="155" y="164"/>
                    <a:pt x="156" y="157"/>
                    <a:pt x="156" y="150"/>
                  </a:cubicBezTo>
                  <a:cubicBezTo>
                    <a:pt x="92" y="203"/>
                    <a:pt x="92" y="203"/>
                    <a:pt x="92" y="203"/>
                  </a:cubicBezTo>
                  <a:cubicBezTo>
                    <a:pt x="87" y="208"/>
                    <a:pt x="81" y="210"/>
                    <a:pt x="76" y="211"/>
                  </a:cubicBezTo>
                  <a:cubicBezTo>
                    <a:pt x="70" y="212"/>
                    <a:pt x="65" y="212"/>
                    <a:pt x="60" y="211"/>
                  </a:cubicBezTo>
                  <a:cubicBezTo>
                    <a:pt x="55" y="210"/>
                    <a:pt x="51" y="209"/>
                    <a:pt x="47" y="206"/>
                  </a:cubicBezTo>
                  <a:cubicBezTo>
                    <a:pt x="43" y="204"/>
                    <a:pt x="40" y="201"/>
                    <a:pt x="38" y="19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5" y="477"/>
                    <a:pt x="275" y="477"/>
                    <a:pt x="275" y="477"/>
                  </a:cubicBezTo>
                  <a:lnTo>
                    <a:pt x="368" y="4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7067006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B34B60F-EC4E-4521-BD41-7BCAC968B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335" y="1814171"/>
            <a:ext cx="6026391" cy="1236761"/>
          </a:xfrm>
        </p:spPr>
        <p:txBody>
          <a:bodyPr/>
          <a:lstStyle/>
          <a:p>
            <a:pPr marL="0" indent="0">
              <a:spcAft>
                <a:spcPts val="450"/>
              </a:spcAft>
              <a:buNone/>
              <a:tabLst>
                <a:tab pos="3086100" algn="l"/>
              </a:tabLst>
            </a:pPr>
            <a:r>
              <a:rPr lang="en-US" sz="2800" b="1" dirty="0">
                <a:solidFill>
                  <a:schemeClr val="accent1"/>
                </a:solidFill>
                <a:ea typeface="Lato" panose="020F0502020204030203" pitchFamily="34" charset="0"/>
                <a:cs typeface="Lato" panose="020F0502020204030203" pitchFamily="34" charset="0"/>
              </a:rPr>
              <a:t>NINETY PERCENT OF EVANGELISM IS THE ART OF ASKING QUESTIONS!</a:t>
            </a:r>
            <a:endParaRPr lang="en-US" sz="2800" b="1" dirty="0">
              <a:solidFill>
                <a:srgbClr val="4D4D4F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E1194D-9CAF-4B1D-8258-2E68E3291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335" y="443323"/>
            <a:ext cx="5945421" cy="845265"/>
          </a:xfrm>
        </p:spPr>
        <p:txBody>
          <a:bodyPr/>
          <a:lstStyle/>
          <a:p>
            <a:r>
              <a:rPr lang="en-US" sz="3600" i="1" dirty="0">
                <a:latin typeface="+mn-lt"/>
              </a:rPr>
              <a:t>Three Keys to Spiritual Fishing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8EBE769F-97D7-4D0B-AE13-D22E58D85BE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30218" r="30218"/>
          <a:stretch>
            <a:fillRect/>
          </a:stretch>
        </p:blipFill>
        <p:spPr/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1F3839C-0BD0-4A2D-B88D-E33EC8199FFB}"/>
              </a:ext>
            </a:extLst>
          </p:cNvPr>
          <p:cNvGrpSpPr>
            <a:grpSpLocks/>
          </p:cNvGrpSpPr>
          <p:nvPr/>
        </p:nvGrpSpPr>
        <p:grpSpPr>
          <a:xfrm>
            <a:off x="9712561" y="1001344"/>
            <a:ext cx="733634" cy="733634"/>
            <a:chOff x="2298701" y="4024312"/>
            <a:chExt cx="1204913" cy="1200151"/>
          </a:xfrm>
          <a:solidFill>
            <a:schemeClr val="bg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8249CA4-DF62-4F2C-B088-BB28E54BC4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8701" y="4024312"/>
              <a:ext cx="1204913" cy="1200151"/>
            </a:xfrm>
            <a:custGeom>
              <a:avLst/>
              <a:gdLst>
                <a:gd name="T0" fmla="*/ 1310 w 2616"/>
                <a:gd name="T1" fmla="*/ 2603 h 2603"/>
                <a:gd name="T2" fmla="*/ 1305 w 2616"/>
                <a:gd name="T3" fmla="*/ 2603 h 2603"/>
                <a:gd name="T4" fmla="*/ 627 w 2616"/>
                <a:gd name="T5" fmla="*/ 2055 h 2603"/>
                <a:gd name="T6" fmla="*/ 561 w 2616"/>
                <a:gd name="T7" fmla="*/ 1990 h 2603"/>
                <a:gd name="T8" fmla="*/ 12 w 2616"/>
                <a:gd name="T9" fmla="*/ 1306 h 2603"/>
                <a:gd name="T10" fmla="*/ 551 w 2616"/>
                <a:gd name="T11" fmla="*/ 637 h 2603"/>
                <a:gd name="T12" fmla="*/ 626 w 2616"/>
                <a:gd name="T13" fmla="*/ 561 h 2603"/>
                <a:gd name="T14" fmla="*/ 1311 w 2616"/>
                <a:gd name="T15" fmla="*/ 11 h 2603"/>
                <a:gd name="T16" fmla="*/ 1988 w 2616"/>
                <a:gd name="T17" fmla="*/ 557 h 2603"/>
                <a:gd name="T18" fmla="*/ 2054 w 2616"/>
                <a:gd name="T19" fmla="*/ 623 h 2603"/>
                <a:gd name="T20" fmla="*/ 2604 w 2616"/>
                <a:gd name="T21" fmla="*/ 1308 h 2603"/>
                <a:gd name="T22" fmla="*/ 2058 w 2616"/>
                <a:gd name="T23" fmla="*/ 1985 h 2603"/>
                <a:gd name="T24" fmla="*/ 1992 w 2616"/>
                <a:gd name="T25" fmla="*/ 2051 h 2603"/>
                <a:gd name="T26" fmla="*/ 1310 w 2616"/>
                <a:gd name="T27" fmla="*/ 2603 h 2603"/>
                <a:gd name="T28" fmla="*/ 1319 w 2616"/>
                <a:gd name="T29" fmla="*/ 2505 h 2603"/>
                <a:gd name="T30" fmla="*/ 1319 w 2616"/>
                <a:gd name="T31" fmla="*/ 2505 h 2603"/>
                <a:gd name="T32" fmla="*/ 111 w 2616"/>
                <a:gd name="T33" fmla="*/ 1312 h 2603"/>
                <a:gd name="T34" fmla="*/ 632 w 2616"/>
                <a:gd name="T35" fmla="*/ 1921 h 2603"/>
                <a:gd name="T36" fmla="*/ 697 w 2616"/>
                <a:gd name="T37" fmla="*/ 1985 h 2603"/>
                <a:gd name="T38" fmla="*/ 1314 w 2616"/>
                <a:gd name="T39" fmla="*/ 2503 h 2603"/>
                <a:gd name="T40" fmla="*/ 1920 w 2616"/>
                <a:gd name="T41" fmla="*/ 1983 h 2603"/>
                <a:gd name="T42" fmla="*/ 1986 w 2616"/>
                <a:gd name="T43" fmla="*/ 1917 h 2603"/>
                <a:gd name="T44" fmla="*/ 2505 w 2616"/>
                <a:gd name="T45" fmla="*/ 1302 h 2603"/>
                <a:gd name="T46" fmla="*/ 1984 w 2616"/>
                <a:gd name="T47" fmla="*/ 693 h 2603"/>
                <a:gd name="T48" fmla="*/ 1982 w 2616"/>
                <a:gd name="T49" fmla="*/ 691 h 2603"/>
                <a:gd name="T50" fmla="*/ 1919 w 2616"/>
                <a:gd name="T51" fmla="*/ 629 h 2603"/>
                <a:gd name="T52" fmla="*/ 1304 w 2616"/>
                <a:gd name="T53" fmla="*/ 110 h 2603"/>
                <a:gd name="T54" fmla="*/ 697 w 2616"/>
                <a:gd name="T55" fmla="*/ 630 h 2603"/>
                <a:gd name="T56" fmla="*/ 621 w 2616"/>
                <a:gd name="T57" fmla="*/ 707 h 2603"/>
                <a:gd name="T58" fmla="*/ 111 w 2616"/>
                <a:gd name="T59" fmla="*/ 1312 h 2603"/>
                <a:gd name="T60" fmla="*/ 111 w 2616"/>
                <a:gd name="T61" fmla="*/ 1310 h 2603"/>
                <a:gd name="T62" fmla="*/ 111 w 2616"/>
                <a:gd name="T63" fmla="*/ 1310 h 2603"/>
                <a:gd name="T64" fmla="*/ 2505 w 2616"/>
                <a:gd name="T65" fmla="*/ 1304 h 2603"/>
                <a:gd name="T66" fmla="*/ 2505 w 2616"/>
                <a:gd name="T67" fmla="*/ 1304 h 2603"/>
                <a:gd name="T68" fmla="*/ 1307 w 2616"/>
                <a:gd name="T69" fmla="*/ 110 h 2603"/>
                <a:gd name="T70" fmla="*/ 1307 w 2616"/>
                <a:gd name="T71" fmla="*/ 110 h 2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16" h="2603">
                  <a:moveTo>
                    <a:pt x="1310" y="2603"/>
                  </a:moveTo>
                  <a:cubicBezTo>
                    <a:pt x="1308" y="2603"/>
                    <a:pt x="1307" y="2603"/>
                    <a:pt x="1305" y="2603"/>
                  </a:cubicBezTo>
                  <a:cubicBezTo>
                    <a:pt x="1215" y="2600"/>
                    <a:pt x="632" y="2061"/>
                    <a:pt x="627" y="2055"/>
                  </a:cubicBezTo>
                  <a:cubicBezTo>
                    <a:pt x="561" y="1990"/>
                    <a:pt x="561" y="1990"/>
                    <a:pt x="561" y="1990"/>
                  </a:cubicBezTo>
                  <a:cubicBezTo>
                    <a:pt x="468" y="1898"/>
                    <a:pt x="0" y="1426"/>
                    <a:pt x="12" y="1306"/>
                  </a:cubicBezTo>
                  <a:cubicBezTo>
                    <a:pt x="16" y="1179"/>
                    <a:pt x="496" y="692"/>
                    <a:pt x="551" y="637"/>
                  </a:cubicBezTo>
                  <a:cubicBezTo>
                    <a:pt x="626" y="561"/>
                    <a:pt x="626" y="561"/>
                    <a:pt x="626" y="561"/>
                  </a:cubicBezTo>
                  <a:cubicBezTo>
                    <a:pt x="720" y="467"/>
                    <a:pt x="1191" y="0"/>
                    <a:pt x="1311" y="11"/>
                  </a:cubicBezTo>
                  <a:cubicBezTo>
                    <a:pt x="1439" y="15"/>
                    <a:pt x="1932" y="502"/>
                    <a:pt x="1988" y="557"/>
                  </a:cubicBezTo>
                  <a:cubicBezTo>
                    <a:pt x="2054" y="623"/>
                    <a:pt x="2054" y="623"/>
                    <a:pt x="2054" y="623"/>
                  </a:cubicBezTo>
                  <a:cubicBezTo>
                    <a:pt x="2148" y="716"/>
                    <a:pt x="2616" y="1188"/>
                    <a:pt x="2604" y="1308"/>
                  </a:cubicBezTo>
                  <a:cubicBezTo>
                    <a:pt x="2600" y="1436"/>
                    <a:pt x="2113" y="1929"/>
                    <a:pt x="2058" y="1985"/>
                  </a:cubicBezTo>
                  <a:cubicBezTo>
                    <a:pt x="1992" y="2051"/>
                    <a:pt x="1992" y="2051"/>
                    <a:pt x="1992" y="2051"/>
                  </a:cubicBezTo>
                  <a:cubicBezTo>
                    <a:pt x="1898" y="2145"/>
                    <a:pt x="1437" y="2603"/>
                    <a:pt x="1310" y="2603"/>
                  </a:cubicBezTo>
                  <a:close/>
                  <a:moveTo>
                    <a:pt x="1319" y="2505"/>
                  </a:moveTo>
                  <a:cubicBezTo>
                    <a:pt x="1319" y="2505"/>
                    <a:pt x="1319" y="2505"/>
                    <a:pt x="1319" y="2505"/>
                  </a:cubicBezTo>
                  <a:close/>
                  <a:moveTo>
                    <a:pt x="111" y="1312"/>
                  </a:moveTo>
                  <a:cubicBezTo>
                    <a:pt x="125" y="1365"/>
                    <a:pt x="311" y="1602"/>
                    <a:pt x="632" y="1921"/>
                  </a:cubicBezTo>
                  <a:cubicBezTo>
                    <a:pt x="697" y="1985"/>
                    <a:pt x="697" y="1985"/>
                    <a:pt x="697" y="1985"/>
                  </a:cubicBezTo>
                  <a:cubicBezTo>
                    <a:pt x="883" y="2155"/>
                    <a:pt x="1242" y="2469"/>
                    <a:pt x="1314" y="2503"/>
                  </a:cubicBezTo>
                  <a:cubicBezTo>
                    <a:pt x="1371" y="2484"/>
                    <a:pt x="1606" y="2299"/>
                    <a:pt x="1920" y="1983"/>
                  </a:cubicBezTo>
                  <a:cubicBezTo>
                    <a:pt x="1986" y="1917"/>
                    <a:pt x="1986" y="1917"/>
                    <a:pt x="1986" y="1917"/>
                  </a:cubicBezTo>
                  <a:cubicBezTo>
                    <a:pt x="2308" y="1593"/>
                    <a:pt x="2492" y="1354"/>
                    <a:pt x="2505" y="1302"/>
                  </a:cubicBezTo>
                  <a:cubicBezTo>
                    <a:pt x="2491" y="1249"/>
                    <a:pt x="2305" y="1012"/>
                    <a:pt x="1984" y="693"/>
                  </a:cubicBezTo>
                  <a:cubicBezTo>
                    <a:pt x="1982" y="691"/>
                    <a:pt x="1982" y="691"/>
                    <a:pt x="1982" y="691"/>
                  </a:cubicBezTo>
                  <a:cubicBezTo>
                    <a:pt x="1919" y="629"/>
                    <a:pt x="1919" y="629"/>
                    <a:pt x="1919" y="629"/>
                  </a:cubicBezTo>
                  <a:cubicBezTo>
                    <a:pt x="1595" y="307"/>
                    <a:pt x="1357" y="123"/>
                    <a:pt x="1304" y="110"/>
                  </a:cubicBezTo>
                  <a:cubicBezTo>
                    <a:pt x="1252" y="124"/>
                    <a:pt x="1016" y="310"/>
                    <a:pt x="697" y="630"/>
                  </a:cubicBezTo>
                  <a:cubicBezTo>
                    <a:pt x="621" y="707"/>
                    <a:pt x="621" y="707"/>
                    <a:pt x="621" y="707"/>
                  </a:cubicBezTo>
                  <a:cubicBezTo>
                    <a:pt x="305" y="1025"/>
                    <a:pt x="124" y="1261"/>
                    <a:pt x="111" y="1312"/>
                  </a:cubicBezTo>
                  <a:close/>
                  <a:moveTo>
                    <a:pt x="111" y="1310"/>
                  </a:moveTo>
                  <a:cubicBezTo>
                    <a:pt x="111" y="1310"/>
                    <a:pt x="111" y="1310"/>
                    <a:pt x="111" y="1310"/>
                  </a:cubicBezTo>
                  <a:moveTo>
                    <a:pt x="2505" y="1304"/>
                  </a:moveTo>
                  <a:cubicBezTo>
                    <a:pt x="2505" y="1304"/>
                    <a:pt x="2505" y="1304"/>
                    <a:pt x="2505" y="1304"/>
                  </a:cubicBezTo>
                  <a:close/>
                  <a:moveTo>
                    <a:pt x="1307" y="110"/>
                  </a:moveTo>
                  <a:cubicBezTo>
                    <a:pt x="1307" y="110"/>
                    <a:pt x="1307" y="110"/>
                    <a:pt x="1307" y="1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146D1C80-4D65-4699-9802-3DD06AC31F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0326" y="4497388"/>
              <a:ext cx="198438" cy="260350"/>
            </a:xfrm>
            <a:custGeom>
              <a:avLst/>
              <a:gdLst>
                <a:gd name="T0" fmla="*/ 432 w 432"/>
                <a:gd name="T1" fmla="*/ 345 h 564"/>
                <a:gd name="T2" fmla="*/ 432 w 432"/>
                <a:gd name="T3" fmla="*/ 412 h 564"/>
                <a:gd name="T4" fmla="*/ 427 w 432"/>
                <a:gd name="T5" fmla="*/ 427 h 564"/>
                <a:gd name="T6" fmla="*/ 409 w 432"/>
                <a:gd name="T7" fmla="*/ 434 h 564"/>
                <a:gd name="T8" fmla="*/ 375 w 432"/>
                <a:gd name="T9" fmla="*/ 434 h 564"/>
                <a:gd name="T10" fmla="*/ 375 w 432"/>
                <a:gd name="T11" fmla="*/ 563 h 564"/>
                <a:gd name="T12" fmla="*/ 271 w 432"/>
                <a:gd name="T13" fmla="*/ 564 h 564"/>
                <a:gd name="T14" fmla="*/ 270 w 432"/>
                <a:gd name="T15" fmla="*/ 434 h 564"/>
                <a:gd name="T16" fmla="*/ 44 w 432"/>
                <a:gd name="T17" fmla="*/ 435 h 564"/>
                <a:gd name="T18" fmla="*/ 24 w 432"/>
                <a:gd name="T19" fmla="*/ 428 h 564"/>
                <a:gd name="T20" fmla="*/ 12 w 432"/>
                <a:gd name="T21" fmla="*/ 411 h 564"/>
                <a:gd name="T22" fmla="*/ 0 w 432"/>
                <a:gd name="T23" fmla="*/ 352 h 564"/>
                <a:gd name="T24" fmla="*/ 259 w 432"/>
                <a:gd name="T25" fmla="*/ 1 h 564"/>
                <a:gd name="T26" fmla="*/ 373 w 432"/>
                <a:gd name="T27" fmla="*/ 0 h 564"/>
                <a:gd name="T28" fmla="*/ 374 w 432"/>
                <a:gd name="T29" fmla="*/ 345 h 564"/>
                <a:gd name="T30" fmla="*/ 432 w 432"/>
                <a:gd name="T31" fmla="*/ 345 h 564"/>
                <a:gd name="T32" fmla="*/ 270 w 432"/>
                <a:gd name="T33" fmla="*/ 345 h 564"/>
                <a:gd name="T34" fmla="*/ 270 w 432"/>
                <a:gd name="T35" fmla="*/ 198 h 564"/>
                <a:gd name="T36" fmla="*/ 270 w 432"/>
                <a:gd name="T37" fmla="*/ 169 h 564"/>
                <a:gd name="T38" fmla="*/ 273 w 432"/>
                <a:gd name="T39" fmla="*/ 136 h 564"/>
                <a:gd name="T40" fmla="*/ 125 w 432"/>
                <a:gd name="T41" fmla="*/ 345 h 564"/>
                <a:gd name="T42" fmla="*/ 270 w 432"/>
                <a:gd name="T43" fmla="*/ 34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2" h="564">
                  <a:moveTo>
                    <a:pt x="432" y="345"/>
                  </a:moveTo>
                  <a:cubicBezTo>
                    <a:pt x="432" y="412"/>
                    <a:pt x="432" y="412"/>
                    <a:pt x="432" y="412"/>
                  </a:cubicBezTo>
                  <a:cubicBezTo>
                    <a:pt x="432" y="418"/>
                    <a:pt x="430" y="423"/>
                    <a:pt x="427" y="427"/>
                  </a:cubicBezTo>
                  <a:cubicBezTo>
                    <a:pt x="423" y="432"/>
                    <a:pt x="417" y="434"/>
                    <a:pt x="409" y="434"/>
                  </a:cubicBezTo>
                  <a:cubicBezTo>
                    <a:pt x="375" y="434"/>
                    <a:pt x="375" y="434"/>
                    <a:pt x="375" y="434"/>
                  </a:cubicBezTo>
                  <a:cubicBezTo>
                    <a:pt x="375" y="563"/>
                    <a:pt x="375" y="563"/>
                    <a:pt x="375" y="563"/>
                  </a:cubicBezTo>
                  <a:cubicBezTo>
                    <a:pt x="271" y="564"/>
                    <a:pt x="271" y="564"/>
                    <a:pt x="271" y="564"/>
                  </a:cubicBezTo>
                  <a:cubicBezTo>
                    <a:pt x="270" y="434"/>
                    <a:pt x="270" y="434"/>
                    <a:pt x="270" y="434"/>
                  </a:cubicBezTo>
                  <a:cubicBezTo>
                    <a:pt x="44" y="435"/>
                    <a:pt x="44" y="435"/>
                    <a:pt x="44" y="435"/>
                  </a:cubicBezTo>
                  <a:cubicBezTo>
                    <a:pt x="36" y="435"/>
                    <a:pt x="30" y="433"/>
                    <a:pt x="24" y="428"/>
                  </a:cubicBezTo>
                  <a:cubicBezTo>
                    <a:pt x="17" y="423"/>
                    <a:pt x="14" y="418"/>
                    <a:pt x="12" y="411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259" y="1"/>
                    <a:pt x="259" y="1"/>
                    <a:pt x="259" y="1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74" y="345"/>
                    <a:pt x="374" y="345"/>
                    <a:pt x="374" y="345"/>
                  </a:cubicBezTo>
                  <a:lnTo>
                    <a:pt x="432" y="345"/>
                  </a:lnTo>
                  <a:close/>
                  <a:moveTo>
                    <a:pt x="270" y="345"/>
                  </a:moveTo>
                  <a:cubicBezTo>
                    <a:pt x="270" y="198"/>
                    <a:pt x="270" y="198"/>
                    <a:pt x="270" y="198"/>
                  </a:cubicBezTo>
                  <a:cubicBezTo>
                    <a:pt x="269" y="189"/>
                    <a:pt x="270" y="179"/>
                    <a:pt x="270" y="169"/>
                  </a:cubicBezTo>
                  <a:cubicBezTo>
                    <a:pt x="271" y="159"/>
                    <a:pt x="272" y="148"/>
                    <a:pt x="273" y="136"/>
                  </a:cubicBezTo>
                  <a:cubicBezTo>
                    <a:pt x="125" y="345"/>
                    <a:pt x="125" y="345"/>
                    <a:pt x="125" y="345"/>
                  </a:cubicBezTo>
                  <a:lnTo>
                    <a:pt x="270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797D1A0-A45C-4395-B13D-EE23D4A32E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14638" y="4494213"/>
              <a:ext cx="192088" cy="265113"/>
            </a:xfrm>
            <a:custGeom>
              <a:avLst/>
              <a:gdLst>
                <a:gd name="T0" fmla="*/ 417 w 417"/>
                <a:gd name="T1" fmla="*/ 287 h 576"/>
                <a:gd name="T2" fmla="*/ 402 w 417"/>
                <a:gd name="T3" fmla="*/ 415 h 576"/>
                <a:gd name="T4" fmla="*/ 358 w 417"/>
                <a:gd name="T5" fmla="*/ 505 h 576"/>
                <a:gd name="T6" fmla="*/ 292 w 417"/>
                <a:gd name="T7" fmla="*/ 558 h 576"/>
                <a:gd name="T8" fmla="*/ 209 w 417"/>
                <a:gd name="T9" fmla="*/ 576 h 576"/>
                <a:gd name="T10" fmla="*/ 126 w 417"/>
                <a:gd name="T11" fmla="*/ 559 h 576"/>
                <a:gd name="T12" fmla="*/ 60 w 417"/>
                <a:gd name="T13" fmla="*/ 506 h 576"/>
                <a:gd name="T14" fmla="*/ 16 w 417"/>
                <a:gd name="T15" fmla="*/ 416 h 576"/>
                <a:gd name="T16" fmla="*/ 0 w 417"/>
                <a:gd name="T17" fmla="*/ 288 h 576"/>
                <a:gd name="T18" fmla="*/ 15 w 417"/>
                <a:gd name="T19" fmla="*/ 161 h 576"/>
                <a:gd name="T20" fmla="*/ 58 w 417"/>
                <a:gd name="T21" fmla="*/ 71 h 576"/>
                <a:gd name="T22" fmla="*/ 124 w 417"/>
                <a:gd name="T23" fmla="*/ 18 h 576"/>
                <a:gd name="T24" fmla="*/ 207 w 417"/>
                <a:gd name="T25" fmla="*/ 0 h 576"/>
                <a:gd name="T26" fmla="*/ 290 w 417"/>
                <a:gd name="T27" fmla="*/ 17 h 576"/>
                <a:gd name="T28" fmla="*/ 357 w 417"/>
                <a:gd name="T29" fmla="*/ 70 h 576"/>
                <a:gd name="T30" fmla="*/ 401 w 417"/>
                <a:gd name="T31" fmla="*/ 159 h 576"/>
                <a:gd name="T32" fmla="*/ 417 w 417"/>
                <a:gd name="T33" fmla="*/ 287 h 576"/>
                <a:gd name="T34" fmla="*/ 294 w 417"/>
                <a:gd name="T35" fmla="*/ 288 h 576"/>
                <a:gd name="T36" fmla="*/ 286 w 417"/>
                <a:gd name="T37" fmla="*/ 192 h 576"/>
                <a:gd name="T38" fmla="*/ 266 w 417"/>
                <a:gd name="T39" fmla="*/ 133 h 576"/>
                <a:gd name="T40" fmla="*/ 238 w 417"/>
                <a:gd name="T41" fmla="*/ 104 h 576"/>
                <a:gd name="T42" fmla="*/ 207 w 417"/>
                <a:gd name="T43" fmla="*/ 97 h 576"/>
                <a:gd name="T44" fmla="*/ 176 w 417"/>
                <a:gd name="T45" fmla="*/ 105 h 576"/>
                <a:gd name="T46" fmla="*/ 149 w 417"/>
                <a:gd name="T47" fmla="*/ 134 h 576"/>
                <a:gd name="T48" fmla="*/ 130 w 417"/>
                <a:gd name="T49" fmla="*/ 192 h 576"/>
                <a:gd name="T50" fmla="*/ 124 w 417"/>
                <a:gd name="T51" fmla="*/ 288 h 576"/>
                <a:gd name="T52" fmla="*/ 131 w 417"/>
                <a:gd name="T53" fmla="*/ 384 h 576"/>
                <a:gd name="T54" fmla="*/ 150 w 417"/>
                <a:gd name="T55" fmla="*/ 442 h 576"/>
                <a:gd name="T56" fmla="*/ 177 w 417"/>
                <a:gd name="T57" fmla="*/ 472 h 576"/>
                <a:gd name="T58" fmla="*/ 208 w 417"/>
                <a:gd name="T59" fmla="*/ 479 h 576"/>
                <a:gd name="T60" fmla="*/ 240 w 417"/>
                <a:gd name="T61" fmla="*/ 471 h 576"/>
                <a:gd name="T62" fmla="*/ 267 w 417"/>
                <a:gd name="T63" fmla="*/ 442 h 576"/>
                <a:gd name="T64" fmla="*/ 286 w 417"/>
                <a:gd name="T65" fmla="*/ 383 h 576"/>
                <a:gd name="T66" fmla="*/ 294 w 417"/>
                <a:gd name="T67" fmla="*/ 288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7" h="576">
                  <a:moveTo>
                    <a:pt x="417" y="287"/>
                  </a:moveTo>
                  <a:cubicBezTo>
                    <a:pt x="417" y="336"/>
                    <a:pt x="412" y="379"/>
                    <a:pt x="402" y="415"/>
                  </a:cubicBezTo>
                  <a:cubicBezTo>
                    <a:pt x="391" y="451"/>
                    <a:pt x="377" y="481"/>
                    <a:pt x="358" y="505"/>
                  </a:cubicBezTo>
                  <a:cubicBezTo>
                    <a:pt x="340" y="529"/>
                    <a:pt x="317" y="546"/>
                    <a:pt x="292" y="558"/>
                  </a:cubicBezTo>
                  <a:cubicBezTo>
                    <a:pt x="266" y="570"/>
                    <a:pt x="238" y="576"/>
                    <a:pt x="209" y="576"/>
                  </a:cubicBezTo>
                  <a:cubicBezTo>
                    <a:pt x="179" y="576"/>
                    <a:pt x="151" y="570"/>
                    <a:pt x="126" y="559"/>
                  </a:cubicBezTo>
                  <a:cubicBezTo>
                    <a:pt x="100" y="547"/>
                    <a:pt x="78" y="529"/>
                    <a:pt x="60" y="506"/>
                  </a:cubicBezTo>
                  <a:cubicBezTo>
                    <a:pt x="41" y="482"/>
                    <a:pt x="26" y="452"/>
                    <a:pt x="16" y="416"/>
                  </a:cubicBezTo>
                  <a:cubicBezTo>
                    <a:pt x="5" y="380"/>
                    <a:pt x="0" y="338"/>
                    <a:pt x="0" y="288"/>
                  </a:cubicBezTo>
                  <a:cubicBezTo>
                    <a:pt x="0" y="239"/>
                    <a:pt x="5" y="197"/>
                    <a:pt x="15" y="161"/>
                  </a:cubicBezTo>
                  <a:cubicBezTo>
                    <a:pt x="25" y="124"/>
                    <a:pt x="40" y="95"/>
                    <a:pt x="58" y="71"/>
                  </a:cubicBezTo>
                  <a:cubicBezTo>
                    <a:pt x="77" y="47"/>
                    <a:pt x="99" y="29"/>
                    <a:pt x="124" y="18"/>
                  </a:cubicBezTo>
                  <a:cubicBezTo>
                    <a:pt x="149" y="6"/>
                    <a:pt x="177" y="0"/>
                    <a:pt x="207" y="0"/>
                  </a:cubicBezTo>
                  <a:cubicBezTo>
                    <a:pt x="237" y="0"/>
                    <a:pt x="264" y="6"/>
                    <a:pt x="290" y="17"/>
                  </a:cubicBezTo>
                  <a:cubicBezTo>
                    <a:pt x="316" y="29"/>
                    <a:pt x="338" y="46"/>
                    <a:pt x="357" y="70"/>
                  </a:cubicBezTo>
                  <a:cubicBezTo>
                    <a:pt x="376" y="93"/>
                    <a:pt x="390" y="123"/>
                    <a:pt x="401" y="159"/>
                  </a:cubicBezTo>
                  <a:cubicBezTo>
                    <a:pt x="412" y="195"/>
                    <a:pt x="417" y="238"/>
                    <a:pt x="417" y="287"/>
                  </a:cubicBezTo>
                  <a:close/>
                  <a:moveTo>
                    <a:pt x="294" y="288"/>
                  </a:moveTo>
                  <a:cubicBezTo>
                    <a:pt x="293" y="249"/>
                    <a:pt x="291" y="217"/>
                    <a:pt x="286" y="192"/>
                  </a:cubicBezTo>
                  <a:cubicBezTo>
                    <a:pt x="281" y="167"/>
                    <a:pt x="274" y="148"/>
                    <a:pt x="266" y="133"/>
                  </a:cubicBezTo>
                  <a:cubicBezTo>
                    <a:pt x="258" y="119"/>
                    <a:pt x="249" y="110"/>
                    <a:pt x="238" y="104"/>
                  </a:cubicBezTo>
                  <a:cubicBezTo>
                    <a:pt x="228" y="99"/>
                    <a:pt x="218" y="97"/>
                    <a:pt x="207" y="97"/>
                  </a:cubicBezTo>
                  <a:cubicBezTo>
                    <a:pt x="197" y="97"/>
                    <a:pt x="186" y="99"/>
                    <a:pt x="176" y="105"/>
                  </a:cubicBezTo>
                  <a:cubicBezTo>
                    <a:pt x="166" y="110"/>
                    <a:pt x="157" y="120"/>
                    <a:pt x="149" y="134"/>
                  </a:cubicBezTo>
                  <a:cubicBezTo>
                    <a:pt x="141" y="148"/>
                    <a:pt x="135" y="168"/>
                    <a:pt x="130" y="192"/>
                  </a:cubicBezTo>
                  <a:cubicBezTo>
                    <a:pt x="126" y="217"/>
                    <a:pt x="123" y="249"/>
                    <a:pt x="124" y="288"/>
                  </a:cubicBezTo>
                  <a:cubicBezTo>
                    <a:pt x="124" y="327"/>
                    <a:pt x="126" y="359"/>
                    <a:pt x="131" y="384"/>
                  </a:cubicBezTo>
                  <a:cubicBezTo>
                    <a:pt x="136" y="409"/>
                    <a:pt x="142" y="428"/>
                    <a:pt x="150" y="442"/>
                  </a:cubicBezTo>
                  <a:cubicBezTo>
                    <a:pt x="158" y="457"/>
                    <a:pt x="167" y="466"/>
                    <a:pt x="177" y="472"/>
                  </a:cubicBezTo>
                  <a:cubicBezTo>
                    <a:pt x="187" y="477"/>
                    <a:pt x="198" y="479"/>
                    <a:pt x="208" y="479"/>
                  </a:cubicBezTo>
                  <a:cubicBezTo>
                    <a:pt x="219" y="479"/>
                    <a:pt x="229" y="477"/>
                    <a:pt x="240" y="471"/>
                  </a:cubicBezTo>
                  <a:cubicBezTo>
                    <a:pt x="250" y="466"/>
                    <a:pt x="259" y="456"/>
                    <a:pt x="267" y="442"/>
                  </a:cubicBezTo>
                  <a:cubicBezTo>
                    <a:pt x="275" y="428"/>
                    <a:pt x="282" y="408"/>
                    <a:pt x="286" y="383"/>
                  </a:cubicBezTo>
                  <a:cubicBezTo>
                    <a:pt x="291" y="359"/>
                    <a:pt x="294" y="327"/>
                    <a:pt x="294" y="2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3BEF456D-3F16-4E1E-A488-12076DB187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0538" y="4495800"/>
              <a:ext cx="169863" cy="260350"/>
            </a:xfrm>
            <a:custGeom>
              <a:avLst/>
              <a:gdLst>
                <a:gd name="T0" fmla="*/ 368 w 368"/>
                <a:gd name="T1" fmla="*/ 477 h 565"/>
                <a:gd name="T2" fmla="*/ 368 w 368"/>
                <a:gd name="T3" fmla="*/ 564 h 565"/>
                <a:gd name="T4" fmla="*/ 48 w 368"/>
                <a:gd name="T5" fmla="*/ 565 h 565"/>
                <a:gd name="T6" fmla="*/ 48 w 368"/>
                <a:gd name="T7" fmla="*/ 478 h 565"/>
                <a:gd name="T8" fmla="*/ 156 w 368"/>
                <a:gd name="T9" fmla="*/ 478 h 565"/>
                <a:gd name="T10" fmla="*/ 155 w 368"/>
                <a:gd name="T11" fmla="*/ 194 h 565"/>
                <a:gd name="T12" fmla="*/ 155 w 368"/>
                <a:gd name="T13" fmla="*/ 172 h 565"/>
                <a:gd name="T14" fmla="*/ 156 w 368"/>
                <a:gd name="T15" fmla="*/ 150 h 565"/>
                <a:gd name="T16" fmla="*/ 92 w 368"/>
                <a:gd name="T17" fmla="*/ 203 h 565"/>
                <a:gd name="T18" fmla="*/ 76 w 368"/>
                <a:gd name="T19" fmla="*/ 211 h 565"/>
                <a:gd name="T20" fmla="*/ 60 w 368"/>
                <a:gd name="T21" fmla="*/ 211 h 565"/>
                <a:gd name="T22" fmla="*/ 47 w 368"/>
                <a:gd name="T23" fmla="*/ 206 h 565"/>
                <a:gd name="T24" fmla="*/ 38 w 368"/>
                <a:gd name="T25" fmla="*/ 199 h 565"/>
                <a:gd name="T26" fmla="*/ 0 w 368"/>
                <a:gd name="T27" fmla="*/ 149 h 565"/>
                <a:gd name="T28" fmla="*/ 175 w 368"/>
                <a:gd name="T29" fmla="*/ 1 h 565"/>
                <a:gd name="T30" fmla="*/ 274 w 368"/>
                <a:gd name="T31" fmla="*/ 0 h 565"/>
                <a:gd name="T32" fmla="*/ 275 w 368"/>
                <a:gd name="T33" fmla="*/ 477 h 565"/>
                <a:gd name="T34" fmla="*/ 368 w 368"/>
                <a:gd name="T35" fmla="*/ 477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8" h="565">
                  <a:moveTo>
                    <a:pt x="368" y="477"/>
                  </a:moveTo>
                  <a:cubicBezTo>
                    <a:pt x="368" y="564"/>
                    <a:pt x="368" y="564"/>
                    <a:pt x="368" y="564"/>
                  </a:cubicBezTo>
                  <a:cubicBezTo>
                    <a:pt x="48" y="565"/>
                    <a:pt x="48" y="565"/>
                    <a:pt x="48" y="565"/>
                  </a:cubicBezTo>
                  <a:cubicBezTo>
                    <a:pt x="48" y="478"/>
                    <a:pt x="48" y="478"/>
                    <a:pt x="48" y="478"/>
                  </a:cubicBezTo>
                  <a:cubicBezTo>
                    <a:pt x="156" y="478"/>
                    <a:pt x="156" y="478"/>
                    <a:pt x="156" y="478"/>
                  </a:cubicBezTo>
                  <a:cubicBezTo>
                    <a:pt x="155" y="194"/>
                    <a:pt x="155" y="194"/>
                    <a:pt x="155" y="194"/>
                  </a:cubicBezTo>
                  <a:cubicBezTo>
                    <a:pt x="155" y="186"/>
                    <a:pt x="155" y="179"/>
                    <a:pt x="155" y="172"/>
                  </a:cubicBezTo>
                  <a:cubicBezTo>
                    <a:pt x="155" y="164"/>
                    <a:pt x="156" y="157"/>
                    <a:pt x="156" y="150"/>
                  </a:cubicBezTo>
                  <a:cubicBezTo>
                    <a:pt x="92" y="203"/>
                    <a:pt x="92" y="203"/>
                    <a:pt x="92" y="203"/>
                  </a:cubicBezTo>
                  <a:cubicBezTo>
                    <a:pt x="87" y="208"/>
                    <a:pt x="81" y="210"/>
                    <a:pt x="76" y="211"/>
                  </a:cubicBezTo>
                  <a:cubicBezTo>
                    <a:pt x="70" y="212"/>
                    <a:pt x="65" y="212"/>
                    <a:pt x="60" y="211"/>
                  </a:cubicBezTo>
                  <a:cubicBezTo>
                    <a:pt x="55" y="210"/>
                    <a:pt x="51" y="209"/>
                    <a:pt x="47" y="206"/>
                  </a:cubicBezTo>
                  <a:cubicBezTo>
                    <a:pt x="43" y="204"/>
                    <a:pt x="40" y="201"/>
                    <a:pt x="38" y="19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5" y="477"/>
                    <a:pt x="275" y="477"/>
                    <a:pt x="275" y="477"/>
                  </a:cubicBezTo>
                  <a:lnTo>
                    <a:pt x="368" y="4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FCA747F-DD13-953B-7352-B82B5D0064C6}"/>
              </a:ext>
            </a:extLst>
          </p:cNvPr>
          <p:cNvSpPr txBox="1"/>
          <p:nvPr/>
        </p:nvSpPr>
        <p:spPr>
          <a:xfrm>
            <a:off x="1816525" y="3203216"/>
            <a:ext cx="553677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spcAft>
                <a:spcPts val="450"/>
              </a:spcAft>
              <a:tabLst>
                <a:tab pos="3086100" algn="l"/>
              </a:tabLst>
            </a:pPr>
            <a:r>
              <a:rPr lang="en-US" sz="2800" u="sng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Make a list of questions </a:t>
            </a:r>
            <a:r>
              <a:rPr lang="en-US" sz="2800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that will show you care and could lead to more conversation with the person most on your heart. </a:t>
            </a:r>
            <a:endParaRPr lang="en-US" sz="2800" dirty="0">
              <a:solidFill>
                <a:schemeClr val="accent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0843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B34B60F-EC4E-4521-BD41-7BCAC968B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0186" y="948580"/>
            <a:ext cx="6134423" cy="4252584"/>
          </a:xfrm>
        </p:spPr>
        <p:txBody>
          <a:bodyPr/>
          <a:lstStyle/>
          <a:p>
            <a:pPr marL="0" indent="0">
              <a:spcAft>
                <a:spcPts val="450"/>
              </a:spcAft>
              <a:buNone/>
              <a:tabLst>
                <a:tab pos="3086100" algn="l"/>
              </a:tabLst>
            </a:pPr>
            <a:r>
              <a:rPr lang="en-US" sz="2800" b="1" dirty="0">
                <a:solidFill>
                  <a:srgbClr val="002060"/>
                </a:solidFill>
                <a:ea typeface="Lato" panose="020F0502020204030203" pitchFamily="34" charset="0"/>
                <a:cs typeface="Lato" panose="020F0502020204030203" pitchFamily="34" charset="0"/>
              </a:rPr>
              <a:t>  </a:t>
            </a:r>
            <a:r>
              <a:rPr lang="en-US" sz="2800" b="1" dirty="0">
                <a:solidFill>
                  <a:srgbClr val="002060"/>
                </a:solidFill>
                <a:highlight>
                  <a:srgbClr val="FFFF00"/>
                </a:highlight>
                <a:ea typeface="Lato" panose="020F0502020204030203" pitchFamily="34" charset="0"/>
                <a:cs typeface="Lato" panose="020F0502020204030203" pitchFamily="34" charset="0"/>
              </a:rPr>
              <a:t>LOVES FIRST TASK IS TO LISTEN</a:t>
            </a:r>
            <a:r>
              <a:rPr lang="en-US" sz="2800" b="1" dirty="0">
                <a:solidFill>
                  <a:srgbClr val="4D4D4F"/>
                </a:solidFill>
                <a:highlight>
                  <a:srgbClr val="FFFF00"/>
                </a:highlight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0" indent="0">
              <a:spcBef>
                <a:spcPts val="1800"/>
              </a:spcBef>
              <a:spcAft>
                <a:spcPts val="450"/>
              </a:spcAft>
              <a:buNone/>
              <a:tabLst>
                <a:tab pos="3086100" algn="l"/>
              </a:tabLst>
            </a:pPr>
            <a:r>
              <a:rPr lang="en-US" sz="2800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 -  How are you?</a:t>
            </a:r>
          </a:p>
          <a:p>
            <a:pPr marL="0" indent="0">
              <a:spcBef>
                <a:spcPts val="1800"/>
              </a:spcBef>
              <a:spcAft>
                <a:spcPts val="450"/>
              </a:spcAft>
              <a:buNone/>
              <a:tabLst>
                <a:tab pos="3086100" algn="l"/>
              </a:tabLst>
            </a:pPr>
            <a:r>
              <a:rPr lang="en-US" sz="2800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 -  Listen for problems/hurts.  </a:t>
            </a:r>
          </a:p>
          <a:p>
            <a:pPr marL="0" indent="0">
              <a:spcBef>
                <a:spcPts val="1800"/>
              </a:spcBef>
              <a:spcAft>
                <a:spcPts val="450"/>
              </a:spcAft>
              <a:buNone/>
              <a:tabLst>
                <a:tab pos="3086100" algn="l"/>
              </a:tabLst>
            </a:pPr>
            <a:r>
              <a:rPr lang="en-US" sz="2800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 -  If you were to die tonight, do you           think you would go to heaven? </a:t>
            </a:r>
          </a:p>
          <a:p>
            <a:pPr marL="0" indent="0">
              <a:spcBef>
                <a:spcPts val="1800"/>
              </a:spcBef>
              <a:spcAft>
                <a:spcPts val="450"/>
              </a:spcAft>
              <a:buNone/>
              <a:tabLst>
                <a:tab pos="3086100" algn="l"/>
              </a:tabLst>
            </a:pPr>
            <a:r>
              <a:rPr lang="en-US" sz="2800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 - If yes, tell me about your salvation experience.</a:t>
            </a:r>
          </a:p>
          <a:p>
            <a:pPr marL="0" indent="0">
              <a:spcBef>
                <a:spcPts val="1800"/>
              </a:spcBef>
              <a:spcAft>
                <a:spcPts val="450"/>
              </a:spcAft>
              <a:buNone/>
              <a:tabLst>
                <a:tab pos="3086100" algn="l"/>
              </a:tabLst>
            </a:pPr>
            <a:r>
              <a:rPr lang="en-US" sz="2800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- If maybe, or not sure . . Politely ask if you could show them how they might know for sure.  </a:t>
            </a:r>
            <a:endParaRPr lang="en-US" sz="2800" dirty="0">
              <a:solidFill>
                <a:schemeClr val="accent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E1194D-9CAF-4B1D-8258-2E68E3291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849" y="1"/>
            <a:ext cx="5945421" cy="845265"/>
          </a:xfrm>
        </p:spPr>
        <p:txBody>
          <a:bodyPr/>
          <a:lstStyle/>
          <a:p>
            <a:r>
              <a:rPr lang="en-US" sz="3600" i="1" dirty="0">
                <a:latin typeface="+mn-lt"/>
              </a:rPr>
              <a:t>Three Keys to Spiritual Fishing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8EBE769F-97D7-4D0B-AE13-D22E58D85BE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27037" r="34445"/>
          <a:stretch/>
        </p:blipFill>
        <p:spPr>
          <a:xfrm>
            <a:off x="7904608" y="1"/>
            <a:ext cx="2763392" cy="6566877"/>
          </a:xfr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1F3839C-0BD0-4A2D-B88D-E33EC8199FFB}"/>
              </a:ext>
            </a:extLst>
          </p:cNvPr>
          <p:cNvGrpSpPr>
            <a:grpSpLocks/>
          </p:cNvGrpSpPr>
          <p:nvPr/>
        </p:nvGrpSpPr>
        <p:grpSpPr>
          <a:xfrm>
            <a:off x="9819518" y="291123"/>
            <a:ext cx="733634" cy="733634"/>
            <a:chOff x="2298701" y="4024312"/>
            <a:chExt cx="1204913" cy="1200151"/>
          </a:xfrm>
          <a:solidFill>
            <a:schemeClr val="bg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8249CA4-DF62-4F2C-B088-BB28E54BC4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8701" y="4024312"/>
              <a:ext cx="1204913" cy="1200151"/>
            </a:xfrm>
            <a:custGeom>
              <a:avLst/>
              <a:gdLst>
                <a:gd name="T0" fmla="*/ 1310 w 2616"/>
                <a:gd name="T1" fmla="*/ 2603 h 2603"/>
                <a:gd name="T2" fmla="*/ 1305 w 2616"/>
                <a:gd name="T3" fmla="*/ 2603 h 2603"/>
                <a:gd name="T4" fmla="*/ 627 w 2616"/>
                <a:gd name="T5" fmla="*/ 2055 h 2603"/>
                <a:gd name="T6" fmla="*/ 561 w 2616"/>
                <a:gd name="T7" fmla="*/ 1990 h 2603"/>
                <a:gd name="T8" fmla="*/ 12 w 2616"/>
                <a:gd name="T9" fmla="*/ 1306 h 2603"/>
                <a:gd name="T10" fmla="*/ 551 w 2616"/>
                <a:gd name="T11" fmla="*/ 637 h 2603"/>
                <a:gd name="T12" fmla="*/ 626 w 2616"/>
                <a:gd name="T13" fmla="*/ 561 h 2603"/>
                <a:gd name="T14" fmla="*/ 1311 w 2616"/>
                <a:gd name="T15" fmla="*/ 11 h 2603"/>
                <a:gd name="T16" fmla="*/ 1988 w 2616"/>
                <a:gd name="T17" fmla="*/ 557 h 2603"/>
                <a:gd name="T18" fmla="*/ 2054 w 2616"/>
                <a:gd name="T19" fmla="*/ 623 h 2603"/>
                <a:gd name="T20" fmla="*/ 2604 w 2616"/>
                <a:gd name="T21" fmla="*/ 1308 h 2603"/>
                <a:gd name="T22" fmla="*/ 2058 w 2616"/>
                <a:gd name="T23" fmla="*/ 1985 h 2603"/>
                <a:gd name="T24" fmla="*/ 1992 w 2616"/>
                <a:gd name="T25" fmla="*/ 2051 h 2603"/>
                <a:gd name="T26" fmla="*/ 1310 w 2616"/>
                <a:gd name="T27" fmla="*/ 2603 h 2603"/>
                <a:gd name="T28" fmla="*/ 1319 w 2616"/>
                <a:gd name="T29" fmla="*/ 2505 h 2603"/>
                <a:gd name="T30" fmla="*/ 1319 w 2616"/>
                <a:gd name="T31" fmla="*/ 2505 h 2603"/>
                <a:gd name="T32" fmla="*/ 111 w 2616"/>
                <a:gd name="T33" fmla="*/ 1312 h 2603"/>
                <a:gd name="T34" fmla="*/ 632 w 2616"/>
                <a:gd name="T35" fmla="*/ 1921 h 2603"/>
                <a:gd name="T36" fmla="*/ 697 w 2616"/>
                <a:gd name="T37" fmla="*/ 1985 h 2603"/>
                <a:gd name="T38" fmla="*/ 1314 w 2616"/>
                <a:gd name="T39" fmla="*/ 2503 h 2603"/>
                <a:gd name="T40" fmla="*/ 1920 w 2616"/>
                <a:gd name="T41" fmla="*/ 1983 h 2603"/>
                <a:gd name="T42" fmla="*/ 1986 w 2616"/>
                <a:gd name="T43" fmla="*/ 1917 h 2603"/>
                <a:gd name="T44" fmla="*/ 2505 w 2616"/>
                <a:gd name="T45" fmla="*/ 1302 h 2603"/>
                <a:gd name="T46" fmla="*/ 1984 w 2616"/>
                <a:gd name="T47" fmla="*/ 693 h 2603"/>
                <a:gd name="T48" fmla="*/ 1982 w 2616"/>
                <a:gd name="T49" fmla="*/ 691 h 2603"/>
                <a:gd name="T50" fmla="*/ 1919 w 2616"/>
                <a:gd name="T51" fmla="*/ 629 h 2603"/>
                <a:gd name="T52" fmla="*/ 1304 w 2616"/>
                <a:gd name="T53" fmla="*/ 110 h 2603"/>
                <a:gd name="T54" fmla="*/ 697 w 2616"/>
                <a:gd name="T55" fmla="*/ 630 h 2603"/>
                <a:gd name="T56" fmla="*/ 621 w 2616"/>
                <a:gd name="T57" fmla="*/ 707 h 2603"/>
                <a:gd name="T58" fmla="*/ 111 w 2616"/>
                <a:gd name="T59" fmla="*/ 1312 h 2603"/>
                <a:gd name="T60" fmla="*/ 111 w 2616"/>
                <a:gd name="T61" fmla="*/ 1310 h 2603"/>
                <a:gd name="T62" fmla="*/ 111 w 2616"/>
                <a:gd name="T63" fmla="*/ 1310 h 2603"/>
                <a:gd name="T64" fmla="*/ 2505 w 2616"/>
                <a:gd name="T65" fmla="*/ 1304 h 2603"/>
                <a:gd name="T66" fmla="*/ 2505 w 2616"/>
                <a:gd name="T67" fmla="*/ 1304 h 2603"/>
                <a:gd name="T68" fmla="*/ 1307 w 2616"/>
                <a:gd name="T69" fmla="*/ 110 h 2603"/>
                <a:gd name="T70" fmla="*/ 1307 w 2616"/>
                <a:gd name="T71" fmla="*/ 110 h 2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16" h="2603">
                  <a:moveTo>
                    <a:pt x="1310" y="2603"/>
                  </a:moveTo>
                  <a:cubicBezTo>
                    <a:pt x="1308" y="2603"/>
                    <a:pt x="1307" y="2603"/>
                    <a:pt x="1305" y="2603"/>
                  </a:cubicBezTo>
                  <a:cubicBezTo>
                    <a:pt x="1215" y="2600"/>
                    <a:pt x="632" y="2061"/>
                    <a:pt x="627" y="2055"/>
                  </a:cubicBezTo>
                  <a:cubicBezTo>
                    <a:pt x="561" y="1990"/>
                    <a:pt x="561" y="1990"/>
                    <a:pt x="561" y="1990"/>
                  </a:cubicBezTo>
                  <a:cubicBezTo>
                    <a:pt x="468" y="1898"/>
                    <a:pt x="0" y="1426"/>
                    <a:pt x="12" y="1306"/>
                  </a:cubicBezTo>
                  <a:cubicBezTo>
                    <a:pt x="16" y="1179"/>
                    <a:pt x="496" y="692"/>
                    <a:pt x="551" y="637"/>
                  </a:cubicBezTo>
                  <a:cubicBezTo>
                    <a:pt x="626" y="561"/>
                    <a:pt x="626" y="561"/>
                    <a:pt x="626" y="561"/>
                  </a:cubicBezTo>
                  <a:cubicBezTo>
                    <a:pt x="720" y="467"/>
                    <a:pt x="1191" y="0"/>
                    <a:pt x="1311" y="11"/>
                  </a:cubicBezTo>
                  <a:cubicBezTo>
                    <a:pt x="1439" y="15"/>
                    <a:pt x="1932" y="502"/>
                    <a:pt x="1988" y="557"/>
                  </a:cubicBezTo>
                  <a:cubicBezTo>
                    <a:pt x="2054" y="623"/>
                    <a:pt x="2054" y="623"/>
                    <a:pt x="2054" y="623"/>
                  </a:cubicBezTo>
                  <a:cubicBezTo>
                    <a:pt x="2148" y="716"/>
                    <a:pt x="2616" y="1188"/>
                    <a:pt x="2604" y="1308"/>
                  </a:cubicBezTo>
                  <a:cubicBezTo>
                    <a:pt x="2600" y="1436"/>
                    <a:pt x="2113" y="1929"/>
                    <a:pt x="2058" y="1985"/>
                  </a:cubicBezTo>
                  <a:cubicBezTo>
                    <a:pt x="1992" y="2051"/>
                    <a:pt x="1992" y="2051"/>
                    <a:pt x="1992" y="2051"/>
                  </a:cubicBezTo>
                  <a:cubicBezTo>
                    <a:pt x="1898" y="2145"/>
                    <a:pt x="1437" y="2603"/>
                    <a:pt x="1310" y="2603"/>
                  </a:cubicBezTo>
                  <a:close/>
                  <a:moveTo>
                    <a:pt x="1319" y="2505"/>
                  </a:moveTo>
                  <a:cubicBezTo>
                    <a:pt x="1319" y="2505"/>
                    <a:pt x="1319" y="2505"/>
                    <a:pt x="1319" y="2505"/>
                  </a:cubicBezTo>
                  <a:close/>
                  <a:moveTo>
                    <a:pt x="111" y="1312"/>
                  </a:moveTo>
                  <a:cubicBezTo>
                    <a:pt x="125" y="1365"/>
                    <a:pt x="311" y="1602"/>
                    <a:pt x="632" y="1921"/>
                  </a:cubicBezTo>
                  <a:cubicBezTo>
                    <a:pt x="697" y="1985"/>
                    <a:pt x="697" y="1985"/>
                    <a:pt x="697" y="1985"/>
                  </a:cubicBezTo>
                  <a:cubicBezTo>
                    <a:pt x="883" y="2155"/>
                    <a:pt x="1242" y="2469"/>
                    <a:pt x="1314" y="2503"/>
                  </a:cubicBezTo>
                  <a:cubicBezTo>
                    <a:pt x="1371" y="2484"/>
                    <a:pt x="1606" y="2299"/>
                    <a:pt x="1920" y="1983"/>
                  </a:cubicBezTo>
                  <a:cubicBezTo>
                    <a:pt x="1986" y="1917"/>
                    <a:pt x="1986" y="1917"/>
                    <a:pt x="1986" y="1917"/>
                  </a:cubicBezTo>
                  <a:cubicBezTo>
                    <a:pt x="2308" y="1593"/>
                    <a:pt x="2492" y="1354"/>
                    <a:pt x="2505" y="1302"/>
                  </a:cubicBezTo>
                  <a:cubicBezTo>
                    <a:pt x="2491" y="1249"/>
                    <a:pt x="2305" y="1012"/>
                    <a:pt x="1984" y="693"/>
                  </a:cubicBezTo>
                  <a:cubicBezTo>
                    <a:pt x="1982" y="691"/>
                    <a:pt x="1982" y="691"/>
                    <a:pt x="1982" y="691"/>
                  </a:cubicBezTo>
                  <a:cubicBezTo>
                    <a:pt x="1919" y="629"/>
                    <a:pt x="1919" y="629"/>
                    <a:pt x="1919" y="629"/>
                  </a:cubicBezTo>
                  <a:cubicBezTo>
                    <a:pt x="1595" y="307"/>
                    <a:pt x="1357" y="123"/>
                    <a:pt x="1304" y="110"/>
                  </a:cubicBezTo>
                  <a:cubicBezTo>
                    <a:pt x="1252" y="124"/>
                    <a:pt x="1016" y="310"/>
                    <a:pt x="697" y="630"/>
                  </a:cubicBezTo>
                  <a:cubicBezTo>
                    <a:pt x="621" y="707"/>
                    <a:pt x="621" y="707"/>
                    <a:pt x="621" y="707"/>
                  </a:cubicBezTo>
                  <a:cubicBezTo>
                    <a:pt x="305" y="1025"/>
                    <a:pt x="124" y="1261"/>
                    <a:pt x="111" y="1312"/>
                  </a:cubicBezTo>
                  <a:close/>
                  <a:moveTo>
                    <a:pt x="111" y="1310"/>
                  </a:moveTo>
                  <a:cubicBezTo>
                    <a:pt x="111" y="1310"/>
                    <a:pt x="111" y="1310"/>
                    <a:pt x="111" y="1310"/>
                  </a:cubicBezTo>
                  <a:moveTo>
                    <a:pt x="2505" y="1304"/>
                  </a:moveTo>
                  <a:cubicBezTo>
                    <a:pt x="2505" y="1304"/>
                    <a:pt x="2505" y="1304"/>
                    <a:pt x="2505" y="1304"/>
                  </a:cubicBezTo>
                  <a:close/>
                  <a:moveTo>
                    <a:pt x="1307" y="110"/>
                  </a:moveTo>
                  <a:cubicBezTo>
                    <a:pt x="1307" y="110"/>
                    <a:pt x="1307" y="110"/>
                    <a:pt x="1307" y="1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146D1C80-4D65-4699-9802-3DD06AC31F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0326" y="4497388"/>
              <a:ext cx="198438" cy="260350"/>
            </a:xfrm>
            <a:custGeom>
              <a:avLst/>
              <a:gdLst>
                <a:gd name="T0" fmla="*/ 432 w 432"/>
                <a:gd name="T1" fmla="*/ 345 h 564"/>
                <a:gd name="T2" fmla="*/ 432 w 432"/>
                <a:gd name="T3" fmla="*/ 412 h 564"/>
                <a:gd name="T4" fmla="*/ 427 w 432"/>
                <a:gd name="T5" fmla="*/ 427 h 564"/>
                <a:gd name="T6" fmla="*/ 409 w 432"/>
                <a:gd name="T7" fmla="*/ 434 h 564"/>
                <a:gd name="T8" fmla="*/ 375 w 432"/>
                <a:gd name="T9" fmla="*/ 434 h 564"/>
                <a:gd name="T10" fmla="*/ 375 w 432"/>
                <a:gd name="T11" fmla="*/ 563 h 564"/>
                <a:gd name="T12" fmla="*/ 271 w 432"/>
                <a:gd name="T13" fmla="*/ 564 h 564"/>
                <a:gd name="T14" fmla="*/ 270 w 432"/>
                <a:gd name="T15" fmla="*/ 434 h 564"/>
                <a:gd name="T16" fmla="*/ 44 w 432"/>
                <a:gd name="T17" fmla="*/ 435 h 564"/>
                <a:gd name="T18" fmla="*/ 24 w 432"/>
                <a:gd name="T19" fmla="*/ 428 h 564"/>
                <a:gd name="T20" fmla="*/ 12 w 432"/>
                <a:gd name="T21" fmla="*/ 411 h 564"/>
                <a:gd name="T22" fmla="*/ 0 w 432"/>
                <a:gd name="T23" fmla="*/ 352 h 564"/>
                <a:gd name="T24" fmla="*/ 259 w 432"/>
                <a:gd name="T25" fmla="*/ 1 h 564"/>
                <a:gd name="T26" fmla="*/ 373 w 432"/>
                <a:gd name="T27" fmla="*/ 0 h 564"/>
                <a:gd name="T28" fmla="*/ 374 w 432"/>
                <a:gd name="T29" fmla="*/ 345 h 564"/>
                <a:gd name="T30" fmla="*/ 432 w 432"/>
                <a:gd name="T31" fmla="*/ 345 h 564"/>
                <a:gd name="T32" fmla="*/ 270 w 432"/>
                <a:gd name="T33" fmla="*/ 345 h 564"/>
                <a:gd name="T34" fmla="*/ 270 w 432"/>
                <a:gd name="T35" fmla="*/ 198 h 564"/>
                <a:gd name="T36" fmla="*/ 270 w 432"/>
                <a:gd name="T37" fmla="*/ 169 h 564"/>
                <a:gd name="T38" fmla="*/ 273 w 432"/>
                <a:gd name="T39" fmla="*/ 136 h 564"/>
                <a:gd name="T40" fmla="*/ 125 w 432"/>
                <a:gd name="T41" fmla="*/ 345 h 564"/>
                <a:gd name="T42" fmla="*/ 270 w 432"/>
                <a:gd name="T43" fmla="*/ 34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2" h="564">
                  <a:moveTo>
                    <a:pt x="432" y="345"/>
                  </a:moveTo>
                  <a:cubicBezTo>
                    <a:pt x="432" y="412"/>
                    <a:pt x="432" y="412"/>
                    <a:pt x="432" y="412"/>
                  </a:cubicBezTo>
                  <a:cubicBezTo>
                    <a:pt x="432" y="418"/>
                    <a:pt x="430" y="423"/>
                    <a:pt x="427" y="427"/>
                  </a:cubicBezTo>
                  <a:cubicBezTo>
                    <a:pt x="423" y="432"/>
                    <a:pt x="417" y="434"/>
                    <a:pt x="409" y="434"/>
                  </a:cubicBezTo>
                  <a:cubicBezTo>
                    <a:pt x="375" y="434"/>
                    <a:pt x="375" y="434"/>
                    <a:pt x="375" y="434"/>
                  </a:cubicBezTo>
                  <a:cubicBezTo>
                    <a:pt x="375" y="563"/>
                    <a:pt x="375" y="563"/>
                    <a:pt x="375" y="563"/>
                  </a:cubicBezTo>
                  <a:cubicBezTo>
                    <a:pt x="271" y="564"/>
                    <a:pt x="271" y="564"/>
                    <a:pt x="271" y="564"/>
                  </a:cubicBezTo>
                  <a:cubicBezTo>
                    <a:pt x="270" y="434"/>
                    <a:pt x="270" y="434"/>
                    <a:pt x="270" y="434"/>
                  </a:cubicBezTo>
                  <a:cubicBezTo>
                    <a:pt x="44" y="435"/>
                    <a:pt x="44" y="435"/>
                    <a:pt x="44" y="435"/>
                  </a:cubicBezTo>
                  <a:cubicBezTo>
                    <a:pt x="36" y="435"/>
                    <a:pt x="30" y="433"/>
                    <a:pt x="24" y="428"/>
                  </a:cubicBezTo>
                  <a:cubicBezTo>
                    <a:pt x="17" y="423"/>
                    <a:pt x="14" y="418"/>
                    <a:pt x="12" y="411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259" y="1"/>
                    <a:pt x="259" y="1"/>
                    <a:pt x="259" y="1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74" y="345"/>
                    <a:pt x="374" y="345"/>
                    <a:pt x="374" y="345"/>
                  </a:cubicBezTo>
                  <a:lnTo>
                    <a:pt x="432" y="345"/>
                  </a:lnTo>
                  <a:close/>
                  <a:moveTo>
                    <a:pt x="270" y="345"/>
                  </a:moveTo>
                  <a:cubicBezTo>
                    <a:pt x="270" y="198"/>
                    <a:pt x="270" y="198"/>
                    <a:pt x="270" y="198"/>
                  </a:cubicBezTo>
                  <a:cubicBezTo>
                    <a:pt x="269" y="189"/>
                    <a:pt x="270" y="179"/>
                    <a:pt x="270" y="169"/>
                  </a:cubicBezTo>
                  <a:cubicBezTo>
                    <a:pt x="271" y="159"/>
                    <a:pt x="272" y="148"/>
                    <a:pt x="273" y="136"/>
                  </a:cubicBezTo>
                  <a:cubicBezTo>
                    <a:pt x="125" y="345"/>
                    <a:pt x="125" y="345"/>
                    <a:pt x="125" y="345"/>
                  </a:cubicBezTo>
                  <a:lnTo>
                    <a:pt x="270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797D1A0-A45C-4395-B13D-EE23D4A32E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14638" y="4494213"/>
              <a:ext cx="192088" cy="265113"/>
            </a:xfrm>
            <a:custGeom>
              <a:avLst/>
              <a:gdLst>
                <a:gd name="T0" fmla="*/ 417 w 417"/>
                <a:gd name="T1" fmla="*/ 287 h 576"/>
                <a:gd name="T2" fmla="*/ 402 w 417"/>
                <a:gd name="T3" fmla="*/ 415 h 576"/>
                <a:gd name="T4" fmla="*/ 358 w 417"/>
                <a:gd name="T5" fmla="*/ 505 h 576"/>
                <a:gd name="T6" fmla="*/ 292 w 417"/>
                <a:gd name="T7" fmla="*/ 558 h 576"/>
                <a:gd name="T8" fmla="*/ 209 w 417"/>
                <a:gd name="T9" fmla="*/ 576 h 576"/>
                <a:gd name="T10" fmla="*/ 126 w 417"/>
                <a:gd name="T11" fmla="*/ 559 h 576"/>
                <a:gd name="T12" fmla="*/ 60 w 417"/>
                <a:gd name="T13" fmla="*/ 506 h 576"/>
                <a:gd name="T14" fmla="*/ 16 w 417"/>
                <a:gd name="T15" fmla="*/ 416 h 576"/>
                <a:gd name="T16" fmla="*/ 0 w 417"/>
                <a:gd name="T17" fmla="*/ 288 h 576"/>
                <a:gd name="T18" fmla="*/ 15 w 417"/>
                <a:gd name="T19" fmla="*/ 161 h 576"/>
                <a:gd name="T20" fmla="*/ 58 w 417"/>
                <a:gd name="T21" fmla="*/ 71 h 576"/>
                <a:gd name="T22" fmla="*/ 124 w 417"/>
                <a:gd name="T23" fmla="*/ 18 h 576"/>
                <a:gd name="T24" fmla="*/ 207 w 417"/>
                <a:gd name="T25" fmla="*/ 0 h 576"/>
                <a:gd name="T26" fmla="*/ 290 w 417"/>
                <a:gd name="T27" fmla="*/ 17 h 576"/>
                <a:gd name="T28" fmla="*/ 357 w 417"/>
                <a:gd name="T29" fmla="*/ 70 h 576"/>
                <a:gd name="T30" fmla="*/ 401 w 417"/>
                <a:gd name="T31" fmla="*/ 159 h 576"/>
                <a:gd name="T32" fmla="*/ 417 w 417"/>
                <a:gd name="T33" fmla="*/ 287 h 576"/>
                <a:gd name="T34" fmla="*/ 294 w 417"/>
                <a:gd name="T35" fmla="*/ 288 h 576"/>
                <a:gd name="T36" fmla="*/ 286 w 417"/>
                <a:gd name="T37" fmla="*/ 192 h 576"/>
                <a:gd name="T38" fmla="*/ 266 w 417"/>
                <a:gd name="T39" fmla="*/ 133 h 576"/>
                <a:gd name="T40" fmla="*/ 238 w 417"/>
                <a:gd name="T41" fmla="*/ 104 h 576"/>
                <a:gd name="T42" fmla="*/ 207 w 417"/>
                <a:gd name="T43" fmla="*/ 97 h 576"/>
                <a:gd name="T44" fmla="*/ 176 w 417"/>
                <a:gd name="T45" fmla="*/ 105 h 576"/>
                <a:gd name="T46" fmla="*/ 149 w 417"/>
                <a:gd name="T47" fmla="*/ 134 h 576"/>
                <a:gd name="T48" fmla="*/ 130 w 417"/>
                <a:gd name="T49" fmla="*/ 192 h 576"/>
                <a:gd name="T50" fmla="*/ 124 w 417"/>
                <a:gd name="T51" fmla="*/ 288 h 576"/>
                <a:gd name="T52" fmla="*/ 131 w 417"/>
                <a:gd name="T53" fmla="*/ 384 h 576"/>
                <a:gd name="T54" fmla="*/ 150 w 417"/>
                <a:gd name="T55" fmla="*/ 442 h 576"/>
                <a:gd name="T56" fmla="*/ 177 w 417"/>
                <a:gd name="T57" fmla="*/ 472 h 576"/>
                <a:gd name="T58" fmla="*/ 208 w 417"/>
                <a:gd name="T59" fmla="*/ 479 h 576"/>
                <a:gd name="T60" fmla="*/ 240 w 417"/>
                <a:gd name="T61" fmla="*/ 471 h 576"/>
                <a:gd name="T62" fmla="*/ 267 w 417"/>
                <a:gd name="T63" fmla="*/ 442 h 576"/>
                <a:gd name="T64" fmla="*/ 286 w 417"/>
                <a:gd name="T65" fmla="*/ 383 h 576"/>
                <a:gd name="T66" fmla="*/ 294 w 417"/>
                <a:gd name="T67" fmla="*/ 288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7" h="576">
                  <a:moveTo>
                    <a:pt x="417" y="287"/>
                  </a:moveTo>
                  <a:cubicBezTo>
                    <a:pt x="417" y="336"/>
                    <a:pt x="412" y="379"/>
                    <a:pt x="402" y="415"/>
                  </a:cubicBezTo>
                  <a:cubicBezTo>
                    <a:pt x="391" y="451"/>
                    <a:pt x="377" y="481"/>
                    <a:pt x="358" y="505"/>
                  </a:cubicBezTo>
                  <a:cubicBezTo>
                    <a:pt x="340" y="529"/>
                    <a:pt x="317" y="546"/>
                    <a:pt x="292" y="558"/>
                  </a:cubicBezTo>
                  <a:cubicBezTo>
                    <a:pt x="266" y="570"/>
                    <a:pt x="238" y="576"/>
                    <a:pt x="209" y="576"/>
                  </a:cubicBezTo>
                  <a:cubicBezTo>
                    <a:pt x="179" y="576"/>
                    <a:pt x="151" y="570"/>
                    <a:pt x="126" y="559"/>
                  </a:cubicBezTo>
                  <a:cubicBezTo>
                    <a:pt x="100" y="547"/>
                    <a:pt x="78" y="529"/>
                    <a:pt x="60" y="506"/>
                  </a:cubicBezTo>
                  <a:cubicBezTo>
                    <a:pt x="41" y="482"/>
                    <a:pt x="26" y="452"/>
                    <a:pt x="16" y="416"/>
                  </a:cubicBezTo>
                  <a:cubicBezTo>
                    <a:pt x="5" y="380"/>
                    <a:pt x="0" y="338"/>
                    <a:pt x="0" y="288"/>
                  </a:cubicBezTo>
                  <a:cubicBezTo>
                    <a:pt x="0" y="239"/>
                    <a:pt x="5" y="197"/>
                    <a:pt x="15" y="161"/>
                  </a:cubicBezTo>
                  <a:cubicBezTo>
                    <a:pt x="25" y="124"/>
                    <a:pt x="40" y="95"/>
                    <a:pt x="58" y="71"/>
                  </a:cubicBezTo>
                  <a:cubicBezTo>
                    <a:pt x="77" y="47"/>
                    <a:pt x="99" y="29"/>
                    <a:pt x="124" y="18"/>
                  </a:cubicBezTo>
                  <a:cubicBezTo>
                    <a:pt x="149" y="6"/>
                    <a:pt x="177" y="0"/>
                    <a:pt x="207" y="0"/>
                  </a:cubicBezTo>
                  <a:cubicBezTo>
                    <a:pt x="237" y="0"/>
                    <a:pt x="264" y="6"/>
                    <a:pt x="290" y="17"/>
                  </a:cubicBezTo>
                  <a:cubicBezTo>
                    <a:pt x="316" y="29"/>
                    <a:pt x="338" y="46"/>
                    <a:pt x="357" y="70"/>
                  </a:cubicBezTo>
                  <a:cubicBezTo>
                    <a:pt x="376" y="93"/>
                    <a:pt x="390" y="123"/>
                    <a:pt x="401" y="159"/>
                  </a:cubicBezTo>
                  <a:cubicBezTo>
                    <a:pt x="412" y="195"/>
                    <a:pt x="417" y="238"/>
                    <a:pt x="417" y="287"/>
                  </a:cubicBezTo>
                  <a:close/>
                  <a:moveTo>
                    <a:pt x="294" y="288"/>
                  </a:moveTo>
                  <a:cubicBezTo>
                    <a:pt x="293" y="249"/>
                    <a:pt x="291" y="217"/>
                    <a:pt x="286" y="192"/>
                  </a:cubicBezTo>
                  <a:cubicBezTo>
                    <a:pt x="281" y="167"/>
                    <a:pt x="274" y="148"/>
                    <a:pt x="266" y="133"/>
                  </a:cubicBezTo>
                  <a:cubicBezTo>
                    <a:pt x="258" y="119"/>
                    <a:pt x="249" y="110"/>
                    <a:pt x="238" y="104"/>
                  </a:cubicBezTo>
                  <a:cubicBezTo>
                    <a:pt x="228" y="99"/>
                    <a:pt x="218" y="97"/>
                    <a:pt x="207" y="97"/>
                  </a:cubicBezTo>
                  <a:cubicBezTo>
                    <a:pt x="197" y="97"/>
                    <a:pt x="186" y="99"/>
                    <a:pt x="176" y="105"/>
                  </a:cubicBezTo>
                  <a:cubicBezTo>
                    <a:pt x="166" y="110"/>
                    <a:pt x="157" y="120"/>
                    <a:pt x="149" y="134"/>
                  </a:cubicBezTo>
                  <a:cubicBezTo>
                    <a:pt x="141" y="148"/>
                    <a:pt x="135" y="168"/>
                    <a:pt x="130" y="192"/>
                  </a:cubicBezTo>
                  <a:cubicBezTo>
                    <a:pt x="126" y="217"/>
                    <a:pt x="123" y="249"/>
                    <a:pt x="124" y="288"/>
                  </a:cubicBezTo>
                  <a:cubicBezTo>
                    <a:pt x="124" y="327"/>
                    <a:pt x="126" y="359"/>
                    <a:pt x="131" y="384"/>
                  </a:cubicBezTo>
                  <a:cubicBezTo>
                    <a:pt x="136" y="409"/>
                    <a:pt x="142" y="428"/>
                    <a:pt x="150" y="442"/>
                  </a:cubicBezTo>
                  <a:cubicBezTo>
                    <a:pt x="158" y="457"/>
                    <a:pt x="167" y="466"/>
                    <a:pt x="177" y="472"/>
                  </a:cubicBezTo>
                  <a:cubicBezTo>
                    <a:pt x="187" y="477"/>
                    <a:pt x="198" y="479"/>
                    <a:pt x="208" y="479"/>
                  </a:cubicBezTo>
                  <a:cubicBezTo>
                    <a:pt x="219" y="479"/>
                    <a:pt x="229" y="477"/>
                    <a:pt x="240" y="471"/>
                  </a:cubicBezTo>
                  <a:cubicBezTo>
                    <a:pt x="250" y="466"/>
                    <a:pt x="259" y="456"/>
                    <a:pt x="267" y="442"/>
                  </a:cubicBezTo>
                  <a:cubicBezTo>
                    <a:pt x="275" y="428"/>
                    <a:pt x="282" y="408"/>
                    <a:pt x="286" y="383"/>
                  </a:cubicBezTo>
                  <a:cubicBezTo>
                    <a:pt x="291" y="359"/>
                    <a:pt x="294" y="327"/>
                    <a:pt x="294" y="2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3BEF456D-3F16-4E1E-A488-12076DB187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0538" y="4495800"/>
              <a:ext cx="169863" cy="260350"/>
            </a:xfrm>
            <a:custGeom>
              <a:avLst/>
              <a:gdLst>
                <a:gd name="T0" fmla="*/ 368 w 368"/>
                <a:gd name="T1" fmla="*/ 477 h 565"/>
                <a:gd name="T2" fmla="*/ 368 w 368"/>
                <a:gd name="T3" fmla="*/ 564 h 565"/>
                <a:gd name="T4" fmla="*/ 48 w 368"/>
                <a:gd name="T5" fmla="*/ 565 h 565"/>
                <a:gd name="T6" fmla="*/ 48 w 368"/>
                <a:gd name="T7" fmla="*/ 478 h 565"/>
                <a:gd name="T8" fmla="*/ 156 w 368"/>
                <a:gd name="T9" fmla="*/ 478 h 565"/>
                <a:gd name="T10" fmla="*/ 155 w 368"/>
                <a:gd name="T11" fmla="*/ 194 h 565"/>
                <a:gd name="T12" fmla="*/ 155 w 368"/>
                <a:gd name="T13" fmla="*/ 172 h 565"/>
                <a:gd name="T14" fmla="*/ 156 w 368"/>
                <a:gd name="T15" fmla="*/ 150 h 565"/>
                <a:gd name="T16" fmla="*/ 92 w 368"/>
                <a:gd name="T17" fmla="*/ 203 h 565"/>
                <a:gd name="T18" fmla="*/ 76 w 368"/>
                <a:gd name="T19" fmla="*/ 211 h 565"/>
                <a:gd name="T20" fmla="*/ 60 w 368"/>
                <a:gd name="T21" fmla="*/ 211 h 565"/>
                <a:gd name="T22" fmla="*/ 47 w 368"/>
                <a:gd name="T23" fmla="*/ 206 h 565"/>
                <a:gd name="T24" fmla="*/ 38 w 368"/>
                <a:gd name="T25" fmla="*/ 199 h 565"/>
                <a:gd name="T26" fmla="*/ 0 w 368"/>
                <a:gd name="T27" fmla="*/ 149 h 565"/>
                <a:gd name="T28" fmla="*/ 175 w 368"/>
                <a:gd name="T29" fmla="*/ 1 h 565"/>
                <a:gd name="T30" fmla="*/ 274 w 368"/>
                <a:gd name="T31" fmla="*/ 0 h 565"/>
                <a:gd name="T32" fmla="*/ 275 w 368"/>
                <a:gd name="T33" fmla="*/ 477 h 565"/>
                <a:gd name="T34" fmla="*/ 368 w 368"/>
                <a:gd name="T35" fmla="*/ 477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8" h="565">
                  <a:moveTo>
                    <a:pt x="368" y="477"/>
                  </a:moveTo>
                  <a:cubicBezTo>
                    <a:pt x="368" y="564"/>
                    <a:pt x="368" y="564"/>
                    <a:pt x="368" y="564"/>
                  </a:cubicBezTo>
                  <a:cubicBezTo>
                    <a:pt x="48" y="565"/>
                    <a:pt x="48" y="565"/>
                    <a:pt x="48" y="565"/>
                  </a:cubicBezTo>
                  <a:cubicBezTo>
                    <a:pt x="48" y="478"/>
                    <a:pt x="48" y="478"/>
                    <a:pt x="48" y="478"/>
                  </a:cubicBezTo>
                  <a:cubicBezTo>
                    <a:pt x="156" y="478"/>
                    <a:pt x="156" y="478"/>
                    <a:pt x="156" y="478"/>
                  </a:cubicBezTo>
                  <a:cubicBezTo>
                    <a:pt x="155" y="194"/>
                    <a:pt x="155" y="194"/>
                    <a:pt x="155" y="194"/>
                  </a:cubicBezTo>
                  <a:cubicBezTo>
                    <a:pt x="155" y="186"/>
                    <a:pt x="155" y="179"/>
                    <a:pt x="155" y="172"/>
                  </a:cubicBezTo>
                  <a:cubicBezTo>
                    <a:pt x="155" y="164"/>
                    <a:pt x="156" y="157"/>
                    <a:pt x="156" y="150"/>
                  </a:cubicBezTo>
                  <a:cubicBezTo>
                    <a:pt x="92" y="203"/>
                    <a:pt x="92" y="203"/>
                    <a:pt x="92" y="203"/>
                  </a:cubicBezTo>
                  <a:cubicBezTo>
                    <a:pt x="87" y="208"/>
                    <a:pt x="81" y="210"/>
                    <a:pt x="76" y="211"/>
                  </a:cubicBezTo>
                  <a:cubicBezTo>
                    <a:pt x="70" y="212"/>
                    <a:pt x="65" y="212"/>
                    <a:pt x="60" y="211"/>
                  </a:cubicBezTo>
                  <a:cubicBezTo>
                    <a:pt x="55" y="210"/>
                    <a:pt x="51" y="209"/>
                    <a:pt x="47" y="206"/>
                  </a:cubicBezTo>
                  <a:cubicBezTo>
                    <a:pt x="43" y="204"/>
                    <a:pt x="40" y="201"/>
                    <a:pt x="38" y="19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5" y="477"/>
                    <a:pt x="275" y="477"/>
                    <a:pt x="275" y="477"/>
                  </a:cubicBezTo>
                  <a:lnTo>
                    <a:pt x="368" y="4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193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12">
            <a:extLst>
              <a:ext uri="{FF2B5EF4-FFF2-40B4-BE49-F238E27FC236}">
                <a16:creationId xmlns:a16="http://schemas.microsoft.com/office/drawing/2014/main" id="{42605055-53A3-4BAE-9157-19CF09DB9E7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1680" r="44056"/>
          <a:stretch/>
        </p:blipFill>
        <p:spPr>
          <a:xfrm>
            <a:off x="7705726" y="857252"/>
            <a:ext cx="2962275" cy="4991099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B34B60F-EC4E-4521-BD41-7BCAC968B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5805" y="1734979"/>
            <a:ext cx="5836095" cy="2855119"/>
          </a:xfrm>
        </p:spPr>
        <p:txBody>
          <a:bodyPr/>
          <a:lstStyle/>
          <a:p>
            <a:pPr>
              <a:spcAft>
                <a:spcPts val="450"/>
              </a:spcAft>
              <a:buFont typeface="+mj-lt"/>
              <a:buAutoNum type="arabicPeriod" startAt="3"/>
              <a:tabLst>
                <a:tab pos="3086100" algn="l"/>
              </a:tabLst>
            </a:pPr>
            <a:r>
              <a:rPr lang="en-US" sz="3200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Remember that fish get </a:t>
            </a:r>
            <a:r>
              <a:rPr lang="en-US" sz="3200" b="1" u="sng" dirty="0">
                <a:solidFill>
                  <a:schemeClr val="bg1"/>
                </a:solidFill>
                <a:uFill>
                  <a:solidFill>
                    <a:schemeClr val="tx2"/>
                  </a:solidFill>
                </a:uFill>
                <a:ea typeface="Lato" panose="020F0502020204030203" pitchFamily="34" charset="0"/>
                <a:cs typeface="Lato" panose="020F0502020204030203" pitchFamily="34" charset="0"/>
              </a:rPr>
              <a:t>HUNGRY AT DIFFERENT TI</a:t>
            </a:r>
            <a:r>
              <a:rPr lang="en-US" sz="3200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0" indent="0">
              <a:spcAft>
                <a:spcPts val="450"/>
              </a:spcAft>
              <a:buNone/>
              <a:tabLst>
                <a:tab pos="3086100" algn="l"/>
              </a:tabLst>
            </a:pPr>
            <a:endParaRPr lang="en-US" sz="2100" dirty="0">
              <a:solidFill>
                <a:srgbClr val="4D4D4F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spcAft>
                <a:spcPts val="450"/>
              </a:spcAft>
              <a:buNone/>
              <a:tabLst>
                <a:tab pos="3086100" algn="l"/>
              </a:tabLst>
            </a:pPr>
            <a:r>
              <a:rPr lang="en-US" sz="21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This is called </a:t>
            </a:r>
            <a:r>
              <a:rPr lang="en-US" sz="2100" b="1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receptivity</a:t>
            </a:r>
            <a:r>
              <a:rPr lang="en-US" sz="21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</a:p>
          <a:p>
            <a:pPr marL="0" indent="0">
              <a:spcAft>
                <a:spcPts val="450"/>
              </a:spcAft>
              <a:buNone/>
              <a:tabLst>
                <a:tab pos="3086100" algn="l"/>
              </a:tabLst>
            </a:pPr>
            <a:r>
              <a:rPr lang="en-US" sz="21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How </a:t>
            </a:r>
            <a:r>
              <a:rPr lang="en-US" sz="2100" b="1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open</a:t>
            </a:r>
            <a:r>
              <a:rPr lang="en-US" sz="21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 are they to the </a:t>
            </a:r>
            <a:r>
              <a:rPr lang="en-US" sz="2100" b="1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Good News</a:t>
            </a:r>
            <a:r>
              <a:rPr lang="en-US" sz="21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US" dirty="0">
              <a:solidFill>
                <a:schemeClr val="bg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E1194D-9CAF-4B1D-8258-2E68E3291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805" y="434619"/>
            <a:ext cx="5959920" cy="845265"/>
          </a:xfrm>
        </p:spPr>
        <p:txBody>
          <a:bodyPr/>
          <a:lstStyle/>
          <a:p>
            <a:pPr algn="ctr"/>
            <a:r>
              <a:rPr lang="en-US" sz="3600" i="1" dirty="0">
                <a:latin typeface="+mn-lt"/>
              </a:rPr>
              <a:t>Three Keys to Spiritual Fishing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8E30097-5368-4DF7-912D-352CA2479454}"/>
              </a:ext>
            </a:extLst>
          </p:cNvPr>
          <p:cNvGrpSpPr>
            <a:grpSpLocks/>
          </p:cNvGrpSpPr>
          <p:nvPr/>
        </p:nvGrpSpPr>
        <p:grpSpPr>
          <a:xfrm>
            <a:off x="9712561" y="1001344"/>
            <a:ext cx="733634" cy="733634"/>
            <a:chOff x="2298701" y="4024312"/>
            <a:chExt cx="1204913" cy="1200151"/>
          </a:xfrm>
          <a:solidFill>
            <a:schemeClr val="bg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F9D2B65-F0B3-4893-ABAC-6F6A3A2E4EB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8701" y="4024312"/>
              <a:ext cx="1204913" cy="1200151"/>
            </a:xfrm>
            <a:custGeom>
              <a:avLst/>
              <a:gdLst>
                <a:gd name="T0" fmla="*/ 1310 w 2616"/>
                <a:gd name="T1" fmla="*/ 2603 h 2603"/>
                <a:gd name="T2" fmla="*/ 1305 w 2616"/>
                <a:gd name="T3" fmla="*/ 2603 h 2603"/>
                <a:gd name="T4" fmla="*/ 627 w 2616"/>
                <a:gd name="T5" fmla="*/ 2055 h 2603"/>
                <a:gd name="T6" fmla="*/ 561 w 2616"/>
                <a:gd name="T7" fmla="*/ 1990 h 2603"/>
                <a:gd name="T8" fmla="*/ 12 w 2616"/>
                <a:gd name="T9" fmla="*/ 1306 h 2603"/>
                <a:gd name="T10" fmla="*/ 551 w 2616"/>
                <a:gd name="T11" fmla="*/ 637 h 2603"/>
                <a:gd name="T12" fmla="*/ 626 w 2616"/>
                <a:gd name="T13" fmla="*/ 561 h 2603"/>
                <a:gd name="T14" fmla="*/ 1311 w 2616"/>
                <a:gd name="T15" fmla="*/ 11 h 2603"/>
                <a:gd name="T16" fmla="*/ 1988 w 2616"/>
                <a:gd name="T17" fmla="*/ 557 h 2603"/>
                <a:gd name="T18" fmla="*/ 2054 w 2616"/>
                <a:gd name="T19" fmla="*/ 623 h 2603"/>
                <a:gd name="T20" fmla="*/ 2604 w 2616"/>
                <a:gd name="T21" fmla="*/ 1308 h 2603"/>
                <a:gd name="T22" fmla="*/ 2058 w 2616"/>
                <a:gd name="T23" fmla="*/ 1985 h 2603"/>
                <a:gd name="T24" fmla="*/ 1992 w 2616"/>
                <a:gd name="T25" fmla="*/ 2051 h 2603"/>
                <a:gd name="T26" fmla="*/ 1310 w 2616"/>
                <a:gd name="T27" fmla="*/ 2603 h 2603"/>
                <a:gd name="T28" fmla="*/ 1319 w 2616"/>
                <a:gd name="T29" fmla="*/ 2505 h 2603"/>
                <a:gd name="T30" fmla="*/ 1319 w 2616"/>
                <a:gd name="T31" fmla="*/ 2505 h 2603"/>
                <a:gd name="T32" fmla="*/ 111 w 2616"/>
                <a:gd name="T33" fmla="*/ 1312 h 2603"/>
                <a:gd name="T34" fmla="*/ 632 w 2616"/>
                <a:gd name="T35" fmla="*/ 1921 h 2603"/>
                <a:gd name="T36" fmla="*/ 697 w 2616"/>
                <a:gd name="T37" fmla="*/ 1985 h 2603"/>
                <a:gd name="T38" fmla="*/ 1314 w 2616"/>
                <a:gd name="T39" fmla="*/ 2503 h 2603"/>
                <a:gd name="T40" fmla="*/ 1920 w 2616"/>
                <a:gd name="T41" fmla="*/ 1983 h 2603"/>
                <a:gd name="T42" fmla="*/ 1986 w 2616"/>
                <a:gd name="T43" fmla="*/ 1917 h 2603"/>
                <a:gd name="T44" fmla="*/ 2505 w 2616"/>
                <a:gd name="T45" fmla="*/ 1302 h 2603"/>
                <a:gd name="T46" fmla="*/ 1984 w 2616"/>
                <a:gd name="T47" fmla="*/ 693 h 2603"/>
                <a:gd name="T48" fmla="*/ 1982 w 2616"/>
                <a:gd name="T49" fmla="*/ 691 h 2603"/>
                <a:gd name="T50" fmla="*/ 1919 w 2616"/>
                <a:gd name="T51" fmla="*/ 629 h 2603"/>
                <a:gd name="T52" fmla="*/ 1304 w 2616"/>
                <a:gd name="T53" fmla="*/ 110 h 2603"/>
                <a:gd name="T54" fmla="*/ 697 w 2616"/>
                <a:gd name="T55" fmla="*/ 630 h 2603"/>
                <a:gd name="T56" fmla="*/ 621 w 2616"/>
                <a:gd name="T57" fmla="*/ 707 h 2603"/>
                <a:gd name="T58" fmla="*/ 111 w 2616"/>
                <a:gd name="T59" fmla="*/ 1312 h 2603"/>
                <a:gd name="T60" fmla="*/ 111 w 2616"/>
                <a:gd name="T61" fmla="*/ 1310 h 2603"/>
                <a:gd name="T62" fmla="*/ 111 w 2616"/>
                <a:gd name="T63" fmla="*/ 1310 h 2603"/>
                <a:gd name="T64" fmla="*/ 2505 w 2616"/>
                <a:gd name="T65" fmla="*/ 1304 h 2603"/>
                <a:gd name="T66" fmla="*/ 2505 w 2616"/>
                <a:gd name="T67" fmla="*/ 1304 h 2603"/>
                <a:gd name="T68" fmla="*/ 1307 w 2616"/>
                <a:gd name="T69" fmla="*/ 110 h 2603"/>
                <a:gd name="T70" fmla="*/ 1307 w 2616"/>
                <a:gd name="T71" fmla="*/ 110 h 2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16" h="2603">
                  <a:moveTo>
                    <a:pt x="1310" y="2603"/>
                  </a:moveTo>
                  <a:cubicBezTo>
                    <a:pt x="1308" y="2603"/>
                    <a:pt x="1307" y="2603"/>
                    <a:pt x="1305" y="2603"/>
                  </a:cubicBezTo>
                  <a:cubicBezTo>
                    <a:pt x="1215" y="2600"/>
                    <a:pt x="632" y="2061"/>
                    <a:pt x="627" y="2055"/>
                  </a:cubicBezTo>
                  <a:cubicBezTo>
                    <a:pt x="561" y="1990"/>
                    <a:pt x="561" y="1990"/>
                    <a:pt x="561" y="1990"/>
                  </a:cubicBezTo>
                  <a:cubicBezTo>
                    <a:pt x="468" y="1898"/>
                    <a:pt x="0" y="1426"/>
                    <a:pt x="12" y="1306"/>
                  </a:cubicBezTo>
                  <a:cubicBezTo>
                    <a:pt x="16" y="1179"/>
                    <a:pt x="496" y="692"/>
                    <a:pt x="551" y="637"/>
                  </a:cubicBezTo>
                  <a:cubicBezTo>
                    <a:pt x="626" y="561"/>
                    <a:pt x="626" y="561"/>
                    <a:pt x="626" y="561"/>
                  </a:cubicBezTo>
                  <a:cubicBezTo>
                    <a:pt x="720" y="467"/>
                    <a:pt x="1191" y="0"/>
                    <a:pt x="1311" y="11"/>
                  </a:cubicBezTo>
                  <a:cubicBezTo>
                    <a:pt x="1439" y="15"/>
                    <a:pt x="1932" y="502"/>
                    <a:pt x="1988" y="557"/>
                  </a:cubicBezTo>
                  <a:cubicBezTo>
                    <a:pt x="2054" y="623"/>
                    <a:pt x="2054" y="623"/>
                    <a:pt x="2054" y="623"/>
                  </a:cubicBezTo>
                  <a:cubicBezTo>
                    <a:pt x="2148" y="716"/>
                    <a:pt x="2616" y="1188"/>
                    <a:pt x="2604" y="1308"/>
                  </a:cubicBezTo>
                  <a:cubicBezTo>
                    <a:pt x="2600" y="1436"/>
                    <a:pt x="2113" y="1929"/>
                    <a:pt x="2058" y="1985"/>
                  </a:cubicBezTo>
                  <a:cubicBezTo>
                    <a:pt x="1992" y="2051"/>
                    <a:pt x="1992" y="2051"/>
                    <a:pt x="1992" y="2051"/>
                  </a:cubicBezTo>
                  <a:cubicBezTo>
                    <a:pt x="1898" y="2145"/>
                    <a:pt x="1437" y="2603"/>
                    <a:pt x="1310" y="2603"/>
                  </a:cubicBezTo>
                  <a:close/>
                  <a:moveTo>
                    <a:pt x="1319" y="2505"/>
                  </a:moveTo>
                  <a:cubicBezTo>
                    <a:pt x="1319" y="2505"/>
                    <a:pt x="1319" y="2505"/>
                    <a:pt x="1319" y="2505"/>
                  </a:cubicBezTo>
                  <a:close/>
                  <a:moveTo>
                    <a:pt x="111" y="1312"/>
                  </a:moveTo>
                  <a:cubicBezTo>
                    <a:pt x="125" y="1365"/>
                    <a:pt x="311" y="1602"/>
                    <a:pt x="632" y="1921"/>
                  </a:cubicBezTo>
                  <a:cubicBezTo>
                    <a:pt x="697" y="1985"/>
                    <a:pt x="697" y="1985"/>
                    <a:pt x="697" y="1985"/>
                  </a:cubicBezTo>
                  <a:cubicBezTo>
                    <a:pt x="883" y="2155"/>
                    <a:pt x="1242" y="2469"/>
                    <a:pt x="1314" y="2503"/>
                  </a:cubicBezTo>
                  <a:cubicBezTo>
                    <a:pt x="1371" y="2484"/>
                    <a:pt x="1606" y="2299"/>
                    <a:pt x="1920" y="1983"/>
                  </a:cubicBezTo>
                  <a:cubicBezTo>
                    <a:pt x="1986" y="1917"/>
                    <a:pt x="1986" y="1917"/>
                    <a:pt x="1986" y="1917"/>
                  </a:cubicBezTo>
                  <a:cubicBezTo>
                    <a:pt x="2308" y="1593"/>
                    <a:pt x="2492" y="1354"/>
                    <a:pt x="2505" y="1302"/>
                  </a:cubicBezTo>
                  <a:cubicBezTo>
                    <a:pt x="2491" y="1249"/>
                    <a:pt x="2305" y="1012"/>
                    <a:pt x="1984" y="693"/>
                  </a:cubicBezTo>
                  <a:cubicBezTo>
                    <a:pt x="1982" y="691"/>
                    <a:pt x="1982" y="691"/>
                    <a:pt x="1982" y="691"/>
                  </a:cubicBezTo>
                  <a:cubicBezTo>
                    <a:pt x="1919" y="629"/>
                    <a:pt x="1919" y="629"/>
                    <a:pt x="1919" y="629"/>
                  </a:cubicBezTo>
                  <a:cubicBezTo>
                    <a:pt x="1595" y="307"/>
                    <a:pt x="1357" y="123"/>
                    <a:pt x="1304" y="110"/>
                  </a:cubicBezTo>
                  <a:cubicBezTo>
                    <a:pt x="1252" y="124"/>
                    <a:pt x="1016" y="310"/>
                    <a:pt x="697" y="630"/>
                  </a:cubicBezTo>
                  <a:cubicBezTo>
                    <a:pt x="621" y="707"/>
                    <a:pt x="621" y="707"/>
                    <a:pt x="621" y="707"/>
                  </a:cubicBezTo>
                  <a:cubicBezTo>
                    <a:pt x="305" y="1025"/>
                    <a:pt x="124" y="1261"/>
                    <a:pt x="111" y="1312"/>
                  </a:cubicBezTo>
                  <a:close/>
                  <a:moveTo>
                    <a:pt x="111" y="1310"/>
                  </a:moveTo>
                  <a:cubicBezTo>
                    <a:pt x="111" y="1310"/>
                    <a:pt x="111" y="1310"/>
                    <a:pt x="111" y="1310"/>
                  </a:cubicBezTo>
                  <a:moveTo>
                    <a:pt x="2505" y="1304"/>
                  </a:moveTo>
                  <a:cubicBezTo>
                    <a:pt x="2505" y="1304"/>
                    <a:pt x="2505" y="1304"/>
                    <a:pt x="2505" y="1304"/>
                  </a:cubicBezTo>
                  <a:close/>
                  <a:moveTo>
                    <a:pt x="1307" y="110"/>
                  </a:moveTo>
                  <a:cubicBezTo>
                    <a:pt x="1307" y="110"/>
                    <a:pt x="1307" y="110"/>
                    <a:pt x="1307" y="1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4A59881-BEB0-445A-AA31-BD6F61774B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0326" y="4497388"/>
              <a:ext cx="198438" cy="260350"/>
            </a:xfrm>
            <a:custGeom>
              <a:avLst/>
              <a:gdLst>
                <a:gd name="T0" fmla="*/ 432 w 432"/>
                <a:gd name="T1" fmla="*/ 345 h 564"/>
                <a:gd name="T2" fmla="*/ 432 w 432"/>
                <a:gd name="T3" fmla="*/ 412 h 564"/>
                <a:gd name="T4" fmla="*/ 427 w 432"/>
                <a:gd name="T5" fmla="*/ 427 h 564"/>
                <a:gd name="T6" fmla="*/ 409 w 432"/>
                <a:gd name="T7" fmla="*/ 434 h 564"/>
                <a:gd name="T8" fmla="*/ 375 w 432"/>
                <a:gd name="T9" fmla="*/ 434 h 564"/>
                <a:gd name="T10" fmla="*/ 375 w 432"/>
                <a:gd name="T11" fmla="*/ 563 h 564"/>
                <a:gd name="T12" fmla="*/ 271 w 432"/>
                <a:gd name="T13" fmla="*/ 564 h 564"/>
                <a:gd name="T14" fmla="*/ 270 w 432"/>
                <a:gd name="T15" fmla="*/ 434 h 564"/>
                <a:gd name="T16" fmla="*/ 44 w 432"/>
                <a:gd name="T17" fmla="*/ 435 h 564"/>
                <a:gd name="T18" fmla="*/ 24 w 432"/>
                <a:gd name="T19" fmla="*/ 428 h 564"/>
                <a:gd name="T20" fmla="*/ 12 w 432"/>
                <a:gd name="T21" fmla="*/ 411 h 564"/>
                <a:gd name="T22" fmla="*/ 0 w 432"/>
                <a:gd name="T23" fmla="*/ 352 h 564"/>
                <a:gd name="T24" fmla="*/ 259 w 432"/>
                <a:gd name="T25" fmla="*/ 1 h 564"/>
                <a:gd name="T26" fmla="*/ 373 w 432"/>
                <a:gd name="T27" fmla="*/ 0 h 564"/>
                <a:gd name="T28" fmla="*/ 374 w 432"/>
                <a:gd name="T29" fmla="*/ 345 h 564"/>
                <a:gd name="T30" fmla="*/ 432 w 432"/>
                <a:gd name="T31" fmla="*/ 345 h 564"/>
                <a:gd name="T32" fmla="*/ 270 w 432"/>
                <a:gd name="T33" fmla="*/ 345 h 564"/>
                <a:gd name="T34" fmla="*/ 270 w 432"/>
                <a:gd name="T35" fmla="*/ 198 h 564"/>
                <a:gd name="T36" fmla="*/ 270 w 432"/>
                <a:gd name="T37" fmla="*/ 169 h 564"/>
                <a:gd name="T38" fmla="*/ 273 w 432"/>
                <a:gd name="T39" fmla="*/ 136 h 564"/>
                <a:gd name="T40" fmla="*/ 125 w 432"/>
                <a:gd name="T41" fmla="*/ 345 h 564"/>
                <a:gd name="T42" fmla="*/ 270 w 432"/>
                <a:gd name="T43" fmla="*/ 34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2" h="564">
                  <a:moveTo>
                    <a:pt x="432" y="345"/>
                  </a:moveTo>
                  <a:cubicBezTo>
                    <a:pt x="432" y="412"/>
                    <a:pt x="432" y="412"/>
                    <a:pt x="432" y="412"/>
                  </a:cubicBezTo>
                  <a:cubicBezTo>
                    <a:pt x="432" y="418"/>
                    <a:pt x="430" y="423"/>
                    <a:pt x="427" y="427"/>
                  </a:cubicBezTo>
                  <a:cubicBezTo>
                    <a:pt x="423" y="432"/>
                    <a:pt x="417" y="434"/>
                    <a:pt x="409" y="434"/>
                  </a:cubicBezTo>
                  <a:cubicBezTo>
                    <a:pt x="375" y="434"/>
                    <a:pt x="375" y="434"/>
                    <a:pt x="375" y="434"/>
                  </a:cubicBezTo>
                  <a:cubicBezTo>
                    <a:pt x="375" y="563"/>
                    <a:pt x="375" y="563"/>
                    <a:pt x="375" y="563"/>
                  </a:cubicBezTo>
                  <a:cubicBezTo>
                    <a:pt x="271" y="564"/>
                    <a:pt x="271" y="564"/>
                    <a:pt x="271" y="564"/>
                  </a:cubicBezTo>
                  <a:cubicBezTo>
                    <a:pt x="270" y="434"/>
                    <a:pt x="270" y="434"/>
                    <a:pt x="270" y="434"/>
                  </a:cubicBezTo>
                  <a:cubicBezTo>
                    <a:pt x="44" y="435"/>
                    <a:pt x="44" y="435"/>
                    <a:pt x="44" y="435"/>
                  </a:cubicBezTo>
                  <a:cubicBezTo>
                    <a:pt x="36" y="435"/>
                    <a:pt x="30" y="433"/>
                    <a:pt x="24" y="428"/>
                  </a:cubicBezTo>
                  <a:cubicBezTo>
                    <a:pt x="17" y="423"/>
                    <a:pt x="14" y="418"/>
                    <a:pt x="12" y="411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259" y="1"/>
                    <a:pt x="259" y="1"/>
                    <a:pt x="259" y="1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74" y="345"/>
                    <a:pt x="374" y="345"/>
                    <a:pt x="374" y="345"/>
                  </a:cubicBezTo>
                  <a:lnTo>
                    <a:pt x="432" y="345"/>
                  </a:lnTo>
                  <a:close/>
                  <a:moveTo>
                    <a:pt x="270" y="345"/>
                  </a:moveTo>
                  <a:cubicBezTo>
                    <a:pt x="270" y="198"/>
                    <a:pt x="270" y="198"/>
                    <a:pt x="270" y="198"/>
                  </a:cubicBezTo>
                  <a:cubicBezTo>
                    <a:pt x="269" y="189"/>
                    <a:pt x="270" y="179"/>
                    <a:pt x="270" y="169"/>
                  </a:cubicBezTo>
                  <a:cubicBezTo>
                    <a:pt x="271" y="159"/>
                    <a:pt x="272" y="148"/>
                    <a:pt x="273" y="136"/>
                  </a:cubicBezTo>
                  <a:cubicBezTo>
                    <a:pt x="125" y="345"/>
                    <a:pt x="125" y="345"/>
                    <a:pt x="125" y="345"/>
                  </a:cubicBezTo>
                  <a:lnTo>
                    <a:pt x="270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A266DB58-9F58-4411-B6C3-39867491A8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14638" y="4494213"/>
              <a:ext cx="192088" cy="265113"/>
            </a:xfrm>
            <a:custGeom>
              <a:avLst/>
              <a:gdLst>
                <a:gd name="T0" fmla="*/ 417 w 417"/>
                <a:gd name="T1" fmla="*/ 287 h 576"/>
                <a:gd name="T2" fmla="*/ 402 w 417"/>
                <a:gd name="T3" fmla="*/ 415 h 576"/>
                <a:gd name="T4" fmla="*/ 358 w 417"/>
                <a:gd name="T5" fmla="*/ 505 h 576"/>
                <a:gd name="T6" fmla="*/ 292 w 417"/>
                <a:gd name="T7" fmla="*/ 558 h 576"/>
                <a:gd name="T8" fmla="*/ 209 w 417"/>
                <a:gd name="T9" fmla="*/ 576 h 576"/>
                <a:gd name="T10" fmla="*/ 126 w 417"/>
                <a:gd name="T11" fmla="*/ 559 h 576"/>
                <a:gd name="T12" fmla="*/ 60 w 417"/>
                <a:gd name="T13" fmla="*/ 506 h 576"/>
                <a:gd name="T14" fmla="*/ 16 w 417"/>
                <a:gd name="T15" fmla="*/ 416 h 576"/>
                <a:gd name="T16" fmla="*/ 0 w 417"/>
                <a:gd name="T17" fmla="*/ 288 h 576"/>
                <a:gd name="T18" fmla="*/ 15 w 417"/>
                <a:gd name="T19" fmla="*/ 161 h 576"/>
                <a:gd name="T20" fmla="*/ 58 w 417"/>
                <a:gd name="T21" fmla="*/ 71 h 576"/>
                <a:gd name="T22" fmla="*/ 124 w 417"/>
                <a:gd name="T23" fmla="*/ 18 h 576"/>
                <a:gd name="T24" fmla="*/ 207 w 417"/>
                <a:gd name="T25" fmla="*/ 0 h 576"/>
                <a:gd name="T26" fmla="*/ 290 w 417"/>
                <a:gd name="T27" fmla="*/ 17 h 576"/>
                <a:gd name="T28" fmla="*/ 357 w 417"/>
                <a:gd name="T29" fmla="*/ 70 h 576"/>
                <a:gd name="T30" fmla="*/ 401 w 417"/>
                <a:gd name="T31" fmla="*/ 159 h 576"/>
                <a:gd name="T32" fmla="*/ 417 w 417"/>
                <a:gd name="T33" fmla="*/ 287 h 576"/>
                <a:gd name="T34" fmla="*/ 294 w 417"/>
                <a:gd name="T35" fmla="*/ 288 h 576"/>
                <a:gd name="T36" fmla="*/ 286 w 417"/>
                <a:gd name="T37" fmla="*/ 192 h 576"/>
                <a:gd name="T38" fmla="*/ 266 w 417"/>
                <a:gd name="T39" fmla="*/ 133 h 576"/>
                <a:gd name="T40" fmla="*/ 238 w 417"/>
                <a:gd name="T41" fmla="*/ 104 h 576"/>
                <a:gd name="T42" fmla="*/ 207 w 417"/>
                <a:gd name="T43" fmla="*/ 97 h 576"/>
                <a:gd name="T44" fmla="*/ 176 w 417"/>
                <a:gd name="T45" fmla="*/ 105 h 576"/>
                <a:gd name="T46" fmla="*/ 149 w 417"/>
                <a:gd name="T47" fmla="*/ 134 h 576"/>
                <a:gd name="T48" fmla="*/ 130 w 417"/>
                <a:gd name="T49" fmla="*/ 192 h 576"/>
                <a:gd name="T50" fmla="*/ 124 w 417"/>
                <a:gd name="T51" fmla="*/ 288 h 576"/>
                <a:gd name="T52" fmla="*/ 131 w 417"/>
                <a:gd name="T53" fmla="*/ 384 h 576"/>
                <a:gd name="T54" fmla="*/ 150 w 417"/>
                <a:gd name="T55" fmla="*/ 442 h 576"/>
                <a:gd name="T56" fmla="*/ 177 w 417"/>
                <a:gd name="T57" fmla="*/ 472 h 576"/>
                <a:gd name="T58" fmla="*/ 208 w 417"/>
                <a:gd name="T59" fmla="*/ 479 h 576"/>
                <a:gd name="T60" fmla="*/ 240 w 417"/>
                <a:gd name="T61" fmla="*/ 471 h 576"/>
                <a:gd name="T62" fmla="*/ 267 w 417"/>
                <a:gd name="T63" fmla="*/ 442 h 576"/>
                <a:gd name="T64" fmla="*/ 286 w 417"/>
                <a:gd name="T65" fmla="*/ 383 h 576"/>
                <a:gd name="T66" fmla="*/ 294 w 417"/>
                <a:gd name="T67" fmla="*/ 288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7" h="576">
                  <a:moveTo>
                    <a:pt x="417" y="287"/>
                  </a:moveTo>
                  <a:cubicBezTo>
                    <a:pt x="417" y="336"/>
                    <a:pt x="412" y="379"/>
                    <a:pt x="402" y="415"/>
                  </a:cubicBezTo>
                  <a:cubicBezTo>
                    <a:pt x="391" y="451"/>
                    <a:pt x="377" y="481"/>
                    <a:pt x="358" y="505"/>
                  </a:cubicBezTo>
                  <a:cubicBezTo>
                    <a:pt x="340" y="529"/>
                    <a:pt x="317" y="546"/>
                    <a:pt x="292" y="558"/>
                  </a:cubicBezTo>
                  <a:cubicBezTo>
                    <a:pt x="266" y="570"/>
                    <a:pt x="238" y="576"/>
                    <a:pt x="209" y="576"/>
                  </a:cubicBezTo>
                  <a:cubicBezTo>
                    <a:pt x="179" y="576"/>
                    <a:pt x="151" y="570"/>
                    <a:pt x="126" y="559"/>
                  </a:cubicBezTo>
                  <a:cubicBezTo>
                    <a:pt x="100" y="547"/>
                    <a:pt x="78" y="529"/>
                    <a:pt x="60" y="506"/>
                  </a:cubicBezTo>
                  <a:cubicBezTo>
                    <a:pt x="41" y="482"/>
                    <a:pt x="26" y="452"/>
                    <a:pt x="16" y="416"/>
                  </a:cubicBezTo>
                  <a:cubicBezTo>
                    <a:pt x="5" y="380"/>
                    <a:pt x="0" y="338"/>
                    <a:pt x="0" y="288"/>
                  </a:cubicBezTo>
                  <a:cubicBezTo>
                    <a:pt x="0" y="239"/>
                    <a:pt x="5" y="197"/>
                    <a:pt x="15" y="161"/>
                  </a:cubicBezTo>
                  <a:cubicBezTo>
                    <a:pt x="25" y="124"/>
                    <a:pt x="40" y="95"/>
                    <a:pt x="58" y="71"/>
                  </a:cubicBezTo>
                  <a:cubicBezTo>
                    <a:pt x="77" y="47"/>
                    <a:pt x="99" y="29"/>
                    <a:pt x="124" y="18"/>
                  </a:cubicBezTo>
                  <a:cubicBezTo>
                    <a:pt x="149" y="6"/>
                    <a:pt x="177" y="0"/>
                    <a:pt x="207" y="0"/>
                  </a:cubicBezTo>
                  <a:cubicBezTo>
                    <a:pt x="237" y="0"/>
                    <a:pt x="264" y="6"/>
                    <a:pt x="290" y="17"/>
                  </a:cubicBezTo>
                  <a:cubicBezTo>
                    <a:pt x="316" y="29"/>
                    <a:pt x="338" y="46"/>
                    <a:pt x="357" y="70"/>
                  </a:cubicBezTo>
                  <a:cubicBezTo>
                    <a:pt x="376" y="93"/>
                    <a:pt x="390" y="123"/>
                    <a:pt x="401" y="159"/>
                  </a:cubicBezTo>
                  <a:cubicBezTo>
                    <a:pt x="412" y="195"/>
                    <a:pt x="417" y="238"/>
                    <a:pt x="417" y="287"/>
                  </a:cubicBezTo>
                  <a:close/>
                  <a:moveTo>
                    <a:pt x="294" y="288"/>
                  </a:moveTo>
                  <a:cubicBezTo>
                    <a:pt x="293" y="249"/>
                    <a:pt x="291" y="217"/>
                    <a:pt x="286" y="192"/>
                  </a:cubicBezTo>
                  <a:cubicBezTo>
                    <a:pt x="281" y="167"/>
                    <a:pt x="274" y="148"/>
                    <a:pt x="266" y="133"/>
                  </a:cubicBezTo>
                  <a:cubicBezTo>
                    <a:pt x="258" y="119"/>
                    <a:pt x="249" y="110"/>
                    <a:pt x="238" y="104"/>
                  </a:cubicBezTo>
                  <a:cubicBezTo>
                    <a:pt x="228" y="99"/>
                    <a:pt x="218" y="97"/>
                    <a:pt x="207" y="97"/>
                  </a:cubicBezTo>
                  <a:cubicBezTo>
                    <a:pt x="197" y="97"/>
                    <a:pt x="186" y="99"/>
                    <a:pt x="176" y="105"/>
                  </a:cubicBezTo>
                  <a:cubicBezTo>
                    <a:pt x="166" y="110"/>
                    <a:pt x="157" y="120"/>
                    <a:pt x="149" y="134"/>
                  </a:cubicBezTo>
                  <a:cubicBezTo>
                    <a:pt x="141" y="148"/>
                    <a:pt x="135" y="168"/>
                    <a:pt x="130" y="192"/>
                  </a:cubicBezTo>
                  <a:cubicBezTo>
                    <a:pt x="126" y="217"/>
                    <a:pt x="123" y="249"/>
                    <a:pt x="124" y="288"/>
                  </a:cubicBezTo>
                  <a:cubicBezTo>
                    <a:pt x="124" y="327"/>
                    <a:pt x="126" y="359"/>
                    <a:pt x="131" y="384"/>
                  </a:cubicBezTo>
                  <a:cubicBezTo>
                    <a:pt x="136" y="409"/>
                    <a:pt x="142" y="428"/>
                    <a:pt x="150" y="442"/>
                  </a:cubicBezTo>
                  <a:cubicBezTo>
                    <a:pt x="158" y="457"/>
                    <a:pt x="167" y="466"/>
                    <a:pt x="177" y="472"/>
                  </a:cubicBezTo>
                  <a:cubicBezTo>
                    <a:pt x="187" y="477"/>
                    <a:pt x="198" y="479"/>
                    <a:pt x="208" y="479"/>
                  </a:cubicBezTo>
                  <a:cubicBezTo>
                    <a:pt x="219" y="479"/>
                    <a:pt x="229" y="477"/>
                    <a:pt x="240" y="471"/>
                  </a:cubicBezTo>
                  <a:cubicBezTo>
                    <a:pt x="250" y="466"/>
                    <a:pt x="259" y="456"/>
                    <a:pt x="267" y="442"/>
                  </a:cubicBezTo>
                  <a:cubicBezTo>
                    <a:pt x="275" y="428"/>
                    <a:pt x="282" y="408"/>
                    <a:pt x="286" y="383"/>
                  </a:cubicBezTo>
                  <a:cubicBezTo>
                    <a:pt x="291" y="359"/>
                    <a:pt x="294" y="327"/>
                    <a:pt x="294" y="2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CD7DE6ED-C749-47A2-B083-5CA403B704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0538" y="4495800"/>
              <a:ext cx="169863" cy="260350"/>
            </a:xfrm>
            <a:custGeom>
              <a:avLst/>
              <a:gdLst>
                <a:gd name="T0" fmla="*/ 368 w 368"/>
                <a:gd name="T1" fmla="*/ 477 h 565"/>
                <a:gd name="T2" fmla="*/ 368 w 368"/>
                <a:gd name="T3" fmla="*/ 564 h 565"/>
                <a:gd name="T4" fmla="*/ 48 w 368"/>
                <a:gd name="T5" fmla="*/ 565 h 565"/>
                <a:gd name="T6" fmla="*/ 48 w 368"/>
                <a:gd name="T7" fmla="*/ 478 h 565"/>
                <a:gd name="T8" fmla="*/ 156 w 368"/>
                <a:gd name="T9" fmla="*/ 478 h 565"/>
                <a:gd name="T10" fmla="*/ 155 w 368"/>
                <a:gd name="T11" fmla="*/ 194 h 565"/>
                <a:gd name="T12" fmla="*/ 155 w 368"/>
                <a:gd name="T13" fmla="*/ 172 h 565"/>
                <a:gd name="T14" fmla="*/ 156 w 368"/>
                <a:gd name="T15" fmla="*/ 150 h 565"/>
                <a:gd name="T16" fmla="*/ 92 w 368"/>
                <a:gd name="T17" fmla="*/ 203 h 565"/>
                <a:gd name="T18" fmla="*/ 76 w 368"/>
                <a:gd name="T19" fmla="*/ 211 h 565"/>
                <a:gd name="T20" fmla="*/ 60 w 368"/>
                <a:gd name="T21" fmla="*/ 211 h 565"/>
                <a:gd name="T22" fmla="*/ 47 w 368"/>
                <a:gd name="T23" fmla="*/ 206 h 565"/>
                <a:gd name="T24" fmla="*/ 38 w 368"/>
                <a:gd name="T25" fmla="*/ 199 h 565"/>
                <a:gd name="T26" fmla="*/ 0 w 368"/>
                <a:gd name="T27" fmla="*/ 149 h 565"/>
                <a:gd name="T28" fmla="*/ 175 w 368"/>
                <a:gd name="T29" fmla="*/ 1 h 565"/>
                <a:gd name="T30" fmla="*/ 274 w 368"/>
                <a:gd name="T31" fmla="*/ 0 h 565"/>
                <a:gd name="T32" fmla="*/ 275 w 368"/>
                <a:gd name="T33" fmla="*/ 477 h 565"/>
                <a:gd name="T34" fmla="*/ 368 w 368"/>
                <a:gd name="T35" fmla="*/ 477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8" h="565">
                  <a:moveTo>
                    <a:pt x="368" y="477"/>
                  </a:moveTo>
                  <a:cubicBezTo>
                    <a:pt x="368" y="564"/>
                    <a:pt x="368" y="564"/>
                    <a:pt x="368" y="564"/>
                  </a:cubicBezTo>
                  <a:cubicBezTo>
                    <a:pt x="48" y="565"/>
                    <a:pt x="48" y="565"/>
                    <a:pt x="48" y="565"/>
                  </a:cubicBezTo>
                  <a:cubicBezTo>
                    <a:pt x="48" y="478"/>
                    <a:pt x="48" y="478"/>
                    <a:pt x="48" y="478"/>
                  </a:cubicBezTo>
                  <a:cubicBezTo>
                    <a:pt x="156" y="478"/>
                    <a:pt x="156" y="478"/>
                    <a:pt x="156" y="478"/>
                  </a:cubicBezTo>
                  <a:cubicBezTo>
                    <a:pt x="155" y="194"/>
                    <a:pt x="155" y="194"/>
                    <a:pt x="155" y="194"/>
                  </a:cubicBezTo>
                  <a:cubicBezTo>
                    <a:pt x="155" y="186"/>
                    <a:pt x="155" y="179"/>
                    <a:pt x="155" y="172"/>
                  </a:cubicBezTo>
                  <a:cubicBezTo>
                    <a:pt x="155" y="164"/>
                    <a:pt x="156" y="157"/>
                    <a:pt x="156" y="150"/>
                  </a:cubicBezTo>
                  <a:cubicBezTo>
                    <a:pt x="92" y="203"/>
                    <a:pt x="92" y="203"/>
                    <a:pt x="92" y="203"/>
                  </a:cubicBezTo>
                  <a:cubicBezTo>
                    <a:pt x="87" y="208"/>
                    <a:pt x="81" y="210"/>
                    <a:pt x="76" y="211"/>
                  </a:cubicBezTo>
                  <a:cubicBezTo>
                    <a:pt x="70" y="212"/>
                    <a:pt x="65" y="212"/>
                    <a:pt x="60" y="211"/>
                  </a:cubicBezTo>
                  <a:cubicBezTo>
                    <a:pt x="55" y="210"/>
                    <a:pt x="51" y="209"/>
                    <a:pt x="47" y="206"/>
                  </a:cubicBezTo>
                  <a:cubicBezTo>
                    <a:pt x="43" y="204"/>
                    <a:pt x="40" y="201"/>
                    <a:pt x="38" y="19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5" y="477"/>
                    <a:pt x="275" y="477"/>
                    <a:pt x="275" y="477"/>
                  </a:cubicBezTo>
                  <a:lnTo>
                    <a:pt x="368" y="4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6689720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12">
            <a:extLst>
              <a:ext uri="{FF2B5EF4-FFF2-40B4-BE49-F238E27FC236}">
                <a16:creationId xmlns:a16="http://schemas.microsoft.com/office/drawing/2014/main" id="{78671E84-6BFE-4E4E-B85E-57C42EC2064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1680" r="44056"/>
          <a:stretch/>
        </p:blipFill>
        <p:spPr>
          <a:xfrm>
            <a:off x="7705726" y="1167567"/>
            <a:ext cx="2962275" cy="5498469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B34B60F-EC4E-4521-BD41-7BCAC968B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796" y="1611887"/>
            <a:ext cx="5959920" cy="2855119"/>
          </a:xfrm>
        </p:spPr>
        <p:txBody>
          <a:bodyPr/>
          <a:lstStyle/>
          <a:p>
            <a:pPr>
              <a:spcAft>
                <a:spcPts val="450"/>
              </a:spcAft>
              <a:buFont typeface="+mj-lt"/>
              <a:buAutoNum type="arabicPeriod" startAt="3"/>
              <a:tabLst>
                <a:tab pos="3086100" algn="l"/>
              </a:tabLst>
            </a:pPr>
            <a:r>
              <a:rPr lang="en-US" sz="2800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Remember that fish get </a:t>
            </a:r>
            <a:r>
              <a:rPr lang="en-US" sz="2800" b="1" u="sng" dirty="0">
                <a:solidFill>
                  <a:schemeClr val="accent1"/>
                </a:solidFill>
                <a:uFill>
                  <a:solidFill>
                    <a:schemeClr val="tx2"/>
                  </a:solidFill>
                </a:uFill>
                <a:ea typeface="Lato" panose="020F0502020204030203" pitchFamily="34" charset="0"/>
                <a:cs typeface="Lato" panose="020F0502020204030203" pitchFamily="34" charset="0"/>
              </a:rPr>
              <a:t>HUNGRY AT DIFFERENT TIMES</a:t>
            </a:r>
            <a:r>
              <a:rPr lang="en-US" sz="2800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0" indent="0">
              <a:spcAft>
                <a:spcPts val="450"/>
              </a:spcAft>
              <a:buNone/>
              <a:tabLst>
                <a:tab pos="3086100" algn="l"/>
              </a:tabLst>
            </a:pPr>
            <a:endParaRPr lang="en-US" sz="2100" dirty="0">
              <a:solidFill>
                <a:srgbClr val="4D4D4F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spcAft>
                <a:spcPts val="450"/>
              </a:spcAft>
              <a:buNone/>
              <a:tabLst>
                <a:tab pos="3086100" algn="l"/>
              </a:tabLst>
            </a:pPr>
            <a:r>
              <a:rPr lang="en-US" sz="21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This is called </a:t>
            </a:r>
            <a:r>
              <a:rPr lang="en-US" sz="2100" b="1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receptivity</a:t>
            </a:r>
            <a:r>
              <a:rPr lang="en-US" sz="21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</a:p>
          <a:p>
            <a:pPr marL="0" indent="0">
              <a:spcAft>
                <a:spcPts val="450"/>
              </a:spcAft>
              <a:buNone/>
              <a:tabLst>
                <a:tab pos="3086100" algn="l"/>
              </a:tabLst>
            </a:pPr>
            <a:r>
              <a:rPr lang="en-US" sz="21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How </a:t>
            </a:r>
            <a:r>
              <a:rPr lang="en-US" sz="2100" b="1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open</a:t>
            </a:r>
            <a:r>
              <a:rPr lang="en-US" sz="21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 are they to the </a:t>
            </a:r>
            <a:r>
              <a:rPr lang="en-US" sz="2100" b="1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Good News</a:t>
            </a:r>
            <a:r>
              <a:rPr lang="en-US" sz="21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US" dirty="0">
              <a:solidFill>
                <a:schemeClr val="bg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E1194D-9CAF-4B1D-8258-2E68E3291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806" y="322303"/>
            <a:ext cx="6055903" cy="845265"/>
          </a:xfrm>
        </p:spPr>
        <p:txBody>
          <a:bodyPr/>
          <a:lstStyle/>
          <a:p>
            <a:r>
              <a:rPr lang="en-US" sz="3600" i="1" dirty="0">
                <a:latin typeface="+mn-lt"/>
              </a:rPr>
              <a:t>Three Keys to Spiritual Fishing</a:t>
            </a:r>
          </a:p>
        </p:txBody>
      </p:sp>
    </p:spTree>
    <p:extLst>
      <p:ext uri="{BB962C8B-B14F-4D97-AF65-F5344CB8AC3E}">
        <p14:creationId xmlns:p14="http://schemas.microsoft.com/office/powerpoint/2010/main" val="2259704409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12">
            <a:extLst>
              <a:ext uri="{FF2B5EF4-FFF2-40B4-BE49-F238E27FC236}">
                <a16:creationId xmlns:a16="http://schemas.microsoft.com/office/drawing/2014/main" id="{CADF91B8-46A9-4ED6-9DC2-8CA9FE7C345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1680" r="44056"/>
          <a:stretch/>
        </p:blipFill>
        <p:spPr>
          <a:xfrm>
            <a:off x="7705726" y="1169378"/>
            <a:ext cx="2962275" cy="5178669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B34B60F-EC4E-4521-BD41-7BCAC968B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432" y="862162"/>
            <a:ext cx="5865224" cy="2855119"/>
          </a:xfrm>
        </p:spPr>
        <p:txBody>
          <a:bodyPr/>
          <a:lstStyle/>
          <a:p>
            <a:pPr>
              <a:spcAft>
                <a:spcPts val="450"/>
              </a:spcAft>
              <a:buFont typeface="+mj-lt"/>
              <a:buAutoNum type="arabicPeriod" startAt="3"/>
              <a:tabLst>
                <a:tab pos="3086100" algn="l"/>
              </a:tabLst>
            </a:pPr>
            <a:r>
              <a:rPr lang="en-US" sz="2800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Remember that fish get </a:t>
            </a:r>
            <a:r>
              <a:rPr lang="en-US" sz="2800" b="1" u="sng" dirty="0">
                <a:solidFill>
                  <a:schemeClr val="accent1"/>
                </a:solidFill>
                <a:uFill>
                  <a:solidFill>
                    <a:schemeClr val="tx2"/>
                  </a:solidFill>
                </a:uFill>
                <a:ea typeface="Lato" panose="020F0502020204030203" pitchFamily="34" charset="0"/>
                <a:cs typeface="Lato" panose="020F0502020204030203" pitchFamily="34" charset="0"/>
              </a:rPr>
              <a:t>HUNGRY AT DIFFERENT TIMES</a:t>
            </a:r>
            <a:r>
              <a:rPr lang="en-US" sz="2800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2100" i="1" dirty="0">
              <a:solidFill>
                <a:srgbClr val="4D4D4F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spcBef>
                <a:spcPts val="1800"/>
              </a:spcBef>
              <a:buNone/>
              <a:tabLst>
                <a:tab pos="3086100" algn="l"/>
              </a:tabLst>
            </a:pPr>
            <a:r>
              <a:rPr lang="en-US" sz="2800" i="1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Be wise in the way you act toward outsiders (non-believers); make the most of every opportunity. Let your conversation be always full of grace, seasoned with salt, so that you may know how to answer everyone. </a:t>
            </a:r>
          </a:p>
          <a:p>
            <a:pPr marL="0" indent="0" algn="r">
              <a:spcBef>
                <a:spcPts val="1800"/>
              </a:spcBef>
              <a:buNone/>
              <a:tabLst>
                <a:tab pos="3086100" algn="l"/>
              </a:tabLst>
            </a:pPr>
            <a:r>
              <a:rPr lang="en-US" sz="2800" dirty="0">
                <a:solidFill>
                  <a:srgbClr val="4D4D4F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COLOSSIANS 4:5 (NIV)</a:t>
            </a:r>
          </a:p>
          <a:p>
            <a:pPr marL="0" indent="0">
              <a:spcBef>
                <a:spcPts val="0"/>
              </a:spcBef>
              <a:buNone/>
              <a:tabLst>
                <a:tab pos="3086100" algn="l"/>
              </a:tabLst>
            </a:pPr>
            <a:endParaRPr lang="en-US" sz="2800" dirty="0">
              <a:solidFill>
                <a:srgbClr val="4D4D4F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 algn="ctr">
              <a:spcAft>
                <a:spcPts val="450"/>
              </a:spcAft>
              <a:buNone/>
              <a:tabLst>
                <a:tab pos="3086100" algn="l"/>
              </a:tabLst>
            </a:pPr>
            <a:r>
              <a:rPr lang="en-US" sz="2800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This is called </a:t>
            </a:r>
            <a:r>
              <a:rPr lang="en-US" sz="2800" b="1" dirty="0">
                <a:solidFill>
                  <a:srgbClr val="4D4D4F"/>
                </a:solidFill>
                <a:highlight>
                  <a:srgbClr val="FFFF00"/>
                </a:highlight>
                <a:ea typeface="Lato" panose="020F0502020204030203" pitchFamily="34" charset="0"/>
                <a:cs typeface="Lato" panose="020F0502020204030203" pitchFamily="34" charset="0"/>
              </a:rPr>
              <a:t>receptivity</a:t>
            </a:r>
            <a:r>
              <a:rPr lang="en-US" sz="2800" dirty="0">
                <a:solidFill>
                  <a:srgbClr val="4D4D4F"/>
                </a:solidFill>
                <a:highlight>
                  <a:srgbClr val="FFFF00"/>
                </a:highlight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r>
              <a:rPr lang="en-US" sz="2800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450"/>
              </a:spcAft>
              <a:buNone/>
              <a:tabLst>
                <a:tab pos="3086100" algn="l"/>
              </a:tabLst>
            </a:pPr>
            <a:r>
              <a:rPr lang="en-US" sz="2800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How </a:t>
            </a:r>
            <a:r>
              <a:rPr lang="en-US" sz="2800" b="1" dirty="0">
                <a:solidFill>
                  <a:srgbClr val="4D4D4F"/>
                </a:solidFill>
                <a:highlight>
                  <a:srgbClr val="FFFF00"/>
                </a:highlight>
                <a:ea typeface="Lato" panose="020F0502020204030203" pitchFamily="34" charset="0"/>
                <a:cs typeface="Lato" panose="020F0502020204030203" pitchFamily="34" charset="0"/>
              </a:rPr>
              <a:t>open</a:t>
            </a:r>
            <a:r>
              <a:rPr lang="en-US" sz="2800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 are they to the </a:t>
            </a:r>
            <a:r>
              <a:rPr lang="en-US" sz="2800" b="1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Good News</a:t>
            </a:r>
            <a:r>
              <a:rPr lang="en-US" sz="2800" dirty="0">
                <a:solidFill>
                  <a:srgbClr val="4D4D4F"/>
                </a:solidFill>
                <a:ea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E1194D-9CAF-4B1D-8258-2E68E3291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964" y="-90936"/>
            <a:ext cx="5257452" cy="845265"/>
          </a:xfrm>
        </p:spPr>
        <p:txBody>
          <a:bodyPr/>
          <a:lstStyle/>
          <a:p>
            <a:r>
              <a:rPr lang="en-US" sz="3200" i="1" u="sng" dirty="0">
                <a:latin typeface="+mn-lt"/>
              </a:rPr>
              <a:t>Three Keys to Spiritual Fishing</a:t>
            </a:r>
          </a:p>
        </p:txBody>
      </p:sp>
    </p:spTree>
    <p:extLst>
      <p:ext uri="{BB962C8B-B14F-4D97-AF65-F5344CB8AC3E}">
        <p14:creationId xmlns:p14="http://schemas.microsoft.com/office/powerpoint/2010/main" val="3771913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A498CC-7916-8C99-ED52-E0304B5012E5}"/>
              </a:ext>
            </a:extLst>
          </p:cNvPr>
          <p:cNvSpPr/>
          <p:nvPr/>
        </p:nvSpPr>
        <p:spPr>
          <a:xfrm>
            <a:off x="4617379" y="595551"/>
            <a:ext cx="25442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1219170">
              <a:defRPr/>
            </a:pPr>
            <a:r>
              <a:rPr lang="en-US" sz="5400" b="1" spc="50" dirty="0">
                <a:ln w="9525" cmpd="sng">
                  <a:solidFill>
                    <a:srgbClr val="00AE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00AEEF">
                      <a:alpha val="40000"/>
                    </a:srgbClr>
                  </a:glow>
                </a:effectLst>
                <a:latin typeface="Lato"/>
              </a:rPr>
              <a:t>Thesis: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42B170-CEA5-0E9F-5836-7DBF2752E19A}"/>
              </a:ext>
            </a:extLst>
          </p:cNvPr>
          <p:cNvSpPr/>
          <p:nvPr/>
        </p:nvSpPr>
        <p:spPr>
          <a:xfrm>
            <a:off x="1524001" y="2541292"/>
            <a:ext cx="67072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1219170">
              <a:defRPr/>
            </a:pPr>
            <a:r>
              <a:rPr lang="en-US" sz="5400" b="1" spc="50" dirty="0">
                <a:ln w="9525" cmpd="sng">
                  <a:solidFill>
                    <a:srgbClr val="00AE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00AEEF">
                      <a:alpha val="40000"/>
                    </a:srgbClr>
                  </a:glow>
                </a:effectLst>
                <a:latin typeface="Lato"/>
              </a:rPr>
              <a:t> </a:t>
            </a:r>
            <a:r>
              <a:rPr lang="en-US" sz="4400" b="1" spc="450" dirty="0">
                <a:solidFill>
                  <a:prstClr val="white"/>
                </a:solidFill>
                <a:latin typeface="Lato"/>
              </a:rPr>
              <a:t>-Hunting vs. Fishing</a:t>
            </a:r>
            <a:r>
              <a:rPr lang="en-US" sz="4400" b="1" spc="450" dirty="0">
                <a:solidFill>
                  <a:prstClr val="black"/>
                </a:solidFill>
                <a:latin typeface="Lato"/>
              </a:rPr>
              <a:t> </a:t>
            </a:r>
            <a:endParaRPr lang="en-US" sz="4400" b="1" spc="50" dirty="0">
              <a:ln w="9525" cmpd="sng">
                <a:solidFill>
                  <a:srgbClr val="00AEEF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00AEEF">
                    <a:alpha val="40000"/>
                  </a:srgbClr>
                </a:glow>
              </a:effectLst>
              <a:latin typeface="Lato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E7B315-586C-E42E-12F2-B8F4E4929678}"/>
              </a:ext>
            </a:extLst>
          </p:cNvPr>
          <p:cNvSpPr/>
          <p:nvPr/>
        </p:nvSpPr>
        <p:spPr>
          <a:xfrm>
            <a:off x="1545775" y="580163"/>
            <a:ext cx="87310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1219170">
              <a:defRPr/>
            </a:pPr>
            <a:r>
              <a:rPr lang="en-US" sz="5400" b="1" u="sng" spc="50" dirty="0">
                <a:ln w="9525" cmpd="sng">
                  <a:solidFill>
                    <a:srgbClr val="00AEEF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00AEEF">
                      <a:alpha val="40000"/>
                    </a:srgbClr>
                  </a:glow>
                </a:effectLst>
                <a:latin typeface="Lato"/>
              </a:rPr>
              <a:t>             </a:t>
            </a:r>
          </a:p>
          <a:p>
            <a:pPr algn="ctr" defTabSz="1219170">
              <a:defRPr/>
            </a:pPr>
            <a:r>
              <a:rPr lang="en-US" sz="5400" u="sng" spc="50" dirty="0">
                <a:ln w="9525" cmpd="sng">
                  <a:solidFill>
                    <a:srgbClr val="00AEEF"/>
                  </a:solidFill>
                  <a:prstDash val="solid"/>
                </a:ln>
                <a:solidFill>
                  <a:prstClr val="black"/>
                </a:solidFill>
                <a:effectLst>
                  <a:glow rad="38100">
                    <a:srgbClr val="00AEEF">
                      <a:alpha val="40000"/>
                    </a:srgbClr>
                  </a:glow>
                </a:effectLst>
                <a:highlight>
                  <a:srgbClr val="FFFF00"/>
                </a:highlight>
                <a:latin typeface="Lato"/>
              </a:rPr>
              <a:t>Spiritual Fishing for men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BFA3A2-C814-ACA5-1CB4-AE15EEA80897}"/>
              </a:ext>
            </a:extLst>
          </p:cNvPr>
          <p:cNvSpPr/>
          <p:nvPr/>
        </p:nvSpPr>
        <p:spPr>
          <a:xfrm>
            <a:off x="-294947" y="3524693"/>
            <a:ext cx="8985612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1219170">
              <a:defRPr/>
            </a:pPr>
            <a:r>
              <a:rPr lang="en-US" sz="4400" b="1" spc="450" dirty="0">
                <a:solidFill>
                  <a:prstClr val="white"/>
                </a:solidFill>
                <a:latin typeface="Lato"/>
              </a:rPr>
              <a:t>-Three Keys . . . </a:t>
            </a:r>
          </a:p>
          <a:p>
            <a:pPr algn="ctr" defTabSz="1219170">
              <a:defRPr/>
            </a:pPr>
            <a:r>
              <a:rPr lang="en-US" sz="5400" b="1" spc="450" dirty="0">
                <a:solidFill>
                  <a:prstClr val="white"/>
                </a:solidFill>
                <a:latin typeface="Lato"/>
              </a:rPr>
              <a:t> </a:t>
            </a:r>
            <a:endParaRPr lang="en-US" sz="5400" b="1" spc="50" dirty="0">
              <a:ln w="9525" cmpd="sng">
                <a:solidFill>
                  <a:srgbClr val="00AEEF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00AEEF">
                    <a:alpha val="40000"/>
                  </a:srgbClr>
                </a:glow>
              </a:effectLst>
              <a:latin typeface="Lat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8B8E30-0518-39B8-6B22-15028D6EA2DC}"/>
              </a:ext>
            </a:extLst>
          </p:cNvPr>
          <p:cNvSpPr txBox="1"/>
          <p:nvPr/>
        </p:nvSpPr>
        <p:spPr>
          <a:xfrm>
            <a:off x="1615794" y="4316709"/>
            <a:ext cx="93211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spc="450" dirty="0">
                <a:solidFill>
                  <a:prstClr val="white"/>
                </a:solidFill>
                <a:latin typeface="Lato"/>
              </a:rPr>
              <a:t>- Building a friendship bridge </a:t>
            </a:r>
            <a:endParaRPr lang="en-US" sz="4400" dirty="0">
              <a:solidFill>
                <a:prstClr val="black"/>
              </a:solidFill>
              <a:latin typeface="Lato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B8A762-4B1A-C658-F738-86AA6B418AAD}"/>
              </a:ext>
            </a:extLst>
          </p:cNvPr>
          <p:cNvSpPr/>
          <p:nvPr/>
        </p:nvSpPr>
        <p:spPr>
          <a:xfrm>
            <a:off x="1183631" y="5164114"/>
            <a:ext cx="898561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1219170">
              <a:defRPr/>
            </a:pPr>
            <a:r>
              <a:rPr lang="en-US" sz="4400" b="1" spc="450" dirty="0">
                <a:solidFill>
                  <a:prstClr val="white"/>
                </a:solidFill>
                <a:latin typeface="Lato"/>
              </a:rPr>
              <a:t>-What are my next steps?</a:t>
            </a:r>
          </a:p>
        </p:txBody>
      </p:sp>
    </p:spTree>
    <p:extLst>
      <p:ext uri="{BB962C8B-B14F-4D97-AF65-F5344CB8AC3E}">
        <p14:creationId xmlns:p14="http://schemas.microsoft.com/office/powerpoint/2010/main" val="14412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345C9DDD-EDA7-41E0-889D-C7905B6C412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1680" r="44056"/>
          <a:stretch/>
        </p:blipFill>
        <p:spPr>
          <a:xfrm>
            <a:off x="7691226" y="1288588"/>
            <a:ext cx="2976774" cy="4991099"/>
          </a:xfrm>
        </p:spPr>
      </p:pic>
      <p:sp>
        <p:nvSpPr>
          <p:cNvPr id="9" name="Subtitle 8">
            <a:extLst>
              <a:ext uri="{FF2B5EF4-FFF2-40B4-BE49-F238E27FC236}">
                <a16:creationId xmlns:a16="http://schemas.microsoft.com/office/drawing/2014/main" id="{9775FA37-61FB-4570-9456-890F8D8E3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0060" y="2133852"/>
            <a:ext cx="5971167" cy="2950368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u="sng" dirty="0">
                <a:solidFill>
                  <a:schemeClr val="accent1"/>
                </a:solidFill>
                <a:highlight>
                  <a:srgbClr val="FFFF00"/>
                </a:highlight>
              </a:rPr>
              <a:t>FOUR KINDS OF RECEPTIVITY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C4F31F1C-30CB-4D32-A695-66FAD921D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4558" y="733505"/>
            <a:ext cx="5956668" cy="845265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THE PARABLE OF SOILS (MATTHEW 13):</a:t>
            </a:r>
          </a:p>
        </p:txBody>
      </p:sp>
    </p:spTree>
    <p:extLst>
      <p:ext uri="{BB962C8B-B14F-4D97-AF65-F5344CB8AC3E}">
        <p14:creationId xmlns:p14="http://schemas.microsoft.com/office/powerpoint/2010/main" val="3549770316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345C9DDD-EDA7-41E0-889D-C7905B6C412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1680" r="44056"/>
          <a:stretch/>
        </p:blipFill>
        <p:spPr>
          <a:xfrm>
            <a:off x="7691226" y="1288588"/>
            <a:ext cx="2976774" cy="4991099"/>
          </a:xfrm>
        </p:spPr>
      </p:pic>
      <p:sp>
        <p:nvSpPr>
          <p:cNvPr id="9" name="Subtitle 8">
            <a:extLst>
              <a:ext uri="{FF2B5EF4-FFF2-40B4-BE49-F238E27FC236}">
                <a16:creationId xmlns:a16="http://schemas.microsoft.com/office/drawing/2014/main" id="{9775FA37-61FB-4570-9456-890F8D8E3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0060" y="2133852"/>
            <a:ext cx="5971167" cy="2950368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u="sng" dirty="0">
                <a:solidFill>
                  <a:schemeClr val="accent1"/>
                </a:solidFill>
                <a:highlight>
                  <a:srgbClr val="FFFF00"/>
                </a:highlight>
              </a:rPr>
              <a:t>FOUR KINDS OF RECEPTIVITY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Hard soil 	         =     The </a:t>
            </a:r>
            <a:r>
              <a:rPr lang="en-US" sz="2400" i="1" dirty="0"/>
              <a:t>defensive</a:t>
            </a:r>
            <a:r>
              <a:rPr lang="en-US" sz="2400" dirty="0"/>
              <a:t> heart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Shallow soil          =     The </a:t>
            </a:r>
            <a:r>
              <a:rPr lang="en-US" sz="2400" i="1" dirty="0"/>
              <a:t>impulsive </a:t>
            </a:r>
            <a:r>
              <a:rPr lang="en-US" sz="2400" dirty="0"/>
              <a:t>heart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Soil with weeds    =    The </a:t>
            </a:r>
            <a:r>
              <a:rPr lang="en-US" sz="2400" i="1" dirty="0"/>
              <a:t>distracted </a:t>
            </a:r>
            <a:r>
              <a:rPr lang="en-US" sz="2400" dirty="0"/>
              <a:t>heart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Good soil 	       =     The </a:t>
            </a:r>
            <a:r>
              <a:rPr lang="en-US" sz="2400" i="1" dirty="0"/>
              <a:t>receptive</a:t>
            </a:r>
            <a:r>
              <a:rPr lang="en-US" sz="2400" dirty="0"/>
              <a:t> heart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C4F31F1C-30CB-4D32-A695-66FAD921D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4558" y="733505"/>
            <a:ext cx="5956668" cy="845265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THE PARABLE OF SOILS (MATTHEW 13):</a:t>
            </a:r>
          </a:p>
        </p:txBody>
      </p:sp>
    </p:spTree>
    <p:extLst>
      <p:ext uri="{BB962C8B-B14F-4D97-AF65-F5344CB8AC3E}">
        <p14:creationId xmlns:p14="http://schemas.microsoft.com/office/powerpoint/2010/main" val="879431776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2">
            <a:extLst>
              <a:ext uri="{FF2B5EF4-FFF2-40B4-BE49-F238E27FC236}">
                <a16:creationId xmlns:a16="http://schemas.microsoft.com/office/drawing/2014/main" id="{A6B848C1-6323-4B58-9CE4-2BE530FD0FC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1680" r="44056"/>
          <a:stretch/>
        </p:blipFill>
        <p:spPr>
          <a:xfrm>
            <a:off x="7609011" y="1296867"/>
            <a:ext cx="2962275" cy="4991099"/>
          </a:xfrm>
        </p:spPr>
      </p:pic>
      <p:sp>
        <p:nvSpPr>
          <p:cNvPr id="9" name="Subtitle 8">
            <a:extLst>
              <a:ext uri="{FF2B5EF4-FFF2-40B4-BE49-F238E27FC236}">
                <a16:creationId xmlns:a16="http://schemas.microsoft.com/office/drawing/2014/main" id="{9775FA37-61FB-4570-9456-890F8D8E3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332" y="1364778"/>
            <a:ext cx="5807319" cy="4464522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1"/>
                </a:solidFill>
                <a:latin typeface="+mj-lt"/>
              </a:rPr>
              <a:t>Fact</a:t>
            </a:r>
            <a:r>
              <a:rPr lang="en-US" sz="3200" dirty="0">
                <a:solidFill>
                  <a:schemeClr val="accent1"/>
                </a:solidFill>
                <a:latin typeface="+mj-lt"/>
              </a:rPr>
              <a:t>: </a:t>
            </a:r>
            <a:r>
              <a:rPr lang="en-US" sz="3200" dirty="0"/>
              <a:t>Some people are close to making a commitment to Christ, while others have a long way to go!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b="1" dirty="0">
                <a:solidFill>
                  <a:schemeClr val="accent1"/>
                </a:solidFill>
                <a:latin typeface="+mj-lt"/>
              </a:rPr>
              <a:t>Key</a:t>
            </a:r>
            <a:r>
              <a:rPr lang="en-US" sz="3200" dirty="0">
                <a:solidFill>
                  <a:schemeClr val="accent1"/>
                </a:solidFill>
                <a:latin typeface="+mj-lt"/>
              </a:rPr>
              <a:t>: </a:t>
            </a:r>
            <a:r>
              <a:rPr lang="en-US" sz="3200" dirty="0"/>
              <a:t>Effective evangelism relies on </a:t>
            </a:r>
            <a:r>
              <a:rPr lang="en-US" sz="3200" i="1" dirty="0"/>
              <a:t>assessing how receptive a person is and then helping them take the next step</a:t>
            </a:r>
            <a:r>
              <a:rPr lang="en-US" sz="3200" dirty="0"/>
              <a:t>.</a:t>
            </a:r>
          </a:p>
          <a:p>
            <a:pPr marL="0" indent="0">
              <a:buNone/>
            </a:pPr>
            <a:endParaRPr lang="en-US" sz="210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82FB9AB3-66D0-4F7C-A8DF-EB8C751E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2069" y="1"/>
            <a:ext cx="7025054" cy="845265"/>
          </a:xfrm>
        </p:spPr>
        <p:txBody>
          <a:bodyPr/>
          <a:lstStyle/>
          <a:p>
            <a:r>
              <a:rPr lang="en-US" sz="2800" dirty="0">
                <a:solidFill>
                  <a:srgbClr val="004970"/>
                </a:solidFill>
              </a:rPr>
              <a:t>THE PARABLE OF SOILS (MATTHEW 13):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244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294342-AF2B-477F-BF12-39CAC8710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526" y="946557"/>
            <a:ext cx="7305675" cy="4816069"/>
          </a:xfrm>
        </p:spPr>
        <p:txBody>
          <a:bodyPr/>
          <a:lstStyle/>
          <a:p>
            <a:pPr algn="ctr"/>
            <a:r>
              <a:rPr lang="en-US" sz="4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Examples of Levels of Spiritual Receptivity from the Bible</a:t>
            </a:r>
            <a:endParaRPr lang="en-US" sz="4000" i="1" dirty="0">
              <a:solidFill>
                <a:srgbClr val="00AEE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153842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>
            <a:extLst>
              <a:ext uri="{FF2B5EF4-FFF2-40B4-BE49-F238E27FC236}">
                <a16:creationId xmlns:a16="http://schemas.microsoft.com/office/drawing/2014/main" id="{9775FA37-61FB-4570-9456-890F8D8E3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950" y="2164557"/>
            <a:ext cx="7672388" cy="3594476"/>
          </a:xfrm>
        </p:spPr>
        <p:txBody>
          <a:bodyPr/>
          <a:lstStyle/>
          <a:p>
            <a:pPr marL="0" indent="0">
              <a:buNone/>
            </a:pPr>
            <a:endParaRPr lang="en-US" sz="3300" i="1" dirty="0"/>
          </a:p>
          <a:p>
            <a:pPr marL="0" indent="0">
              <a:buNone/>
            </a:pPr>
            <a:r>
              <a:rPr lang="en-US" sz="3300" i="1" dirty="0"/>
              <a:t>Listen to me, you </a:t>
            </a:r>
            <a:r>
              <a:rPr lang="en-US" sz="3300" i="1" dirty="0">
                <a:highlight>
                  <a:srgbClr val="FFFF00"/>
                </a:highlight>
              </a:rPr>
              <a:t>stubborn-hearted, you who are </a:t>
            </a:r>
            <a:r>
              <a:rPr lang="en-US" sz="3300" i="1" u="sng" dirty="0">
                <a:highlight>
                  <a:srgbClr val="FFFF00"/>
                </a:highlight>
              </a:rPr>
              <a:t>far from righteousness</a:t>
            </a:r>
            <a:r>
              <a:rPr lang="en-US" sz="3300" i="1" dirty="0"/>
              <a:t>.</a:t>
            </a:r>
          </a:p>
          <a:p>
            <a:pPr marL="0" indent="0">
              <a:buNone/>
            </a:pPr>
            <a:r>
              <a:rPr lang="en-US" sz="2400" dirty="0">
                <a:latin typeface="+mj-lt"/>
              </a:rPr>
              <a:t>				ISAIAH 46:12 (NIV)</a:t>
            </a:r>
          </a:p>
          <a:p>
            <a:pPr marL="0" indent="0">
              <a:spcBef>
                <a:spcPts val="450"/>
              </a:spcBef>
              <a:buNone/>
            </a:pPr>
            <a:endParaRPr lang="en-US" sz="1200" i="1" dirty="0">
              <a:solidFill>
                <a:schemeClr val="accent1"/>
              </a:solidFill>
            </a:endParaRP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82FB9AB3-66D0-4F7C-A8DF-EB8C751E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0820" y="964142"/>
            <a:ext cx="5257452" cy="845265"/>
          </a:xfrm>
        </p:spPr>
        <p:txBody>
          <a:bodyPr/>
          <a:lstStyle/>
          <a:p>
            <a:pPr algn="ctr"/>
            <a:r>
              <a:rPr lang="en-US" sz="3200" i="1" dirty="0">
                <a:latin typeface="+mn-lt"/>
              </a:rPr>
              <a:t>Examples of Levels of Spiritual</a:t>
            </a:r>
            <a:br>
              <a:rPr lang="en-US" sz="3200" i="1" dirty="0">
                <a:latin typeface="+mn-lt"/>
              </a:rPr>
            </a:br>
            <a:r>
              <a:rPr lang="en-US" sz="3200" i="1" dirty="0">
                <a:latin typeface="+mn-lt"/>
              </a:rPr>
              <a:t>Receptivity from the Bible</a:t>
            </a:r>
          </a:p>
        </p:txBody>
      </p:sp>
    </p:spTree>
    <p:extLst>
      <p:ext uri="{BB962C8B-B14F-4D97-AF65-F5344CB8AC3E}">
        <p14:creationId xmlns:p14="http://schemas.microsoft.com/office/powerpoint/2010/main" val="1016681111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>
            <a:extLst>
              <a:ext uri="{FF2B5EF4-FFF2-40B4-BE49-F238E27FC236}">
                <a16:creationId xmlns:a16="http://schemas.microsoft.com/office/drawing/2014/main" id="{9775FA37-61FB-4570-9456-890F8D8E3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9806" y="2041465"/>
            <a:ext cx="7672388" cy="3594476"/>
          </a:xfrm>
        </p:spPr>
        <p:txBody>
          <a:bodyPr/>
          <a:lstStyle/>
          <a:p>
            <a:pPr marL="0" indent="0">
              <a:buNone/>
            </a:pPr>
            <a:endParaRPr lang="en-US" sz="3300" i="1" dirty="0"/>
          </a:p>
          <a:p>
            <a:pPr marL="0" indent="0">
              <a:buNone/>
            </a:pPr>
            <a:r>
              <a:rPr lang="en-US" sz="3300" dirty="0"/>
              <a:t>[Jesus with an unbeliever] </a:t>
            </a:r>
            <a:r>
              <a:rPr lang="en-US" sz="3300" i="1" dirty="0"/>
              <a:t>Realizing that he had answered wisely, He said to him, </a:t>
            </a:r>
            <a:r>
              <a:rPr lang="en-US" sz="3300" i="1" dirty="0">
                <a:highlight>
                  <a:srgbClr val="FFFF00"/>
                </a:highlight>
              </a:rPr>
              <a:t>“You are not far from the Kingdom of God.”</a:t>
            </a:r>
          </a:p>
          <a:p>
            <a:pPr marL="0" indent="0">
              <a:buNone/>
            </a:pPr>
            <a:r>
              <a:rPr lang="en-US" sz="2400" dirty="0">
                <a:latin typeface="+mj-lt"/>
              </a:rPr>
              <a:t>					MARK 12:34 (NIV)</a:t>
            </a:r>
          </a:p>
          <a:p>
            <a:pPr marR="1350"/>
            <a:endParaRPr lang="en-US" sz="18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0" indent="0">
              <a:buNone/>
            </a:pPr>
            <a:endParaRPr lang="en-US" sz="210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82FB9AB3-66D0-4F7C-A8DF-EB8C751E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781" y="858634"/>
            <a:ext cx="5257452" cy="845265"/>
          </a:xfrm>
        </p:spPr>
        <p:txBody>
          <a:bodyPr/>
          <a:lstStyle/>
          <a:p>
            <a:pPr algn="ctr"/>
            <a:r>
              <a:rPr lang="en-US" sz="3200" i="1" dirty="0">
                <a:latin typeface="+mn-lt"/>
              </a:rPr>
              <a:t>Examples of Levels of Spiritual</a:t>
            </a:r>
            <a:br>
              <a:rPr lang="en-US" sz="3200" i="1" dirty="0">
                <a:latin typeface="+mn-lt"/>
              </a:rPr>
            </a:br>
            <a:r>
              <a:rPr lang="en-US" sz="3200" i="1" dirty="0">
                <a:latin typeface="+mn-lt"/>
              </a:rPr>
              <a:t>Receptivity from the Bible</a:t>
            </a:r>
          </a:p>
        </p:txBody>
      </p:sp>
    </p:spTree>
    <p:extLst>
      <p:ext uri="{BB962C8B-B14F-4D97-AF65-F5344CB8AC3E}">
        <p14:creationId xmlns:p14="http://schemas.microsoft.com/office/powerpoint/2010/main" val="3699702736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>
            <a:extLst>
              <a:ext uri="{FF2B5EF4-FFF2-40B4-BE49-F238E27FC236}">
                <a16:creationId xmlns:a16="http://schemas.microsoft.com/office/drawing/2014/main" id="{9775FA37-61FB-4570-9456-890F8D8E3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883" y="1521600"/>
            <a:ext cx="7672388" cy="2988855"/>
          </a:xfrm>
        </p:spPr>
        <p:txBody>
          <a:bodyPr/>
          <a:lstStyle/>
          <a:p>
            <a:pPr marL="0" indent="0">
              <a:buNone/>
            </a:pPr>
            <a:endParaRPr lang="en-US" sz="3300" i="1" dirty="0"/>
          </a:p>
          <a:p>
            <a:pPr marL="0" indent="0">
              <a:buNone/>
            </a:pPr>
            <a:r>
              <a:rPr lang="en-US" sz="3300" i="1" dirty="0"/>
              <a:t>I (Paul) planted the seed, Apollos watered it, but God made it grow.  So, neither he who plants, nor he who waters is anything, but only God, who makes things grow. </a:t>
            </a:r>
          </a:p>
          <a:p>
            <a:pPr marL="0" indent="0">
              <a:buNone/>
            </a:pPr>
            <a:r>
              <a:rPr lang="en-US" sz="2400" dirty="0">
                <a:latin typeface="+mj-lt"/>
              </a:rPr>
              <a:t>			1 CORINTHIANS 3:6-7 (NIV)</a:t>
            </a:r>
          </a:p>
          <a:p>
            <a:pPr marL="0" indent="0">
              <a:buNone/>
            </a:pPr>
            <a:endParaRPr lang="en-US" sz="210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82FB9AB3-66D0-4F7C-A8DF-EB8C751E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081" y="676335"/>
            <a:ext cx="6941527" cy="845265"/>
          </a:xfrm>
        </p:spPr>
        <p:txBody>
          <a:bodyPr/>
          <a:lstStyle/>
          <a:p>
            <a:pPr algn="ctr"/>
            <a:r>
              <a:rPr lang="en-US" sz="3600" i="1" dirty="0">
                <a:latin typeface="+mn-lt"/>
              </a:rPr>
              <a:t>Examples of Levels of Spiritual</a:t>
            </a:r>
            <a:br>
              <a:rPr lang="en-US" sz="3600" i="1" dirty="0">
                <a:latin typeface="+mn-lt"/>
              </a:rPr>
            </a:br>
            <a:r>
              <a:rPr lang="en-US" sz="3600" i="1" dirty="0">
                <a:latin typeface="+mn-lt"/>
              </a:rPr>
              <a:t>Receptivity from the Bible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2D0847-BC21-BD04-E969-B696D8639FF8}"/>
              </a:ext>
            </a:extLst>
          </p:cNvPr>
          <p:cNvSpPr/>
          <p:nvPr/>
        </p:nvSpPr>
        <p:spPr>
          <a:xfrm>
            <a:off x="3852901" y="4874737"/>
            <a:ext cx="47323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Evangelism is a process</a:t>
            </a:r>
          </a:p>
        </p:txBody>
      </p:sp>
    </p:spTree>
    <p:extLst>
      <p:ext uri="{BB962C8B-B14F-4D97-AF65-F5344CB8AC3E}">
        <p14:creationId xmlns:p14="http://schemas.microsoft.com/office/powerpoint/2010/main" val="1284949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>
            <a:extLst>
              <a:ext uri="{FF2B5EF4-FFF2-40B4-BE49-F238E27FC236}">
                <a16:creationId xmlns:a16="http://schemas.microsoft.com/office/drawing/2014/main" id="{82FB9AB3-66D0-4F7C-A8DF-EB8C751E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4974" y="454187"/>
            <a:ext cx="5257452" cy="845265"/>
          </a:xfrm>
        </p:spPr>
        <p:txBody>
          <a:bodyPr/>
          <a:lstStyle/>
          <a:p>
            <a:pPr algn="ctr"/>
            <a:r>
              <a:rPr lang="en-US" sz="3200" i="1" dirty="0">
                <a:latin typeface="+mn-lt"/>
              </a:rPr>
              <a:t>Examples of Levels of Spiritual</a:t>
            </a:r>
            <a:br>
              <a:rPr lang="en-US" sz="3200" i="1" dirty="0">
                <a:latin typeface="+mn-lt"/>
              </a:rPr>
            </a:br>
            <a:r>
              <a:rPr lang="en-US" sz="3200" i="1" dirty="0">
                <a:latin typeface="+mn-lt"/>
              </a:rPr>
              <a:t>Receptivity from the Bible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3A58E1-C235-48C4-A331-A28E36CBE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185" y="1149983"/>
            <a:ext cx="8785258" cy="46881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35AB-AB6B-1CFA-47AD-D6DF31AA1E1B}"/>
              </a:ext>
            </a:extLst>
          </p:cNvPr>
          <p:cNvSpPr txBox="1"/>
          <p:nvPr/>
        </p:nvSpPr>
        <p:spPr>
          <a:xfrm>
            <a:off x="5480538" y="4264270"/>
            <a:ext cx="2931888" cy="53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0" rIns="91440" bIns="0" rtlCol="0" anchor="ctr">
            <a:noAutofit/>
          </a:bodyPr>
          <a:lstStyle/>
          <a:p>
            <a:pPr algn="ctr">
              <a:lnSpc>
                <a:spcPct val="85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84711342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0BE7FF2-6128-4E04-A09A-C850F81CB5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Discipleship 401 : Communicating God’s Story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D9795A5-1CDA-4DF2-B626-27CCC8F98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404" y="1158272"/>
            <a:ext cx="8089702" cy="1238916"/>
          </a:xfrm>
        </p:spPr>
        <p:txBody>
          <a:bodyPr/>
          <a:lstStyle/>
          <a:p>
            <a:pPr algn="ctr"/>
            <a:r>
              <a:rPr lang="en-US" sz="3600" b="1" spc="450" dirty="0"/>
              <a:t>HOW TO BUILD A BRIDGE OF FRIENDSHIP</a:t>
            </a:r>
          </a:p>
        </p:txBody>
      </p:sp>
    </p:spTree>
    <p:extLst>
      <p:ext uri="{BB962C8B-B14F-4D97-AF65-F5344CB8AC3E}">
        <p14:creationId xmlns:p14="http://schemas.microsoft.com/office/powerpoint/2010/main" val="120857186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294342-AF2B-477F-BF12-39CAC8710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526" y="946557"/>
            <a:ext cx="7305675" cy="4816069"/>
          </a:xfrm>
        </p:spPr>
        <p:txBody>
          <a:bodyPr/>
          <a:lstStyle/>
          <a:p>
            <a:pPr algn="ctr"/>
            <a:r>
              <a:rPr lang="en-US" sz="4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 Plan for Sharing Your Faith</a:t>
            </a:r>
            <a:endParaRPr lang="en-US" sz="4000" i="1" dirty="0">
              <a:solidFill>
                <a:srgbClr val="00AEE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045707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0BE7FF2-6128-4E04-A09A-C850F81CB5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DISCIPLESHIP 401 : Communicating God’s Story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D9795A5-1CDA-4DF2-B626-27CCC8F98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0525" y="1492293"/>
            <a:ext cx="6498291" cy="1238916"/>
          </a:xfrm>
        </p:spPr>
        <p:txBody>
          <a:bodyPr/>
          <a:lstStyle/>
          <a:p>
            <a:r>
              <a:rPr lang="en-US" b="1" spc="450" dirty="0"/>
              <a:t>FISHING IN MY POND</a:t>
            </a:r>
          </a:p>
        </p:txBody>
      </p:sp>
    </p:spTree>
    <p:extLst>
      <p:ext uri="{BB962C8B-B14F-4D97-AF65-F5344CB8AC3E}">
        <p14:creationId xmlns:p14="http://schemas.microsoft.com/office/powerpoint/2010/main" val="3970647501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>
            <a:extLst>
              <a:ext uri="{FF2B5EF4-FFF2-40B4-BE49-F238E27FC236}">
                <a16:creationId xmlns:a16="http://schemas.microsoft.com/office/drawing/2014/main" id="{9775FA37-61FB-4570-9456-890F8D8E3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952" y="2665879"/>
            <a:ext cx="5164931" cy="2788268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/>
              <a:t>Step 1: Become </a:t>
            </a:r>
            <a:r>
              <a:rPr lang="en-US" sz="3000" b="1" u="sng" dirty="0">
                <a:solidFill>
                  <a:schemeClr val="bg1"/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</a:rPr>
              <a:t>AWARE</a:t>
            </a:r>
            <a:r>
              <a:rPr lang="en-US" sz="3000" dirty="0"/>
              <a:t> of 	    the unbelievers God 	    has placed in your life.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4B490BA-3795-48F5-81EA-91DD8872F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950" y="946557"/>
            <a:ext cx="5257452" cy="845265"/>
          </a:xfrm>
        </p:spPr>
        <p:txBody>
          <a:bodyPr/>
          <a:lstStyle/>
          <a:p>
            <a:r>
              <a:rPr lang="en-US" i="1" dirty="0">
                <a:latin typeface="+mn-lt"/>
              </a:rPr>
              <a:t>A Plan for Sharing Your Faith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BE1AFF-BCBB-46D0-B06F-1425205AC2C5}"/>
              </a:ext>
            </a:extLst>
          </p:cNvPr>
          <p:cNvGrpSpPr>
            <a:grpSpLocks/>
          </p:cNvGrpSpPr>
          <p:nvPr/>
        </p:nvGrpSpPr>
        <p:grpSpPr>
          <a:xfrm>
            <a:off x="9712561" y="1001344"/>
            <a:ext cx="733634" cy="733634"/>
            <a:chOff x="2298701" y="4024312"/>
            <a:chExt cx="1204913" cy="1200151"/>
          </a:xfrm>
          <a:solidFill>
            <a:schemeClr val="bg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224093C-F6A0-4E50-BE34-83E1C1C831B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8701" y="4024312"/>
              <a:ext cx="1204913" cy="1200151"/>
            </a:xfrm>
            <a:custGeom>
              <a:avLst/>
              <a:gdLst>
                <a:gd name="T0" fmla="*/ 1310 w 2616"/>
                <a:gd name="T1" fmla="*/ 2603 h 2603"/>
                <a:gd name="T2" fmla="*/ 1305 w 2616"/>
                <a:gd name="T3" fmla="*/ 2603 h 2603"/>
                <a:gd name="T4" fmla="*/ 627 w 2616"/>
                <a:gd name="T5" fmla="*/ 2055 h 2603"/>
                <a:gd name="T6" fmla="*/ 561 w 2616"/>
                <a:gd name="T7" fmla="*/ 1990 h 2603"/>
                <a:gd name="T8" fmla="*/ 12 w 2616"/>
                <a:gd name="T9" fmla="*/ 1306 h 2603"/>
                <a:gd name="T10" fmla="*/ 551 w 2616"/>
                <a:gd name="T11" fmla="*/ 637 h 2603"/>
                <a:gd name="T12" fmla="*/ 626 w 2616"/>
                <a:gd name="T13" fmla="*/ 561 h 2603"/>
                <a:gd name="T14" fmla="*/ 1311 w 2616"/>
                <a:gd name="T15" fmla="*/ 11 h 2603"/>
                <a:gd name="T16" fmla="*/ 1988 w 2616"/>
                <a:gd name="T17" fmla="*/ 557 h 2603"/>
                <a:gd name="T18" fmla="*/ 2054 w 2616"/>
                <a:gd name="T19" fmla="*/ 623 h 2603"/>
                <a:gd name="T20" fmla="*/ 2604 w 2616"/>
                <a:gd name="T21" fmla="*/ 1308 h 2603"/>
                <a:gd name="T22" fmla="*/ 2058 w 2616"/>
                <a:gd name="T23" fmla="*/ 1985 h 2603"/>
                <a:gd name="T24" fmla="*/ 1992 w 2616"/>
                <a:gd name="T25" fmla="*/ 2051 h 2603"/>
                <a:gd name="T26" fmla="*/ 1310 w 2616"/>
                <a:gd name="T27" fmla="*/ 2603 h 2603"/>
                <a:gd name="T28" fmla="*/ 1319 w 2616"/>
                <a:gd name="T29" fmla="*/ 2505 h 2603"/>
                <a:gd name="T30" fmla="*/ 1319 w 2616"/>
                <a:gd name="T31" fmla="*/ 2505 h 2603"/>
                <a:gd name="T32" fmla="*/ 111 w 2616"/>
                <a:gd name="T33" fmla="*/ 1312 h 2603"/>
                <a:gd name="T34" fmla="*/ 632 w 2616"/>
                <a:gd name="T35" fmla="*/ 1921 h 2603"/>
                <a:gd name="T36" fmla="*/ 697 w 2616"/>
                <a:gd name="T37" fmla="*/ 1985 h 2603"/>
                <a:gd name="T38" fmla="*/ 1314 w 2616"/>
                <a:gd name="T39" fmla="*/ 2503 h 2603"/>
                <a:gd name="T40" fmla="*/ 1920 w 2616"/>
                <a:gd name="T41" fmla="*/ 1983 h 2603"/>
                <a:gd name="T42" fmla="*/ 1986 w 2616"/>
                <a:gd name="T43" fmla="*/ 1917 h 2603"/>
                <a:gd name="T44" fmla="*/ 2505 w 2616"/>
                <a:gd name="T45" fmla="*/ 1302 h 2603"/>
                <a:gd name="T46" fmla="*/ 1984 w 2616"/>
                <a:gd name="T47" fmla="*/ 693 h 2603"/>
                <a:gd name="T48" fmla="*/ 1982 w 2616"/>
                <a:gd name="T49" fmla="*/ 691 h 2603"/>
                <a:gd name="T50" fmla="*/ 1919 w 2616"/>
                <a:gd name="T51" fmla="*/ 629 h 2603"/>
                <a:gd name="T52" fmla="*/ 1304 w 2616"/>
                <a:gd name="T53" fmla="*/ 110 h 2603"/>
                <a:gd name="T54" fmla="*/ 697 w 2616"/>
                <a:gd name="T55" fmla="*/ 630 h 2603"/>
                <a:gd name="T56" fmla="*/ 621 w 2616"/>
                <a:gd name="T57" fmla="*/ 707 h 2603"/>
                <a:gd name="T58" fmla="*/ 111 w 2616"/>
                <a:gd name="T59" fmla="*/ 1312 h 2603"/>
                <a:gd name="T60" fmla="*/ 111 w 2616"/>
                <a:gd name="T61" fmla="*/ 1310 h 2603"/>
                <a:gd name="T62" fmla="*/ 111 w 2616"/>
                <a:gd name="T63" fmla="*/ 1310 h 2603"/>
                <a:gd name="T64" fmla="*/ 2505 w 2616"/>
                <a:gd name="T65" fmla="*/ 1304 h 2603"/>
                <a:gd name="T66" fmla="*/ 2505 w 2616"/>
                <a:gd name="T67" fmla="*/ 1304 h 2603"/>
                <a:gd name="T68" fmla="*/ 1307 w 2616"/>
                <a:gd name="T69" fmla="*/ 110 h 2603"/>
                <a:gd name="T70" fmla="*/ 1307 w 2616"/>
                <a:gd name="T71" fmla="*/ 110 h 2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16" h="2603">
                  <a:moveTo>
                    <a:pt x="1310" y="2603"/>
                  </a:moveTo>
                  <a:cubicBezTo>
                    <a:pt x="1308" y="2603"/>
                    <a:pt x="1307" y="2603"/>
                    <a:pt x="1305" y="2603"/>
                  </a:cubicBezTo>
                  <a:cubicBezTo>
                    <a:pt x="1215" y="2600"/>
                    <a:pt x="632" y="2061"/>
                    <a:pt x="627" y="2055"/>
                  </a:cubicBezTo>
                  <a:cubicBezTo>
                    <a:pt x="561" y="1990"/>
                    <a:pt x="561" y="1990"/>
                    <a:pt x="561" y="1990"/>
                  </a:cubicBezTo>
                  <a:cubicBezTo>
                    <a:pt x="468" y="1898"/>
                    <a:pt x="0" y="1426"/>
                    <a:pt x="12" y="1306"/>
                  </a:cubicBezTo>
                  <a:cubicBezTo>
                    <a:pt x="16" y="1179"/>
                    <a:pt x="496" y="692"/>
                    <a:pt x="551" y="637"/>
                  </a:cubicBezTo>
                  <a:cubicBezTo>
                    <a:pt x="626" y="561"/>
                    <a:pt x="626" y="561"/>
                    <a:pt x="626" y="561"/>
                  </a:cubicBezTo>
                  <a:cubicBezTo>
                    <a:pt x="720" y="467"/>
                    <a:pt x="1191" y="0"/>
                    <a:pt x="1311" y="11"/>
                  </a:cubicBezTo>
                  <a:cubicBezTo>
                    <a:pt x="1439" y="15"/>
                    <a:pt x="1932" y="502"/>
                    <a:pt x="1988" y="557"/>
                  </a:cubicBezTo>
                  <a:cubicBezTo>
                    <a:pt x="2054" y="623"/>
                    <a:pt x="2054" y="623"/>
                    <a:pt x="2054" y="623"/>
                  </a:cubicBezTo>
                  <a:cubicBezTo>
                    <a:pt x="2148" y="716"/>
                    <a:pt x="2616" y="1188"/>
                    <a:pt x="2604" y="1308"/>
                  </a:cubicBezTo>
                  <a:cubicBezTo>
                    <a:pt x="2600" y="1436"/>
                    <a:pt x="2113" y="1929"/>
                    <a:pt x="2058" y="1985"/>
                  </a:cubicBezTo>
                  <a:cubicBezTo>
                    <a:pt x="1992" y="2051"/>
                    <a:pt x="1992" y="2051"/>
                    <a:pt x="1992" y="2051"/>
                  </a:cubicBezTo>
                  <a:cubicBezTo>
                    <a:pt x="1898" y="2145"/>
                    <a:pt x="1437" y="2603"/>
                    <a:pt x="1310" y="2603"/>
                  </a:cubicBezTo>
                  <a:close/>
                  <a:moveTo>
                    <a:pt x="1319" y="2505"/>
                  </a:moveTo>
                  <a:cubicBezTo>
                    <a:pt x="1319" y="2505"/>
                    <a:pt x="1319" y="2505"/>
                    <a:pt x="1319" y="2505"/>
                  </a:cubicBezTo>
                  <a:close/>
                  <a:moveTo>
                    <a:pt x="111" y="1312"/>
                  </a:moveTo>
                  <a:cubicBezTo>
                    <a:pt x="125" y="1365"/>
                    <a:pt x="311" y="1602"/>
                    <a:pt x="632" y="1921"/>
                  </a:cubicBezTo>
                  <a:cubicBezTo>
                    <a:pt x="697" y="1985"/>
                    <a:pt x="697" y="1985"/>
                    <a:pt x="697" y="1985"/>
                  </a:cubicBezTo>
                  <a:cubicBezTo>
                    <a:pt x="883" y="2155"/>
                    <a:pt x="1242" y="2469"/>
                    <a:pt x="1314" y="2503"/>
                  </a:cubicBezTo>
                  <a:cubicBezTo>
                    <a:pt x="1371" y="2484"/>
                    <a:pt x="1606" y="2299"/>
                    <a:pt x="1920" y="1983"/>
                  </a:cubicBezTo>
                  <a:cubicBezTo>
                    <a:pt x="1986" y="1917"/>
                    <a:pt x="1986" y="1917"/>
                    <a:pt x="1986" y="1917"/>
                  </a:cubicBezTo>
                  <a:cubicBezTo>
                    <a:pt x="2308" y="1593"/>
                    <a:pt x="2492" y="1354"/>
                    <a:pt x="2505" y="1302"/>
                  </a:cubicBezTo>
                  <a:cubicBezTo>
                    <a:pt x="2491" y="1249"/>
                    <a:pt x="2305" y="1012"/>
                    <a:pt x="1984" y="693"/>
                  </a:cubicBezTo>
                  <a:cubicBezTo>
                    <a:pt x="1982" y="691"/>
                    <a:pt x="1982" y="691"/>
                    <a:pt x="1982" y="691"/>
                  </a:cubicBezTo>
                  <a:cubicBezTo>
                    <a:pt x="1919" y="629"/>
                    <a:pt x="1919" y="629"/>
                    <a:pt x="1919" y="629"/>
                  </a:cubicBezTo>
                  <a:cubicBezTo>
                    <a:pt x="1595" y="307"/>
                    <a:pt x="1357" y="123"/>
                    <a:pt x="1304" y="110"/>
                  </a:cubicBezTo>
                  <a:cubicBezTo>
                    <a:pt x="1252" y="124"/>
                    <a:pt x="1016" y="310"/>
                    <a:pt x="697" y="630"/>
                  </a:cubicBezTo>
                  <a:cubicBezTo>
                    <a:pt x="621" y="707"/>
                    <a:pt x="621" y="707"/>
                    <a:pt x="621" y="707"/>
                  </a:cubicBezTo>
                  <a:cubicBezTo>
                    <a:pt x="305" y="1025"/>
                    <a:pt x="124" y="1261"/>
                    <a:pt x="111" y="1312"/>
                  </a:cubicBezTo>
                  <a:close/>
                  <a:moveTo>
                    <a:pt x="111" y="1310"/>
                  </a:moveTo>
                  <a:cubicBezTo>
                    <a:pt x="111" y="1310"/>
                    <a:pt x="111" y="1310"/>
                    <a:pt x="111" y="1310"/>
                  </a:cubicBezTo>
                  <a:moveTo>
                    <a:pt x="2505" y="1304"/>
                  </a:moveTo>
                  <a:cubicBezTo>
                    <a:pt x="2505" y="1304"/>
                    <a:pt x="2505" y="1304"/>
                    <a:pt x="2505" y="1304"/>
                  </a:cubicBezTo>
                  <a:close/>
                  <a:moveTo>
                    <a:pt x="1307" y="110"/>
                  </a:moveTo>
                  <a:cubicBezTo>
                    <a:pt x="1307" y="110"/>
                    <a:pt x="1307" y="110"/>
                    <a:pt x="1307" y="1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3FA278E1-123C-4519-A938-3D1EBC16AB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0326" y="4497388"/>
              <a:ext cx="198438" cy="260350"/>
            </a:xfrm>
            <a:custGeom>
              <a:avLst/>
              <a:gdLst>
                <a:gd name="T0" fmla="*/ 432 w 432"/>
                <a:gd name="T1" fmla="*/ 345 h 564"/>
                <a:gd name="T2" fmla="*/ 432 w 432"/>
                <a:gd name="T3" fmla="*/ 412 h 564"/>
                <a:gd name="T4" fmla="*/ 427 w 432"/>
                <a:gd name="T5" fmla="*/ 427 h 564"/>
                <a:gd name="T6" fmla="*/ 409 w 432"/>
                <a:gd name="T7" fmla="*/ 434 h 564"/>
                <a:gd name="T8" fmla="*/ 375 w 432"/>
                <a:gd name="T9" fmla="*/ 434 h 564"/>
                <a:gd name="T10" fmla="*/ 375 w 432"/>
                <a:gd name="T11" fmla="*/ 563 h 564"/>
                <a:gd name="T12" fmla="*/ 271 w 432"/>
                <a:gd name="T13" fmla="*/ 564 h 564"/>
                <a:gd name="T14" fmla="*/ 270 w 432"/>
                <a:gd name="T15" fmla="*/ 434 h 564"/>
                <a:gd name="T16" fmla="*/ 44 w 432"/>
                <a:gd name="T17" fmla="*/ 435 h 564"/>
                <a:gd name="T18" fmla="*/ 24 w 432"/>
                <a:gd name="T19" fmla="*/ 428 h 564"/>
                <a:gd name="T20" fmla="*/ 12 w 432"/>
                <a:gd name="T21" fmla="*/ 411 h 564"/>
                <a:gd name="T22" fmla="*/ 0 w 432"/>
                <a:gd name="T23" fmla="*/ 352 h 564"/>
                <a:gd name="T24" fmla="*/ 259 w 432"/>
                <a:gd name="T25" fmla="*/ 1 h 564"/>
                <a:gd name="T26" fmla="*/ 373 w 432"/>
                <a:gd name="T27" fmla="*/ 0 h 564"/>
                <a:gd name="T28" fmla="*/ 374 w 432"/>
                <a:gd name="T29" fmla="*/ 345 h 564"/>
                <a:gd name="T30" fmla="*/ 432 w 432"/>
                <a:gd name="T31" fmla="*/ 345 h 564"/>
                <a:gd name="T32" fmla="*/ 270 w 432"/>
                <a:gd name="T33" fmla="*/ 345 h 564"/>
                <a:gd name="T34" fmla="*/ 270 w 432"/>
                <a:gd name="T35" fmla="*/ 198 h 564"/>
                <a:gd name="T36" fmla="*/ 270 w 432"/>
                <a:gd name="T37" fmla="*/ 169 h 564"/>
                <a:gd name="T38" fmla="*/ 273 w 432"/>
                <a:gd name="T39" fmla="*/ 136 h 564"/>
                <a:gd name="T40" fmla="*/ 125 w 432"/>
                <a:gd name="T41" fmla="*/ 345 h 564"/>
                <a:gd name="T42" fmla="*/ 270 w 432"/>
                <a:gd name="T43" fmla="*/ 34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2" h="564">
                  <a:moveTo>
                    <a:pt x="432" y="345"/>
                  </a:moveTo>
                  <a:cubicBezTo>
                    <a:pt x="432" y="412"/>
                    <a:pt x="432" y="412"/>
                    <a:pt x="432" y="412"/>
                  </a:cubicBezTo>
                  <a:cubicBezTo>
                    <a:pt x="432" y="418"/>
                    <a:pt x="430" y="423"/>
                    <a:pt x="427" y="427"/>
                  </a:cubicBezTo>
                  <a:cubicBezTo>
                    <a:pt x="423" y="432"/>
                    <a:pt x="417" y="434"/>
                    <a:pt x="409" y="434"/>
                  </a:cubicBezTo>
                  <a:cubicBezTo>
                    <a:pt x="375" y="434"/>
                    <a:pt x="375" y="434"/>
                    <a:pt x="375" y="434"/>
                  </a:cubicBezTo>
                  <a:cubicBezTo>
                    <a:pt x="375" y="563"/>
                    <a:pt x="375" y="563"/>
                    <a:pt x="375" y="563"/>
                  </a:cubicBezTo>
                  <a:cubicBezTo>
                    <a:pt x="271" y="564"/>
                    <a:pt x="271" y="564"/>
                    <a:pt x="271" y="564"/>
                  </a:cubicBezTo>
                  <a:cubicBezTo>
                    <a:pt x="270" y="434"/>
                    <a:pt x="270" y="434"/>
                    <a:pt x="270" y="434"/>
                  </a:cubicBezTo>
                  <a:cubicBezTo>
                    <a:pt x="44" y="435"/>
                    <a:pt x="44" y="435"/>
                    <a:pt x="44" y="435"/>
                  </a:cubicBezTo>
                  <a:cubicBezTo>
                    <a:pt x="36" y="435"/>
                    <a:pt x="30" y="433"/>
                    <a:pt x="24" y="428"/>
                  </a:cubicBezTo>
                  <a:cubicBezTo>
                    <a:pt x="17" y="423"/>
                    <a:pt x="14" y="418"/>
                    <a:pt x="12" y="411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259" y="1"/>
                    <a:pt x="259" y="1"/>
                    <a:pt x="259" y="1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74" y="345"/>
                    <a:pt x="374" y="345"/>
                    <a:pt x="374" y="345"/>
                  </a:cubicBezTo>
                  <a:lnTo>
                    <a:pt x="432" y="345"/>
                  </a:lnTo>
                  <a:close/>
                  <a:moveTo>
                    <a:pt x="270" y="345"/>
                  </a:moveTo>
                  <a:cubicBezTo>
                    <a:pt x="270" y="198"/>
                    <a:pt x="270" y="198"/>
                    <a:pt x="270" y="198"/>
                  </a:cubicBezTo>
                  <a:cubicBezTo>
                    <a:pt x="269" y="189"/>
                    <a:pt x="270" y="179"/>
                    <a:pt x="270" y="169"/>
                  </a:cubicBezTo>
                  <a:cubicBezTo>
                    <a:pt x="271" y="159"/>
                    <a:pt x="272" y="148"/>
                    <a:pt x="273" y="136"/>
                  </a:cubicBezTo>
                  <a:cubicBezTo>
                    <a:pt x="125" y="345"/>
                    <a:pt x="125" y="345"/>
                    <a:pt x="125" y="345"/>
                  </a:cubicBezTo>
                  <a:lnTo>
                    <a:pt x="270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0757FC76-EFD6-428D-B5C9-74488BF430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14638" y="4494213"/>
              <a:ext cx="192088" cy="265113"/>
            </a:xfrm>
            <a:custGeom>
              <a:avLst/>
              <a:gdLst>
                <a:gd name="T0" fmla="*/ 417 w 417"/>
                <a:gd name="T1" fmla="*/ 287 h 576"/>
                <a:gd name="T2" fmla="*/ 402 w 417"/>
                <a:gd name="T3" fmla="*/ 415 h 576"/>
                <a:gd name="T4" fmla="*/ 358 w 417"/>
                <a:gd name="T5" fmla="*/ 505 h 576"/>
                <a:gd name="T6" fmla="*/ 292 w 417"/>
                <a:gd name="T7" fmla="*/ 558 h 576"/>
                <a:gd name="T8" fmla="*/ 209 w 417"/>
                <a:gd name="T9" fmla="*/ 576 h 576"/>
                <a:gd name="T10" fmla="*/ 126 w 417"/>
                <a:gd name="T11" fmla="*/ 559 h 576"/>
                <a:gd name="T12" fmla="*/ 60 w 417"/>
                <a:gd name="T13" fmla="*/ 506 h 576"/>
                <a:gd name="T14" fmla="*/ 16 w 417"/>
                <a:gd name="T15" fmla="*/ 416 h 576"/>
                <a:gd name="T16" fmla="*/ 0 w 417"/>
                <a:gd name="T17" fmla="*/ 288 h 576"/>
                <a:gd name="T18" fmla="*/ 15 w 417"/>
                <a:gd name="T19" fmla="*/ 161 h 576"/>
                <a:gd name="T20" fmla="*/ 58 w 417"/>
                <a:gd name="T21" fmla="*/ 71 h 576"/>
                <a:gd name="T22" fmla="*/ 124 w 417"/>
                <a:gd name="T23" fmla="*/ 18 h 576"/>
                <a:gd name="T24" fmla="*/ 207 w 417"/>
                <a:gd name="T25" fmla="*/ 0 h 576"/>
                <a:gd name="T26" fmla="*/ 290 w 417"/>
                <a:gd name="T27" fmla="*/ 17 h 576"/>
                <a:gd name="T28" fmla="*/ 357 w 417"/>
                <a:gd name="T29" fmla="*/ 70 h 576"/>
                <a:gd name="T30" fmla="*/ 401 w 417"/>
                <a:gd name="T31" fmla="*/ 159 h 576"/>
                <a:gd name="T32" fmla="*/ 417 w 417"/>
                <a:gd name="T33" fmla="*/ 287 h 576"/>
                <a:gd name="T34" fmla="*/ 294 w 417"/>
                <a:gd name="T35" fmla="*/ 288 h 576"/>
                <a:gd name="T36" fmla="*/ 286 w 417"/>
                <a:gd name="T37" fmla="*/ 192 h 576"/>
                <a:gd name="T38" fmla="*/ 266 w 417"/>
                <a:gd name="T39" fmla="*/ 133 h 576"/>
                <a:gd name="T40" fmla="*/ 238 w 417"/>
                <a:gd name="T41" fmla="*/ 104 h 576"/>
                <a:gd name="T42" fmla="*/ 207 w 417"/>
                <a:gd name="T43" fmla="*/ 97 h 576"/>
                <a:gd name="T44" fmla="*/ 176 w 417"/>
                <a:gd name="T45" fmla="*/ 105 h 576"/>
                <a:gd name="T46" fmla="*/ 149 w 417"/>
                <a:gd name="T47" fmla="*/ 134 h 576"/>
                <a:gd name="T48" fmla="*/ 130 w 417"/>
                <a:gd name="T49" fmla="*/ 192 h 576"/>
                <a:gd name="T50" fmla="*/ 124 w 417"/>
                <a:gd name="T51" fmla="*/ 288 h 576"/>
                <a:gd name="T52" fmla="*/ 131 w 417"/>
                <a:gd name="T53" fmla="*/ 384 h 576"/>
                <a:gd name="T54" fmla="*/ 150 w 417"/>
                <a:gd name="T55" fmla="*/ 442 h 576"/>
                <a:gd name="T56" fmla="*/ 177 w 417"/>
                <a:gd name="T57" fmla="*/ 472 h 576"/>
                <a:gd name="T58" fmla="*/ 208 w 417"/>
                <a:gd name="T59" fmla="*/ 479 h 576"/>
                <a:gd name="T60" fmla="*/ 240 w 417"/>
                <a:gd name="T61" fmla="*/ 471 h 576"/>
                <a:gd name="T62" fmla="*/ 267 w 417"/>
                <a:gd name="T63" fmla="*/ 442 h 576"/>
                <a:gd name="T64" fmla="*/ 286 w 417"/>
                <a:gd name="T65" fmla="*/ 383 h 576"/>
                <a:gd name="T66" fmla="*/ 294 w 417"/>
                <a:gd name="T67" fmla="*/ 288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7" h="576">
                  <a:moveTo>
                    <a:pt x="417" y="287"/>
                  </a:moveTo>
                  <a:cubicBezTo>
                    <a:pt x="417" y="336"/>
                    <a:pt x="412" y="379"/>
                    <a:pt x="402" y="415"/>
                  </a:cubicBezTo>
                  <a:cubicBezTo>
                    <a:pt x="391" y="451"/>
                    <a:pt x="377" y="481"/>
                    <a:pt x="358" y="505"/>
                  </a:cubicBezTo>
                  <a:cubicBezTo>
                    <a:pt x="340" y="529"/>
                    <a:pt x="317" y="546"/>
                    <a:pt x="292" y="558"/>
                  </a:cubicBezTo>
                  <a:cubicBezTo>
                    <a:pt x="266" y="570"/>
                    <a:pt x="238" y="576"/>
                    <a:pt x="209" y="576"/>
                  </a:cubicBezTo>
                  <a:cubicBezTo>
                    <a:pt x="179" y="576"/>
                    <a:pt x="151" y="570"/>
                    <a:pt x="126" y="559"/>
                  </a:cubicBezTo>
                  <a:cubicBezTo>
                    <a:pt x="100" y="547"/>
                    <a:pt x="78" y="529"/>
                    <a:pt x="60" y="506"/>
                  </a:cubicBezTo>
                  <a:cubicBezTo>
                    <a:pt x="41" y="482"/>
                    <a:pt x="26" y="452"/>
                    <a:pt x="16" y="416"/>
                  </a:cubicBezTo>
                  <a:cubicBezTo>
                    <a:pt x="5" y="380"/>
                    <a:pt x="0" y="338"/>
                    <a:pt x="0" y="288"/>
                  </a:cubicBezTo>
                  <a:cubicBezTo>
                    <a:pt x="0" y="239"/>
                    <a:pt x="5" y="197"/>
                    <a:pt x="15" y="161"/>
                  </a:cubicBezTo>
                  <a:cubicBezTo>
                    <a:pt x="25" y="124"/>
                    <a:pt x="40" y="95"/>
                    <a:pt x="58" y="71"/>
                  </a:cubicBezTo>
                  <a:cubicBezTo>
                    <a:pt x="77" y="47"/>
                    <a:pt x="99" y="29"/>
                    <a:pt x="124" y="18"/>
                  </a:cubicBezTo>
                  <a:cubicBezTo>
                    <a:pt x="149" y="6"/>
                    <a:pt x="177" y="0"/>
                    <a:pt x="207" y="0"/>
                  </a:cubicBezTo>
                  <a:cubicBezTo>
                    <a:pt x="237" y="0"/>
                    <a:pt x="264" y="6"/>
                    <a:pt x="290" y="17"/>
                  </a:cubicBezTo>
                  <a:cubicBezTo>
                    <a:pt x="316" y="29"/>
                    <a:pt x="338" y="46"/>
                    <a:pt x="357" y="70"/>
                  </a:cubicBezTo>
                  <a:cubicBezTo>
                    <a:pt x="376" y="93"/>
                    <a:pt x="390" y="123"/>
                    <a:pt x="401" y="159"/>
                  </a:cubicBezTo>
                  <a:cubicBezTo>
                    <a:pt x="412" y="195"/>
                    <a:pt x="417" y="238"/>
                    <a:pt x="417" y="287"/>
                  </a:cubicBezTo>
                  <a:close/>
                  <a:moveTo>
                    <a:pt x="294" y="288"/>
                  </a:moveTo>
                  <a:cubicBezTo>
                    <a:pt x="293" y="249"/>
                    <a:pt x="291" y="217"/>
                    <a:pt x="286" y="192"/>
                  </a:cubicBezTo>
                  <a:cubicBezTo>
                    <a:pt x="281" y="167"/>
                    <a:pt x="274" y="148"/>
                    <a:pt x="266" y="133"/>
                  </a:cubicBezTo>
                  <a:cubicBezTo>
                    <a:pt x="258" y="119"/>
                    <a:pt x="249" y="110"/>
                    <a:pt x="238" y="104"/>
                  </a:cubicBezTo>
                  <a:cubicBezTo>
                    <a:pt x="228" y="99"/>
                    <a:pt x="218" y="97"/>
                    <a:pt x="207" y="97"/>
                  </a:cubicBezTo>
                  <a:cubicBezTo>
                    <a:pt x="197" y="97"/>
                    <a:pt x="186" y="99"/>
                    <a:pt x="176" y="105"/>
                  </a:cubicBezTo>
                  <a:cubicBezTo>
                    <a:pt x="166" y="110"/>
                    <a:pt x="157" y="120"/>
                    <a:pt x="149" y="134"/>
                  </a:cubicBezTo>
                  <a:cubicBezTo>
                    <a:pt x="141" y="148"/>
                    <a:pt x="135" y="168"/>
                    <a:pt x="130" y="192"/>
                  </a:cubicBezTo>
                  <a:cubicBezTo>
                    <a:pt x="126" y="217"/>
                    <a:pt x="123" y="249"/>
                    <a:pt x="124" y="288"/>
                  </a:cubicBezTo>
                  <a:cubicBezTo>
                    <a:pt x="124" y="327"/>
                    <a:pt x="126" y="359"/>
                    <a:pt x="131" y="384"/>
                  </a:cubicBezTo>
                  <a:cubicBezTo>
                    <a:pt x="136" y="409"/>
                    <a:pt x="142" y="428"/>
                    <a:pt x="150" y="442"/>
                  </a:cubicBezTo>
                  <a:cubicBezTo>
                    <a:pt x="158" y="457"/>
                    <a:pt x="167" y="466"/>
                    <a:pt x="177" y="472"/>
                  </a:cubicBezTo>
                  <a:cubicBezTo>
                    <a:pt x="187" y="477"/>
                    <a:pt x="198" y="479"/>
                    <a:pt x="208" y="479"/>
                  </a:cubicBezTo>
                  <a:cubicBezTo>
                    <a:pt x="219" y="479"/>
                    <a:pt x="229" y="477"/>
                    <a:pt x="240" y="471"/>
                  </a:cubicBezTo>
                  <a:cubicBezTo>
                    <a:pt x="250" y="466"/>
                    <a:pt x="259" y="456"/>
                    <a:pt x="267" y="442"/>
                  </a:cubicBezTo>
                  <a:cubicBezTo>
                    <a:pt x="275" y="428"/>
                    <a:pt x="282" y="408"/>
                    <a:pt x="286" y="383"/>
                  </a:cubicBezTo>
                  <a:cubicBezTo>
                    <a:pt x="291" y="359"/>
                    <a:pt x="294" y="327"/>
                    <a:pt x="294" y="2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D271EE8A-9E5D-4ACC-B917-9CCF58BEB5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0538" y="4495800"/>
              <a:ext cx="169863" cy="260350"/>
            </a:xfrm>
            <a:custGeom>
              <a:avLst/>
              <a:gdLst>
                <a:gd name="T0" fmla="*/ 368 w 368"/>
                <a:gd name="T1" fmla="*/ 477 h 565"/>
                <a:gd name="T2" fmla="*/ 368 w 368"/>
                <a:gd name="T3" fmla="*/ 564 h 565"/>
                <a:gd name="T4" fmla="*/ 48 w 368"/>
                <a:gd name="T5" fmla="*/ 565 h 565"/>
                <a:gd name="T6" fmla="*/ 48 w 368"/>
                <a:gd name="T7" fmla="*/ 478 h 565"/>
                <a:gd name="T8" fmla="*/ 156 w 368"/>
                <a:gd name="T9" fmla="*/ 478 h 565"/>
                <a:gd name="T10" fmla="*/ 155 w 368"/>
                <a:gd name="T11" fmla="*/ 194 h 565"/>
                <a:gd name="T12" fmla="*/ 155 w 368"/>
                <a:gd name="T13" fmla="*/ 172 h 565"/>
                <a:gd name="T14" fmla="*/ 156 w 368"/>
                <a:gd name="T15" fmla="*/ 150 h 565"/>
                <a:gd name="T16" fmla="*/ 92 w 368"/>
                <a:gd name="T17" fmla="*/ 203 h 565"/>
                <a:gd name="T18" fmla="*/ 76 w 368"/>
                <a:gd name="T19" fmla="*/ 211 h 565"/>
                <a:gd name="T20" fmla="*/ 60 w 368"/>
                <a:gd name="T21" fmla="*/ 211 h 565"/>
                <a:gd name="T22" fmla="*/ 47 w 368"/>
                <a:gd name="T23" fmla="*/ 206 h 565"/>
                <a:gd name="T24" fmla="*/ 38 w 368"/>
                <a:gd name="T25" fmla="*/ 199 h 565"/>
                <a:gd name="T26" fmla="*/ 0 w 368"/>
                <a:gd name="T27" fmla="*/ 149 h 565"/>
                <a:gd name="T28" fmla="*/ 175 w 368"/>
                <a:gd name="T29" fmla="*/ 1 h 565"/>
                <a:gd name="T30" fmla="*/ 274 w 368"/>
                <a:gd name="T31" fmla="*/ 0 h 565"/>
                <a:gd name="T32" fmla="*/ 275 w 368"/>
                <a:gd name="T33" fmla="*/ 477 h 565"/>
                <a:gd name="T34" fmla="*/ 368 w 368"/>
                <a:gd name="T35" fmla="*/ 477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8" h="565">
                  <a:moveTo>
                    <a:pt x="368" y="477"/>
                  </a:moveTo>
                  <a:cubicBezTo>
                    <a:pt x="368" y="564"/>
                    <a:pt x="368" y="564"/>
                    <a:pt x="368" y="564"/>
                  </a:cubicBezTo>
                  <a:cubicBezTo>
                    <a:pt x="48" y="565"/>
                    <a:pt x="48" y="565"/>
                    <a:pt x="48" y="565"/>
                  </a:cubicBezTo>
                  <a:cubicBezTo>
                    <a:pt x="48" y="478"/>
                    <a:pt x="48" y="478"/>
                    <a:pt x="48" y="478"/>
                  </a:cubicBezTo>
                  <a:cubicBezTo>
                    <a:pt x="156" y="478"/>
                    <a:pt x="156" y="478"/>
                    <a:pt x="156" y="478"/>
                  </a:cubicBezTo>
                  <a:cubicBezTo>
                    <a:pt x="155" y="194"/>
                    <a:pt x="155" y="194"/>
                    <a:pt x="155" y="194"/>
                  </a:cubicBezTo>
                  <a:cubicBezTo>
                    <a:pt x="155" y="186"/>
                    <a:pt x="155" y="179"/>
                    <a:pt x="155" y="172"/>
                  </a:cubicBezTo>
                  <a:cubicBezTo>
                    <a:pt x="155" y="164"/>
                    <a:pt x="156" y="157"/>
                    <a:pt x="156" y="150"/>
                  </a:cubicBezTo>
                  <a:cubicBezTo>
                    <a:pt x="92" y="203"/>
                    <a:pt x="92" y="203"/>
                    <a:pt x="92" y="203"/>
                  </a:cubicBezTo>
                  <a:cubicBezTo>
                    <a:pt x="87" y="208"/>
                    <a:pt x="81" y="210"/>
                    <a:pt x="76" y="211"/>
                  </a:cubicBezTo>
                  <a:cubicBezTo>
                    <a:pt x="70" y="212"/>
                    <a:pt x="65" y="212"/>
                    <a:pt x="60" y="211"/>
                  </a:cubicBezTo>
                  <a:cubicBezTo>
                    <a:pt x="55" y="210"/>
                    <a:pt x="51" y="209"/>
                    <a:pt x="47" y="206"/>
                  </a:cubicBezTo>
                  <a:cubicBezTo>
                    <a:pt x="43" y="204"/>
                    <a:pt x="40" y="201"/>
                    <a:pt x="38" y="19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5" y="477"/>
                    <a:pt x="275" y="477"/>
                    <a:pt x="275" y="477"/>
                  </a:cubicBezTo>
                  <a:lnTo>
                    <a:pt x="368" y="4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9B050A1-2D6F-4F47-931E-CE90C88BD49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19921" t="49" r="25855" b="-49"/>
          <a:stretch/>
        </p:blipFill>
        <p:spPr>
          <a:xfrm>
            <a:off x="7705726" y="857252"/>
            <a:ext cx="2962275" cy="4991099"/>
          </a:xfrm>
        </p:spPr>
      </p:pic>
    </p:spTree>
    <p:extLst>
      <p:ext uri="{BB962C8B-B14F-4D97-AF65-F5344CB8AC3E}">
        <p14:creationId xmlns:p14="http://schemas.microsoft.com/office/powerpoint/2010/main" val="934906865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>
            <a:extLst>
              <a:ext uri="{FF2B5EF4-FFF2-40B4-BE49-F238E27FC236}">
                <a16:creationId xmlns:a16="http://schemas.microsoft.com/office/drawing/2014/main" id="{9775FA37-61FB-4570-9456-890F8D8E3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952" y="2665879"/>
            <a:ext cx="5164931" cy="2788268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/>
              <a:t>Step 1: Become </a:t>
            </a:r>
            <a:r>
              <a:rPr lang="en-US" sz="3000" b="1" u="sng" dirty="0">
                <a:solidFill>
                  <a:schemeClr val="accent1"/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</a:rPr>
              <a:t>AWARE</a:t>
            </a:r>
            <a:r>
              <a:rPr lang="en-US" sz="3000" dirty="0"/>
              <a:t> of 	    the unbelievers God 	    has placed in your life.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4B490BA-3795-48F5-81EA-91DD8872F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950" y="946557"/>
            <a:ext cx="5257452" cy="845265"/>
          </a:xfrm>
        </p:spPr>
        <p:txBody>
          <a:bodyPr/>
          <a:lstStyle/>
          <a:p>
            <a:r>
              <a:rPr lang="en-US" i="1" dirty="0">
                <a:latin typeface="+mn-lt"/>
              </a:rPr>
              <a:t>A Plan for Sharing Your Faith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BE1AFF-BCBB-46D0-B06F-1425205AC2C5}"/>
              </a:ext>
            </a:extLst>
          </p:cNvPr>
          <p:cNvGrpSpPr>
            <a:grpSpLocks/>
          </p:cNvGrpSpPr>
          <p:nvPr/>
        </p:nvGrpSpPr>
        <p:grpSpPr>
          <a:xfrm>
            <a:off x="9712561" y="1001344"/>
            <a:ext cx="733634" cy="733634"/>
            <a:chOff x="2298701" y="4024312"/>
            <a:chExt cx="1204913" cy="1200151"/>
          </a:xfrm>
          <a:solidFill>
            <a:schemeClr val="bg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224093C-F6A0-4E50-BE34-83E1C1C831B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8701" y="4024312"/>
              <a:ext cx="1204913" cy="1200151"/>
            </a:xfrm>
            <a:custGeom>
              <a:avLst/>
              <a:gdLst>
                <a:gd name="T0" fmla="*/ 1310 w 2616"/>
                <a:gd name="T1" fmla="*/ 2603 h 2603"/>
                <a:gd name="T2" fmla="*/ 1305 w 2616"/>
                <a:gd name="T3" fmla="*/ 2603 h 2603"/>
                <a:gd name="T4" fmla="*/ 627 w 2616"/>
                <a:gd name="T5" fmla="*/ 2055 h 2603"/>
                <a:gd name="T6" fmla="*/ 561 w 2616"/>
                <a:gd name="T7" fmla="*/ 1990 h 2603"/>
                <a:gd name="T8" fmla="*/ 12 w 2616"/>
                <a:gd name="T9" fmla="*/ 1306 h 2603"/>
                <a:gd name="T10" fmla="*/ 551 w 2616"/>
                <a:gd name="T11" fmla="*/ 637 h 2603"/>
                <a:gd name="T12" fmla="*/ 626 w 2616"/>
                <a:gd name="T13" fmla="*/ 561 h 2603"/>
                <a:gd name="T14" fmla="*/ 1311 w 2616"/>
                <a:gd name="T15" fmla="*/ 11 h 2603"/>
                <a:gd name="T16" fmla="*/ 1988 w 2616"/>
                <a:gd name="T17" fmla="*/ 557 h 2603"/>
                <a:gd name="T18" fmla="*/ 2054 w 2616"/>
                <a:gd name="T19" fmla="*/ 623 h 2603"/>
                <a:gd name="T20" fmla="*/ 2604 w 2616"/>
                <a:gd name="T21" fmla="*/ 1308 h 2603"/>
                <a:gd name="T22" fmla="*/ 2058 w 2616"/>
                <a:gd name="T23" fmla="*/ 1985 h 2603"/>
                <a:gd name="T24" fmla="*/ 1992 w 2616"/>
                <a:gd name="T25" fmla="*/ 2051 h 2603"/>
                <a:gd name="T26" fmla="*/ 1310 w 2616"/>
                <a:gd name="T27" fmla="*/ 2603 h 2603"/>
                <a:gd name="T28" fmla="*/ 1319 w 2616"/>
                <a:gd name="T29" fmla="*/ 2505 h 2603"/>
                <a:gd name="T30" fmla="*/ 1319 w 2616"/>
                <a:gd name="T31" fmla="*/ 2505 h 2603"/>
                <a:gd name="T32" fmla="*/ 111 w 2616"/>
                <a:gd name="T33" fmla="*/ 1312 h 2603"/>
                <a:gd name="T34" fmla="*/ 632 w 2616"/>
                <a:gd name="T35" fmla="*/ 1921 h 2603"/>
                <a:gd name="T36" fmla="*/ 697 w 2616"/>
                <a:gd name="T37" fmla="*/ 1985 h 2603"/>
                <a:gd name="T38" fmla="*/ 1314 w 2616"/>
                <a:gd name="T39" fmla="*/ 2503 h 2603"/>
                <a:gd name="T40" fmla="*/ 1920 w 2616"/>
                <a:gd name="T41" fmla="*/ 1983 h 2603"/>
                <a:gd name="T42" fmla="*/ 1986 w 2616"/>
                <a:gd name="T43" fmla="*/ 1917 h 2603"/>
                <a:gd name="T44" fmla="*/ 2505 w 2616"/>
                <a:gd name="T45" fmla="*/ 1302 h 2603"/>
                <a:gd name="T46" fmla="*/ 1984 w 2616"/>
                <a:gd name="T47" fmla="*/ 693 h 2603"/>
                <a:gd name="T48" fmla="*/ 1982 w 2616"/>
                <a:gd name="T49" fmla="*/ 691 h 2603"/>
                <a:gd name="T50" fmla="*/ 1919 w 2616"/>
                <a:gd name="T51" fmla="*/ 629 h 2603"/>
                <a:gd name="T52" fmla="*/ 1304 w 2616"/>
                <a:gd name="T53" fmla="*/ 110 h 2603"/>
                <a:gd name="T54" fmla="*/ 697 w 2616"/>
                <a:gd name="T55" fmla="*/ 630 h 2603"/>
                <a:gd name="T56" fmla="*/ 621 w 2616"/>
                <a:gd name="T57" fmla="*/ 707 h 2603"/>
                <a:gd name="T58" fmla="*/ 111 w 2616"/>
                <a:gd name="T59" fmla="*/ 1312 h 2603"/>
                <a:gd name="T60" fmla="*/ 111 w 2616"/>
                <a:gd name="T61" fmla="*/ 1310 h 2603"/>
                <a:gd name="T62" fmla="*/ 111 w 2616"/>
                <a:gd name="T63" fmla="*/ 1310 h 2603"/>
                <a:gd name="T64" fmla="*/ 2505 w 2616"/>
                <a:gd name="T65" fmla="*/ 1304 h 2603"/>
                <a:gd name="T66" fmla="*/ 2505 w 2616"/>
                <a:gd name="T67" fmla="*/ 1304 h 2603"/>
                <a:gd name="T68" fmla="*/ 1307 w 2616"/>
                <a:gd name="T69" fmla="*/ 110 h 2603"/>
                <a:gd name="T70" fmla="*/ 1307 w 2616"/>
                <a:gd name="T71" fmla="*/ 110 h 2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16" h="2603">
                  <a:moveTo>
                    <a:pt x="1310" y="2603"/>
                  </a:moveTo>
                  <a:cubicBezTo>
                    <a:pt x="1308" y="2603"/>
                    <a:pt x="1307" y="2603"/>
                    <a:pt x="1305" y="2603"/>
                  </a:cubicBezTo>
                  <a:cubicBezTo>
                    <a:pt x="1215" y="2600"/>
                    <a:pt x="632" y="2061"/>
                    <a:pt x="627" y="2055"/>
                  </a:cubicBezTo>
                  <a:cubicBezTo>
                    <a:pt x="561" y="1990"/>
                    <a:pt x="561" y="1990"/>
                    <a:pt x="561" y="1990"/>
                  </a:cubicBezTo>
                  <a:cubicBezTo>
                    <a:pt x="468" y="1898"/>
                    <a:pt x="0" y="1426"/>
                    <a:pt x="12" y="1306"/>
                  </a:cubicBezTo>
                  <a:cubicBezTo>
                    <a:pt x="16" y="1179"/>
                    <a:pt x="496" y="692"/>
                    <a:pt x="551" y="637"/>
                  </a:cubicBezTo>
                  <a:cubicBezTo>
                    <a:pt x="626" y="561"/>
                    <a:pt x="626" y="561"/>
                    <a:pt x="626" y="561"/>
                  </a:cubicBezTo>
                  <a:cubicBezTo>
                    <a:pt x="720" y="467"/>
                    <a:pt x="1191" y="0"/>
                    <a:pt x="1311" y="11"/>
                  </a:cubicBezTo>
                  <a:cubicBezTo>
                    <a:pt x="1439" y="15"/>
                    <a:pt x="1932" y="502"/>
                    <a:pt x="1988" y="557"/>
                  </a:cubicBezTo>
                  <a:cubicBezTo>
                    <a:pt x="2054" y="623"/>
                    <a:pt x="2054" y="623"/>
                    <a:pt x="2054" y="623"/>
                  </a:cubicBezTo>
                  <a:cubicBezTo>
                    <a:pt x="2148" y="716"/>
                    <a:pt x="2616" y="1188"/>
                    <a:pt x="2604" y="1308"/>
                  </a:cubicBezTo>
                  <a:cubicBezTo>
                    <a:pt x="2600" y="1436"/>
                    <a:pt x="2113" y="1929"/>
                    <a:pt x="2058" y="1985"/>
                  </a:cubicBezTo>
                  <a:cubicBezTo>
                    <a:pt x="1992" y="2051"/>
                    <a:pt x="1992" y="2051"/>
                    <a:pt x="1992" y="2051"/>
                  </a:cubicBezTo>
                  <a:cubicBezTo>
                    <a:pt x="1898" y="2145"/>
                    <a:pt x="1437" y="2603"/>
                    <a:pt x="1310" y="2603"/>
                  </a:cubicBezTo>
                  <a:close/>
                  <a:moveTo>
                    <a:pt x="1319" y="2505"/>
                  </a:moveTo>
                  <a:cubicBezTo>
                    <a:pt x="1319" y="2505"/>
                    <a:pt x="1319" y="2505"/>
                    <a:pt x="1319" y="2505"/>
                  </a:cubicBezTo>
                  <a:close/>
                  <a:moveTo>
                    <a:pt x="111" y="1312"/>
                  </a:moveTo>
                  <a:cubicBezTo>
                    <a:pt x="125" y="1365"/>
                    <a:pt x="311" y="1602"/>
                    <a:pt x="632" y="1921"/>
                  </a:cubicBezTo>
                  <a:cubicBezTo>
                    <a:pt x="697" y="1985"/>
                    <a:pt x="697" y="1985"/>
                    <a:pt x="697" y="1985"/>
                  </a:cubicBezTo>
                  <a:cubicBezTo>
                    <a:pt x="883" y="2155"/>
                    <a:pt x="1242" y="2469"/>
                    <a:pt x="1314" y="2503"/>
                  </a:cubicBezTo>
                  <a:cubicBezTo>
                    <a:pt x="1371" y="2484"/>
                    <a:pt x="1606" y="2299"/>
                    <a:pt x="1920" y="1983"/>
                  </a:cubicBezTo>
                  <a:cubicBezTo>
                    <a:pt x="1986" y="1917"/>
                    <a:pt x="1986" y="1917"/>
                    <a:pt x="1986" y="1917"/>
                  </a:cubicBezTo>
                  <a:cubicBezTo>
                    <a:pt x="2308" y="1593"/>
                    <a:pt x="2492" y="1354"/>
                    <a:pt x="2505" y="1302"/>
                  </a:cubicBezTo>
                  <a:cubicBezTo>
                    <a:pt x="2491" y="1249"/>
                    <a:pt x="2305" y="1012"/>
                    <a:pt x="1984" y="693"/>
                  </a:cubicBezTo>
                  <a:cubicBezTo>
                    <a:pt x="1982" y="691"/>
                    <a:pt x="1982" y="691"/>
                    <a:pt x="1982" y="691"/>
                  </a:cubicBezTo>
                  <a:cubicBezTo>
                    <a:pt x="1919" y="629"/>
                    <a:pt x="1919" y="629"/>
                    <a:pt x="1919" y="629"/>
                  </a:cubicBezTo>
                  <a:cubicBezTo>
                    <a:pt x="1595" y="307"/>
                    <a:pt x="1357" y="123"/>
                    <a:pt x="1304" y="110"/>
                  </a:cubicBezTo>
                  <a:cubicBezTo>
                    <a:pt x="1252" y="124"/>
                    <a:pt x="1016" y="310"/>
                    <a:pt x="697" y="630"/>
                  </a:cubicBezTo>
                  <a:cubicBezTo>
                    <a:pt x="621" y="707"/>
                    <a:pt x="621" y="707"/>
                    <a:pt x="621" y="707"/>
                  </a:cubicBezTo>
                  <a:cubicBezTo>
                    <a:pt x="305" y="1025"/>
                    <a:pt x="124" y="1261"/>
                    <a:pt x="111" y="1312"/>
                  </a:cubicBezTo>
                  <a:close/>
                  <a:moveTo>
                    <a:pt x="111" y="1310"/>
                  </a:moveTo>
                  <a:cubicBezTo>
                    <a:pt x="111" y="1310"/>
                    <a:pt x="111" y="1310"/>
                    <a:pt x="111" y="1310"/>
                  </a:cubicBezTo>
                  <a:moveTo>
                    <a:pt x="2505" y="1304"/>
                  </a:moveTo>
                  <a:cubicBezTo>
                    <a:pt x="2505" y="1304"/>
                    <a:pt x="2505" y="1304"/>
                    <a:pt x="2505" y="1304"/>
                  </a:cubicBezTo>
                  <a:close/>
                  <a:moveTo>
                    <a:pt x="1307" y="110"/>
                  </a:moveTo>
                  <a:cubicBezTo>
                    <a:pt x="1307" y="110"/>
                    <a:pt x="1307" y="110"/>
                    <a:pt x="1307" y="1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3FA278E1-123C-4519-A938-3D1EBC16AB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0326" y="4497388"/>
              <a:ext cx="198438" cy="260350"/>
            </a:xfrm>
            <a:custGeom>
              <a:avLst/>
              <a:gdLst>
                <a:gd name="T0" fmla="*/ 432 w 432"/>
                <a:gd name="T1" fmla="*/ 345 h 564"/>
                <a:gd name="T2" fmla="*/ 432 w 432"/>
                <a:gd name="T3" fmla="*/ 412 h 564"/>
                <a:gd name="T4" fmla="*/ 427 w 432"/>
                <a:gd name="T5" fmla="*/ 427 h 564"/>
                <a:gd name="T6" fmla="*/ 409 w 432"/>
                <a:gd name="T7" fmla="*/ 434 h 564"/>
                <a:gd name="T8" fmla="*/ 375 w 432"/>
                <a:gd name="T9" fmla="*/ 434 h 564"/>
                <a:gd name="T10" fmla="*/ 375 w 432"/>
                <a:gd name="T11" fmla="*/ 563 h 564"/>
                <a:gd name="T12" fmla="*/ 271 w 432"/>
                <a:gd name="T13" fmla="*/ 564 h 564"/>
                <a:gd name="T14" fmla="*/ 270 w 432"/>
                <a:gd name="T15" fmla="*/ 434 h 564"/>
                <a:gd name="T16" fmla="*/ 44 w 432"/>
                <a:gd name="T17" fmla="*/ 435 h 564"/>
                <a:gd name="T18" fmla="*/ 24 w 432"/>
                <a:gd name="T19" fmla="*/ 428 h 564"/>
                <a:gd name="T20" fmla="*/ 12 w 432"/>
                <a:gd name="T21" fmla="*/ 411 h 564"/>
                <a:gd name="T22" fmla="*/ 0 w 432"/>
                <a:gd name="T23" fmla="*/ 352 h 564"/>
                <a:gd name="T24" fmla="*/ 259 w 432"/>
                <a:gd name="T25" fmla="*/ 1 h 564"/>
                <a:gd name="T26" fmla="*/ 373 w 432"/>
                <a:gd name="T27" fmla="*/ 0 h 564"/>
                <a:gd name="T28" fmla="*/ 374 w 432"/>
                <a:gd name="T29" fmla="*/ 345 h 564"/>
                <a:gd name="T30" fmla="*/ 432 w 432"/>
                <a:gd name="T31" fmla="*/ 345 h 564"/>
                <a:gd name="T32" fmla="*/ 270 w 432"/>
                <a:gd name="T33" fmla="*/ 345 h 564"/>
                <a:gd name="T34" fmla="*/ 270 w 432"/>
                <a:gd name="T35" fmla="*/ 198 h 564"/>
                <a:gd name="T36" fmla="*/ 270 w 432"/>
                <a:gd name="T37" fmla="*/ 169 h 564"/>
                <a:gd name="T38" fmla="*/ 273 w 432"/>
                <a:gd name="T39" fmla="*/ 136 h 564"/>
                <a:gd name="T40" fmla="*/ 125 w 432"/>
                <a:gd name="T41" fmla="*/ 345 h 564"/>
                <a:gd name="T42" fmla="*/ 270 w 432"/>
                <a:gd name="T43" fmla="*/ 34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2" h="564">
                  <a:moveTo>
                    <a:pt x="432" y="345"/>
                  </a:moveTo>
                  <a:cubicBezTo>
                    <a:pt x="432" y="412"/>
                    <a:pt x="432" y="412"/>
                    <a:pt x="432" y="412"/>
                  </a:cubicBezTo>
                  <a:cubicBezTo>
                    <a:pt x="432" y="418"/>
                    <a:pt x="430" y="423"/>
                    <a:pt x="427" y="427"/>
                  </a:cubicBezTo>
                  <a:cubicBezTo>
                    <a:pt x="423" y="432"/>
                    <a:pt x="417" y="434"/>
                    <a:pt x="409" y="434"/>
                  </a:cubicBezTo>
                  <a:cubicBezTo>
                    <a:pt x="375" y="434"/>
                    <a:pt x="375" y="434"/>
                    <a:pt x="375" y="434"/>
                  </a:cubicBezTo>
                  <a:cubicBezTo>
                    <a:pt x="375" y="563"/>
                    <a:pt x="375" y="563"/>
                    <a:pt x="375" y="563"/>
                  </a:cubicBezTo>
                  <a:cubicBezTo>
                    <a:pt x="271" y="564"/>
                    <a:pt x="271" y="564"/>
                    <a:pt x="271" y="564"/>
                  </a:cubicBezTo>
                  <a:cubicBezTo>
                    <a:pt x="270" y="434"/>
                    <a:pt x="270" y="434"/>
                    <a:pt x="270" y="434"/>
                  </a:cubicBezTo>
                  <a:cubicBezTo>
                    <a:pt x="44" y="435"/>
                    <a:pt x="44" y="435"/>
                    <a:pt x="44" y="435"/>
                  </a:cubicBezTo>
                  <a:cubicBezTo>
                    <a:pt x="36" y="435"/>
                    <a:pt x="30" y="433"/>
                    <a:pt x="24" y="428"/>
                  </a:cubicBezTo>
                  <a:cubicBezTo>
                    <a:pt x="17" y="423"/>
                    <a:pt x="14" y="418"/>
                    <a:pt x="12" y="411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259" y="1"/>
                    <a:pt x="259" y="1"/>
                    <a:pt x="259" y="1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74" y="345"/>
                    <a:pt x="374" y="345"/>
                    <a:pt x="374" y="345"/>
                  </a:cubicBezTo>
                  <a:lnTo>
                    <a:pt x="432" y="345"/>
                  </a:lnTo>
                  <a:close/>
                  <a:moveTo>
                    <a:pt x="270" y="345"/>
                  </a:moveTo>
                  <a:cubicBezTo>
                    <a:pt x="270" y="198"/>
                    <a:pt x="270" y="198"/>
                    <a:pt x="270" y="198"/>
                  </a:cubicBezTo>
                  <a:cubicBezTo>
                    <a:pt x="269" y="189"/>
                    <a:pt x="270" y="179"/>
                    <a:pt x="270" y="169"/>
                  </a:cubicBezTo>
                  <a:cubicBezTo>
                    <a:pt x="271" y="159"/>
                    <a:pt x="272" y="148"/>
                    <a:pt x="273" y="136"/>
                  </a:cubicBezTo>
                  <a:cubicBezTo>
                    <a:pt x="125" y="345"/>
                    <a:pt x="125" y="345"/>
                    <a:pt x="125" y="345"/>
                  </a:cubicBezTo>
                  <a:lnTo>
                    <a:pt x="270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0757FC76-EFD6-428D-B5C9-74488BF430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14638" y="4494213"/>
              <a:ext cx="192088" cy="265113"/>
            </a:xfrm>
            <a:custGeom>
              <a:avLst/>
              <a:gdLst>
                <a:gd name="T0" fmla="*/ 417 w 417"/>
                <a:gd name="T1" fmla="*/ 287 h 576"/>
                <a:gd name="T2" fmla="*/ 402 w 417"/>
                <a:gd name="T3" fmla="*/ 415 h 576"/>
                <a:gd name="T4" fmla="*/ 358 w 417"/>
                <a:gd name="T5" fmla="*/ 505 h 576"/>
                <a:gd name="T6" fmla="*/ 292 w 417"/>
                <a:gd name="T7" fmla="*/ 558 h 576"/>
                <a:gd name="T8" fmla="*/ 209 w 417"/>
                <a:gd name="T9" fmla="*/ 576 h 576"/>
                <a:gd name="T10" fmla="*/ 126 w 417"/>
                <a:gd name="T11" fmla="*/ 559 h 576"/>
                <a:gd name="T12" fmla="*/ 60 w 417"/>
                <a:gd name="T13" fmla="*/ 506 h 576"/>
                <a:gd name="T14" fmla="*/ 16 w 417"/>
                <a:gd name="T15" fmla="*/ 416 h 576"/>
                <a:gd name="T16" fmla="*/ 0 w 417"/>
                <a:gd name="T17" fmla="*/ 288 h 576"/>
                <a:gd name="T18" fmla="*/ 15 w 417"/>
                <a:gd name="T19" fmla="*/ 161 h 576"/>
                <a:gd name="T20" fmla="*/ 58 w 417"/>
                <a:gd name="T21" fmla="*/ 71 h 576"/>
                <a:gd name="T22" fmla="*/ 124 w 417"/>
                <a:gd name="T23" fmla="*/ 18 h 576"/>
                <a:gd name="T24" fmla="*/ 207 w 417"/>
                <a:gd name="T25" fmla="*/ 0 h 576"/>
                <a:gd name="T26" fmla="*/ 290 w 417"/>
                <a:gd name="T27" fmla="*/ 17 h 576"/>
                <a:gd name="T28" fmla="*/ 357 w 417"/>
                <a:gd name="T29" fmla="*/ 70 h 576"/>
                <a:gd name="T30" fmla="*/ 401 w 417"/>
                <a:gd name="T31" fmla="*/ 159 h 576"/>
                <a:gd name="T32" fmla="*/ 417 w 417"/>
                <a:gd name="T33" fmla="*/ 287 h 576"/>
                <a:gd name="T34" fmla="*/ 294 w 417"/>
                <a:gd name="T35" fmla="*/ 288 h 576"/>
                <a:gd name="T36" fmla="*/ 286 w 417"/>
                <a:gd name="T37" fmla="*/ 192 h 576"/>
                <a:gd name="T38" fmla="*/ 266 w 417"/>
                <a:gd name="T39" fmla="*/ 133 h 576"/>
                <a:gd name="T40" fmla="*/ 238 w 417"/>
                <a:gd name="T41" fmla="*/ 104 h 576"/>
                <a:gd name="T42" fmla="*/ 207 w 417"/>
                <a:gd name="T43" fmla="*/ 97 h 576"/>
                <a:gd name="T44" fmla="*/ 176 w 417"/>
                <a:gd name="T45" fmla="*/ 105 h 576"/>
                <a:gd name="T46" fmla="*/ 149 w 417"/>
                <a:gd name="T47" fmla="*/ 134 h 576"/>
                <a:gd name="T48" fmla="*/ 130 w 417"/>
                <a:gd name="T49" fmla="*/ 192 h 576"/>
                <a:gd name="T50" fmla="*/ 124 w 417"/>
                <a:gd name="T51" fmla="*/ 288 h 576"/>
                <a:gd name="T52" fmla="*/ 131 w 417"/>
                <a:gd name="T53" fmla="*/ 384 h 576"/>
                <a:gd name="T54" fmla="*/ 150 w 417"/>
                <a:gd name="T55" fmla="*/ 442 h 576"/>
                <a:gd name="T56" fmla="*/ 177 w 417"/>
                <a:gd name="T57" fmla="*/ 472 h 576"/>
                <a:gd name="T58" fmla="*/ 208 w 417"/>
                <a:gd name="T59" fmla="*/ 479 h 576"/>
                <a:gd name="T60" fmla="*/ 240 w 417"/>
                <a:gd name="T61" fmla="*/ 471 h 576"/>
                <a:gd name="T62" fmla="*/ 267 w 417"/>
                <a:gd name="T63" fmla="*/ 442 h 576"/>
                <a:gd name="T64" fmla="*/ 286 w 417"/>
                <a:gd name="T65" fmla="*/ 383 h 576"/>
                <a:gd name="T66" fmla="*/ 294 w 417"/>
                <a:gd name="T67" fmla="*/ 288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7" h="576">
                  <a:moveTo>
                    <a:pt x="417" y="287"/>
                  </a:moveTo>
                  <a:cubicBezTo>
                    <a:pt x="417" y="336"/>
                    <a:pt x="412" y="379"/>
                    <a:pt x="402" y="415"/>
                  </a:cubicBezTo>
                  <a:cubicBezTo>
                    <a:pt x="391" y="451"/>
                    <a:pt x="377" y="481"/>
                    <a:pt x="358" y="505"/>
                  </a:cubicBezTo>
                  <a:cubicBezTo>
                    <a:pt x="340" y="529"/>
                    <a:pt x="317" y="546"/>
                    <a:pt x="292" y="558"/>
                  </a:cubicBezTo>
                  <a:cubicBezTo>
                    <a:pt x="266" y="570"/>
                    <a:pt x="238" y="576"/>
                    <a:pt x="209" y="576"/>
                  </a:cubicBezTo>
                  <a:cubicBezTo>
                    <a:pt x="179" y="576"/>
                    <a:pt x="151" y="570"/>
                    <a:pt x="126" y="559"/>
                  </a:cubicBezTo>
                  <a:cubicBezTo>
                    <a:pt x="100" y="547"/>
                    <a:pt x="78" y="529"/>
                    <a:pt x="60" y="506"/>
                  </a:cubicBezTo>
                  <a:cubicBezTo>
                    <a:pt x="41" y="482"/>
                    <a:pt x="26" y="452"/>
                    <a:pt x="16" y="416"/>
                  </a:cubicBezTo>
                  <a:cubicBezTo>
                    <a:pt x="5" y="380"/>
                    <a:pt x="0" y="338"/>
                    <a:pt x="0" y="288"/>
                  </a:cubicBezTo>
                  <a:cubicBezTo>
                    <a:pt x="0" y="239"/>
                    <a:pt x="5" y="197"/>
                    <a:pt x="15" y="161"/>
                  </a:cubicBezTo>
                  <a:cubicBezTo>
                    <a:pt x="25" y="124"/>
                    <a:pt x="40" y="95"/>
                    <a:pt x="58" y="71"/>
                  </a:cubicBezTo>
                  <a:cubicBezTo>
                    <a:pt x="77" y="47"/>
                    <a:pt x="99" y="29"/>
                    <a:pt x="124" y="18"/>
                  </a:cubicBezTo>
                  <a:cubicBezTo>
                    <a:pt x="149" y="6"/>
                    <a:pt x="177" y="0"/>
                    <a:pt x="207" y="0"/>
                  </a:cubicBezTo>
                  <a:cubicBezTo>
                    <a:pt x="237" y="0"/>
                    <a:pt x="264" y="6"/>
                    <a:pt x="290" y="17"/>
                  </a:cubicBezTo>
                  <a:cubicBezTo>
                    <a:pt x="316" y="29"/>
                    <a:pt x="338" y="46"/>
                    <a:pt x="357" y="70"/>
                  </a:cubicBezTo>
                  <a:cubicBezTo>
                    <a:pt x="376" y="93"/>
                    <a:pt x="390" y="123"/>
                    <a:pt x="401" y="159"/>
                  </a:cubicBezTo>
                  <a:cubicBezTo>
                    <a:pt x="412" y="195"/>
                    <a:pt x="417" y="238"/>
                    <a:pt x="417" y="287"/>
                  </a:cubicBezTo>
                  <a:close/>
                  <a:moveTo>
                    <a:pt x="294" y="288"/>
                  </a:moveTo>
                  <a:cubicBezTo>
                    <a:pt x="293" y="249"/>
                    <a:pt x="291" y="217"/>
                    <a:pt x="286" y="192"/>
                  </a:cubicBezTo>
                  <a:cubicBezTo>
                    <a:pt x="281" y="167"/>
                    <a:pt x="274" y="148"/>
                    <a:pt x="266" y="133"/>
                  </a:cubicBezTo>
                  <a:cubicBezTo>
                    <a:pt x="258" y="119"/>
                    <a:pt x="249" y="110"/>
                    <a:pt x="238" y="104"/>
                  </a:cubicBezTo>
                  <a:cubicBezTo>
                    <a:pt x="228" y="99"/>
                    <a:pt x="218" y="97"/>
                    <a:pt x="207" y="97"/>
                  </a:cubicBezTo>
                  <a:cubicBezTo>
                    <a:pt x="197" y="97"/>
                    <a:pt x="186" y="99"/>
                    <a:pt x="176" y="105"/>
                  </a:cubicBezTo>
                  <a:cubicBezTo>
                    <a:pt x="166" y="110"/>
                    <a:pt x="157" y="120"/>
                    <a:pt x="149" y="134"/>
                  </a:cubicBezTo>
                  <a:cubicBezTo>
                    <a:pt x="141" y="148"/>
                    <a:pt x="135" y="168"/>
                    <a:pt x="130" y="192"/>
                  </a:cubicBezTo>
                  <a:cubicBezTo>
                    <a:pt x="126" y="217"/>
                    <a:pt x="123" y="249"/>
                    <a:pt x="124" y="288"/>
                  </a:cubicBezTo>
                  <a:cubicBezTo>
                    <a:pt x="124" y="327"/>
                    <a:pt x="126" y="359"/>
                    <a:pt x="131" y="384"/>
                  </a:cubicBezTo>
                  <a:cubicBezTo>
                    <a:pt x="136" y="409"/>
                    <a:pt x="142" y="428"/>
                    <a:pt x="150" y="442"/>
                  </a:cubicBezTo>
                  <a:cubicBezTo>
                    <a:pt x="158" y="457"/>
                    <a:pt x="167" y="466"/>
                    <a:pt x="177" y="472"/>
                  </a:cubicBezTo>
                  <a:cubicBezTo>
                    <a:pt x="187" y="477"/>
                    <a:pt x="198" y="479"/>
                    <a:pt x="208" y="479"/>
                  </a:cubicBezTo>
                  <a:cubicBezTo>
                    <a:pt x="219" y="479"/>
                    <a:pt x="229" y="477"/>
                    <a:pt x="240" y="471"/>
                  </a:cubicBezTo>
                  <a:cubicBezTo>
                    <a:pt x="250" y="466"/>
                    <a:pt x="259" y="456"/>
                    <a:pt x="267" y="442"/>
                  </a:cubicBezTo>
                  <a:cubicBezTo>
                    <a:pt x="275" y="428"/>
                    <a:pt x="282" y="408"/>
                    <a:pt x="286" y="383"/>
                  </a:cubicBezTo>
                  <a:cubicBezTo>
                    <a:pt x="291" y="359"/>
                    <a:pt x="294" y="327"/>
                    <a:pt x="294" y="2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D271EE8A-9E5D-4ACC-B917-9CCF58BEB5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0538" y="4495800"/>
              <a:ext cx="169863" cy="260350"/>
            </a:xfrm>
            <a:custGeom>
              <a:avLst/>
              <a:gdLst>
                <a:gd name="T0" fmla="*/ 368 w 368"/>
                <a:gd name="T1" fmla="*/ 477 h 565"/>
                <a:gd name="T2" fmla="*/ 368 w 368"/>
                <a:gd name="T3" fmla="*/ 564 h 565"/>
                <a:gd name="T4" fmla="*/ 48 w 368"/>
                <a:gd name="T5" fmla="*/ 565 h 565"/>
                <a:gd name="T6" fmla="*/ 48 w 368"/>
                <a:gd name="T7" fmla="*/ 478 h 565"/>
                <a:gd name="T8" fmla="*/ 156 w 368"/>
                <a:gd name="T9" fmla="*/ 478 h 565"/>
                <a:gd name="T10" fmla="*/ 155 w 368"/>
                <a:gd name="T11" fmla="*/ 194 h 565"/>
                <a:gd name="T12" fmla="*/ 155 w 368"/>
                <a:gd name="T13" fmla="*/ 172 h 565"/>
                <a:gd name="T14" fmla="*/ 156 w 368"/>
                <a:gd name="T15" fmla="*/ 150 h 565"/>
                <a:gd name="T16" fmla="*/ 92 w 368"/>
                <a:gd name="T17" fmla="*/ 203 h 565"/>
                <a:gd name="T18" fmla="*/ 76 w 368"/>
                <a:gd name="T19" fmla="*/ 211 h 565"/>
                <a:gd name="T20" fmla="*/ 60 w 368"/>
                <a:gd name="T21" fmla="*/ 211 h 565"/>
                <a:gd name="T22" fmla="*/ 47 w 368"/>
                <a:gd name="T23" fmla="*/ 206 h 565"/>
                <a:gd name="T24" fmla="*/ 38 w 368"/>
                <a:gd name="T25" fmla="*/ 199 h 565"/>
                <a:gd name="T26" fmla="*/ 0 w 368"/>
                <a:gd name="T27" fmla="*/ 149 h 565"/>
                <a:gd name="T28" fmla="*/ 175 w 368"/>
                <a:gd name="T29" fmla="*/ 1 h 565"/>
                <a:gd name="T30" fmla="*/ 274 w 368"/>
                <a:gd name="T31" fmla="*/ 0 h 565"/>
                <a:gd name="T32" fmla="*/ 275 w 368"/>
                <a:gd name="T33" fmla="*/ 477 h 565"/>
                <a:gd name="T34" fmla="*/ 368 w 368"/>
                <a:gd name="T35" fmla="*/ 477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8" h="565">
                  <a:moveTo>
                    <a:pt x="368" y="477"/>
                  </a:moveTo>
                  <a:cubicBezTo>
                    <a:pt x="368" y="564"/>
                    <a:pt x="368" y="564"/>
                    <a:pt x="368" y="564"/>
                  </a:cubicBezTo>
                  <a:cubicBezTo>
                    <a:pt x="48" y="565"/>
                    <a:pt x="48" y="565"/>
                    <a:pt x="48" y="565"/>
                  </a:cubicBezTo>
                  <a:cubicBezTo>
                    <a:pt x="48" y="478"/>
                    <a:pt x="48" y="478"/>
                    <a:pt x="48" y="478"/>
                  </a:cubicBezTo>
                  <a:cubicBezTo>
                    <a:pt x="156" y="478"/>
                    <a:pt x="156" y="478"/>
                    <a:pt x="156" y="478"/>
                  </a:cubicBezTo>
                  <a:cubicBezTo>
                    <a:pt x="155" y="194"/>
                    <a:pt x="155" y="194"/>
                    <a:pt x="155" y="194"/>
                  </a:cubicBezTo>
                  <a:cubicBezTo>
                    <a:pt x="155" y="186"/>
                    <a:pt x="155" y="179"/>
                    <a:pt x="155" y="172"/>
                  </a:cubicBezTo>
                  <a:cubicBezTo>
                    <a:pt x="155" y="164"/>
                    <a:pt x="156" y="157"/>
                    <a:pt x="156" y="150"/>
                  </a:cubicBezTo>
                  <a:cubicBezTo>
                    <a:pt x="92" y="203"/>
                    <a:pt x="92" y="203"/>
                    <a:pt x="92" y="203"/>
                  </a:cubicBezTo>
                  <a:cubicBezTo>
                    <a:pt x="87" y="208"/>
                    <a:pt x="81" y="210"/>
                    <a:pt x="76" y="211"/>
                  </a:cubicBezTo>
                  <a:cubicBezTo>
                    <a:pt x="70" y="212"/>
                    <a:pt x="65" y="212"/>
                    <a:pt x="60" y="211"/>
                  </a:cubicBezTo>
                  <a:cubicBezTo>
                    <a:pt x="55" y="210"/>
                    <a:pt x="51" y="209"/>
                    <a:pt x="47" y="206"/>
                  </a:cubicBezTo>
                  <a:cubicBezTo>
                    <a:pt x="43" y="204"/>
                    <a:pt x="40" y="201"/>
                    <a:pt x="38" y="19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5" y="477"/>
                    <a:pt x="275" y="477"/>
                    <a:pt x="275" y="477"/>
                  </a:cubicBezTo>
                  <a:lnTo>
                    <a:pt x="368" y="4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9B050A1-2D6F-4F47-931E-CE90C88BD49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19921" t="49" r="25855" b="-49"/>
          <a:stretch/>
        </p:blipFill>
        <p:spPr>
          <a:xfrm>
            <a:off x="7705726" y="857252"/>
            <a:ext cx="2962275" cy="4991099"/>
          </a:xfrm>
        </p:spPr>
      </p:pic>
    </p:spTree>
    <p:extLst>
      <p:ext uri="{BB962C8B-B14F-4D97-AF65-F5344CB8AC3E}">
        <p14:creationId xmlns:p14="http://schemas.microsoft.com/office/powerpoint/2010/main" val="324067117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>
            <a:extLst>
              <a:ext uri="{FF2B5EF4-FFF2-40B4-BE49-F238E27FC236}">
                <a16:creationId xmlns:a16="http://schemas.microsoft.com/office/drawing/2014/main" id="{9775FA37-61FB-4570-9456-890F8D8E3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950" y="2665879"/>
            <a:ext cx="4807744" cy="2788268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/>
              <a:t>Step 2: Commit to </a:t>
            </a:r>
            <a:r>
              <a:rPr lang="en-US" sz="3000" b="1" u="sng" dirty="0">
                <a:solidFill>
                  <a:schemeClr val="bg1"/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</a:rPr>
              <a:t>PRAYER</a:t>
            </a:r>
            <a:r>
              <a:rPr lang="en-US" sz="3000" dirty="0"/>
              <a:t>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4B490BA-3795-48F5-81EA-91DD8872F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950" y="946557"/>
            <a:ext cx="5257452" cy="845265"/>
          </a:xfrm>
        </p:spPr>
        <p:txBody>
          <a:bodyPr/>
          <a:lstStyle/>
          <a:p>
            <a:r>
              <a:rPr lang="en-US" i="1" dirty="0">
                <a:latin typeface="+mn-lt"/>
              </a:rPr>
              <a:t>A Plan for Sharing Your Faith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BE1AFF-BCBB-46D0-B06F-1425205AC2C5}"/>
              </a:ext>
            </a:extLst>
          </p:cNvPr>
          <p:cNvGrpSpPr>
            <a:grpSpLocks/>
          </p:cNvGrpSpPr>
          <p:nvPr/>
        </p:nvGrpSpPr>
        <p:grpSpPr>
          <a:xfrm>
            <a:off x="9712561" y="1001344"/>
            <a:ext cx="733634" cy="733634"/>
            <a:chOff x="2298701" y="4024312"/>
            <a:chExt cx="1204913" cy="1200151"/>
          </a:xfrm>
          <a:solidFill>
            <a:schemeClr val="bg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224093C-F6A0-4E50-BE34-83E1C1C831B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8701" y="4024312"/>
              <a:ext cx="1204913" cy="1200151"/>
            </a:xfrm>
            <a:custGeom>
              <a:avLst/>
              <a:gdLst>
                <a:gd name="T0" fmla="*/ 1310 w 2616"/>
                <a:gd name="T1" fmla="*/ 2603 h 2603"/>
                <a:gd name="T2" fmla="*/ 1305 w 2616"/>
                <a:gd name="T3" fmla="*/ 2603 h 2603"/>
                <a:gd name="T4" fmla="*/ 627 w 2616"/>
                <a:gd name="T5" fmla="*/ 2055 h 2603"/>
                <a:gd name="T6" fmla="*/ 561 w 2616"/>
                <a:gd name="T7" fmla="*/ 1990 h 2603"/>
                <a:gd name="T8" fmla="*/ 12 w 2616"/>
                <a:gd name="T9" fmla="*/ 1306 h 2603"/>
                <a:gd name="T10" fmla="*/ 551 w 2616"/>
                <a:gd name="T11" fmla="*/ 637 h 2603"/>
                <a:gd name="T12" fmla="*/ 626 w 2616"/>
                <a:gd name="T13" fmla="*/ 561 h 2603"/>
                <a:gd name="T14" fmla="*/ 1311 w 2616"/>
                <a:gd name="T15" fmla="*/ 11 h 2603"/>
                <a:gd name="T16" fmla="*/ 1988 w 2616"/>
                <a:gd name="T17" fmla="*/ 557 h 2603"/>
                <a:gd name="T18" fmla="*/ 2054 w 2616"/>
                <a:gd name="T19" fmla="*/ 623 h 2603"/>
                <a:gd name="T20" fmla="*/ 2604 w 2616"/>
                <a:gd name="T21" fmla="*/ 1308 h 2603"/>
                <a:gd name="T22" fmla="*/ 2058 w 2616"/>
                <a:gd name="T23" fmla="*/ 1985 h 2603"/>
                <a:gd name="T24" fmla="*/ 1992 w 2616"/>
                <a:gd name="T25" fmla="*/ 2051 h 2603"/>
                <a:gd name="T26" fmla="*/ 1310 w 2616"/>
                <a:gd name="T27" fmla="*/ 2603 h 2603"/>
                <a:gd name="T28" fmla="*/ 1319 w 2616"/>
                <a:gd name="T29" fmla="*/ 2505 h 2603"/>
                <a:gd name="T30" fmla="*/ 1319 w 2616"/>
                <a:gd name="T31" fmla="*/ 2505 h 2603"/>
                <a:gd name="T32" fmla="*/ 111 w 2616"/>
                <a:gd name="T33" fmla="*/ 1312 h 2603"/>
                <a:gd name="T34" fmla="*/ 632 w 2616"/>
                <a:gd name="T35" fmla="*/ 1921 h 2603"/>
                <a:gd name="T36" fmla="*/ 697 w 2616"/>
                <a:gd name="T37" fmla="*/ 1985 h 2603"/>
                <a:gd name="T38" fmla="*/ 1314 w 2616"/>
                <a:gd name="T39" fmla="*/ 2503 h 2603"/>
                <a:gd name="T40" fmla="*/ 1920 w 2616"/>
                <a:gd name="T41" fmla="*/ 1983 h 2603"/>
                <a:gd name="T42" fmla="*/ 1986 w 2616"/>
                <a:gd name="T43" fmla="*/ 1917 h 2603"/>
                <a:gd name="T44" fmla="*/ 2505 w 2616"/>
                <a:gd name="T45" fmla="*/ 1302 h 2603"/>
                <a:gd name="T46" fmla="*/ 1984 w 2616"/>
                <a:gd name="T47" fmla="*/ 693 h 2603"/>
                <a:gd name="T48" fmla="*/ 1982 w 2616"/>
                <a:gd name="T49" fmla="*/ 691 h 2603"/>
                <a:gd name="T50" fmla="*/ 1919 w 2616"/>
                <a:gd name="T51" fmla="*/ 629 h 2603"/>
                <a:gd name="T52" fmla="*/ 1304 w 2616"/>
                <a:gd name="T53" fmla="*/ 110 h 2603"/>
                <a:gd name="T54" fmla="*/ 697 w 2616"/>
                <a:gd name="T55" fmla="*/ 630 h 2603"/>
                <a:gd name="T56" fmla="*/ 621 w 2616"/>
                <a:gd name="T57" fmla="*/ 707 h 2603"/>
                <a:gd name="T58" fmla="*/ 111 w 2616"/>
                <a:gd name="T59" fmla="*/ 1312 h 2603"/>
                <a:gd name="T60" fmla="*/ 111 w 2616"/>
                <a:gd name="T61" fmla="*/ 1310 h 2603"/>
                <a:gd name="T62" fmla="*/ 111 w 2616"/>
                <a:gd name="T63" fmla="*/ 1310 h 2603"/>
                <a:gd name="T64" fmla="*/ 2505 w 2616"/>
                <a:gd name="T65" fmla="*/ 1304 h 2603"/>
                <a:gd name="T66" fmla="*/ 2505 w 2616"/>
                <a:gd name="T67" fmla="*/ 1304 h 2603"/>
                <a:gd name="T68" fmla="*/ 1307 w 2616"/>
                <a:gd name="T69" fmla="*/ 110 h 2603"/>
                <a:gd name="T70" fmla="*/ 1307 w 2616"/>
                <a:gd name="T71" fmla="*/ 110 h 2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16" h="2603">
                  <a:moveTo>
                    <a:pt x="1310" y="2603"/>
                  </a:moveTo>
                  <a:cubicBezTo>
                    <a:pt x="1308" y="2603"/>
                    <a:pt x="1307" y="2603"/>
                    <a:pt x="1305" y="2603"/>
                  </a:cubicBezTo>
                  <a:cubicBezTo>
                    <a:pt x="1215" y="2600"/>
                    <a:pt x="632" y="2061"/>
                    <a:pt x="627" y="2055"/>
                  </a:cubicBezTo>
                  <a:cubicBezTo>
                    <a:pt x="561" y="1990"/>
                    <a:pt x="561" y="1990"/>
                    <a:pt x="561" y="1990"/>
                  </a:cubicBezTo>
                  <a:cubicBezTo>
                    <a:pt x="468" y="1898"/>
                    <a:pt x="0" y="1426"/>
                    <a:pt x="12" y="1306"/>
                  </a:cubicBezTo>
                  <a:cubicBezTo>
                    <a:pt x="16" y="1179"/>
                    <a:pt x="496" y="692"/>
                    <a:pt x="551" y="637"/>
                  </a:cubicBezTo>
                  <a:cubicBezTo>
                    <a:pt x="626" y="561"/>
                    <a:pt x="626" y="561"/>
                    <a:pt x="626" y="561"/>
                  </a:cubicBezTo>
                  <a:cubicBezTo>
                    <a:pt x="720" y="467"/>
                    <a:pt x="1191" y="0"/>
                    <a:pt x="1311" y="11"/>
                  </a:cubicBezTo>
                  <a:cubicBezTo>
                    <a:pt x="1439" y="15"/>
                    <a:pt x="1932" y="502"/>
                    <a:pt x="1988" y="557"/>
                  </a:cubicBezTo>
                  <a:cubicBezTo>
                    <a:pt x="2054" y="623"/>
                    <a:pt x="2054" y="623"/>
                    <a:pt x="2054" y="623"/>
                  </a:cubicBezTo>
                  <a:cubicBezTo>
                    <a:pt x="2148" y="716"/>
                    <a:pt x="2616" y="1188"/>
                    <a:pt x="2604" y="1308"/>
                  </a:cubicBezTo>
                  <a:cubicBezTo>
                    <a:pt x="2600" y="1436"/>
                    <a:pt x="2113" y="1929"/>
                    <a:pt x="2058" y="1985"/>
                  </a:cubicBezTo>
                  <a:cubicBezTo>
                    <a:pt x="1992" y="2051"/>
                    <a:pt x="1992" y="2051"/>
                    <a:pt x="1992" y="2051"/>
                  </a:cubicBezTo>
                  <a:cubicBezTo>
                    <a:pt x="1898" y="2145"/>
                    <a:pt x="1437" y="2603"/>
                    <a:pt x="1310" y="2603"/>
                  </a:cubicBezTo>
                  <a:close/>
                  <a:moveTo>
                    <a:pt x="1319" y="2505"/>
                  </a:moveTo>
                  <a:cubicBezTo>
                    <a:pt x="1319" y="2505"/>
                    <a:pt x="1319" y="2505"/>
                    <a:pt x="1319" y="2505"/>
                  </a:cubicBezTo>
                  <a:close/>
                  <a:moveTo>
                    <a:pt x="111" y="1312"/>
                  </a:moveTo>
                  <a:cubicBezTo>
                    <a:pt x="125" y="1365"/>
                    <a:pt x="311" y="1602"/>
                    <a:pt x="632" y="1921"/>
                  </a:cubicBezTo>
                  <a:cubicBezTo>
                    <a:pt x="697" y="1985"/>
                    <a:pt x="697" y="1985"/>
                    <a:pt x="697" y="1985"/>
                  </a:cubicBezTo>
                  <a:cubicBezTo>
                    <a:pt x="883" y="2155"/>
                    <a:pt x="1242" y="2469"/>
                    <a:pt x="1314" y="2503"/>
                  </a:cubicBezTo>
                  <a:cubicBezTo>
                    <a:pt x="1371" y="2484"/>
                    <a:pt x="1606" y="2299"/>
                    <a:pt x="1920" y="1983"/>
                  </a:cubicBezTo>
                  <a:cubicBezTo>
                    <a:pt x="1986" y="1917"/>
                    <a:pt x="1986" y="1917"/>
                    <a:pt x="1986" y="1917"/>
                  </a:cubicBezTo>
                  <a:cubicBezTo>
                    <a:pt x="2308" y="1593"/>
                    <a:pt x="2492" y="1354"/>
                    <a:pt x="2505" y="1302"/>
                  </a:cubicBezTo>
                  <a:cubicBezTo>
                    <a:pt x="2491" y="1249"/>
                    <a:pt x="2305" y="1012"/>
                    <a:pt x="1984" y="693"/>
                  </a:cubicBezTo>
                  <a:cubicBezTo>
                    <a:pt x="1982" y="691"/>
                    <a:pt x="1982" y="691"/>
                    <a:pt x="1982" y="691"/>
                  </a:cubicBezTo>
                  <a:cubicBezTo>
                    <a:pt x="1919" y="629"/>
                    <a:pt x="1919" y="629"/>
                    <a:pt x="1919" y="629"/>
                  </a:cubicBezTo>
                  <a:cubicBezTo>
                    <a:pt x="1595" y="307"/>
                    <a:pt x="1357" y="123"/>
                    <a:pt x="1304" y="110"/>
                  </a:cubicBezTo>
                  <a:cubicBezTo>
                    <a:pt x="1252" y="124"/>
                    <a:pt x="1016" y="310"/>
                    <a:pt x="697" y="630"/>
                  </a:cubicBezTo>
                  <a:cubicBezTo>
                    <a:pt x="621" y="707"/>
                    <a:pt x="621" y="707"/>
                    <a:pt x="621" y="707"/>
                  </a:cubicBezTo>
                  <a:cubicBezTo>
                    <a:pt x="305" y="1025"/>
                    <a:pt x="124" y="1261"/>
                    <a:pt x="111" y="1312"/>
                  </a:cubicBezTo>
                  <a:close/>
                  <a:moveTo>
                    <a:pt x="111" y="1310"/>
                  </a:moveTo>
                  <a:cubicBezTo>
                    <a:pt x="111" y="1310"/>
                    <a:pt x="111" y="1310"/>
                    <a:pt x="111" y="1310"/>
                  </a:cubicBezTo>
                  <a:moveTo>
                    <a:pt x="2505" y="1304"/>
                  </a:moveTo>
                  <a:cubicBezTo>
                    <a:pt x="2505" y="1304"/>
                    <a:pt x="2505" y="1304"/>
                    <a:pt x="2505" y="1304"/>
                  </a:cubicBezTo>
                  <a:close/>
                  <a:moveTo>
                    <a:pt x="1307" y="110"/>
                  </a:moveTo>
                  <a:cubicBezTo>
                    <a:pt x="1307" y="110"/>
                    <a:pt x="1307" y="110"/>
                    <a:pt x="1307" y="1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3FA278E1-123C-4519-A938-3D1EBC16AB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0326" y="4497388"/>
              <a:ext cx="198438" cy="260350"/>
            </a:xfrm>
            <a:custGeom>
              <a:avLst/>
              <a:gdLst>
                <a:gd name="T0" fmla="*/ 432 w 432"/>
                <a:gd name="T1" fmla="*/ 345 h 564"/>
                <a:gd name="T2" fmla="*/ 432 w 432"/>
                <a:gd name="T3" fmla="*/ 412 h 564"/>
                <a:gd name="T4" fmla="*/ 427 w 432"/>
                <a:gd name="T5" fmla="*/ 427 h 564"/>
                <a:gd name="T6" fmla="*/ 409 w 432"/>
                <a:gd name="T7" fmla="*/ 434 h 564"/>
                <a:gd name="T8" fmla="*/ 375 w 432"/>
                <a:gd name="T9" fmla="*/ 434 h 564"/>
                <a:gd name="T10" fmla="*/ 375 w 432"/>
                <a:gd name="T11" fmla="*/ 563 h 564"/>
                <a:gd name="T12" fmla="*/ 271 w 432"/>
                <a:gd name="T13" fmla="*/ 564 h 564"/>
                <a:gd name="T14" fmla="*/ 270 w 432"/>
                <a:gd name="T15" fmla="*/ 434 h 564"/>
                <a:gd name="T16" fmla="*/ 44 w 432"/>
                <a:gd name="T17" fmla="*/ 435 h 564"/>
                <a:gd name="T18" fmla="*/ 24 w 432"/>
                <a:gd name="T19" fmla="*/ 428 h 564"/>
                <a:gd name="T20" fmla="*/ 12 w 432"/>
                <a:gd name="T21" fmla="*/ 411 h 564"/>
                <a:gd name="T22" fmla="*/ 0 w 432"/>
                <a:gd name="T23" fmla="*/ 352 h 564"/>
                <a:gd name="T24" fmla="*/ 259 w 432"/>
                <a:gd name="T25" fmla="*/ 1 h 564"/>
                <a:gd name="T26" fmla="*/ 373 w 432"/>
                <a:gd name="T27" fmla="*/ 0 h 564"/>
                <a:gd name="T28" fmla="*/ 374 w 432"/>
                <a:gd name="T29" fmla="*/ 345 h 564"/>
                <a:gd name="T30" fmla="*/ 432 w 432"/>
                <a:gd name="T31" fmla="*/ 345 h 564"/>
                <a:gd name="T32" fmla="*/ 270 w 432"/>
                <a:gd name="T33" fmla="*/ 345 h 564"/>
                <a:gd name="T34" fmla="*/ 270 w 432"/>
                <a:gd name="T35" fmla="*/ 198 h 564"/>
                <a:gd name="T36" fmla="*/ 270 w 432"/>
                <a:gd name="T37" fmla="*/ 169 h 564"/>
                <a:gd name="T38" fmla="*/ 273 w 432"/>
                <a:gd name="T39" fmla="*/ 136 h 564"/>
                <a:gd name="T40" fmla="*/ 125 w 432"/>
                <a:gd name="T41" fmla="*/ 345 h 564"/>
                <a:gd name="T42" fmla="*/ 270 w 432"/>
                <a:gd name="T43" fmla="*/ 34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2" h="564">
                  <a:moveTo>
                    <a:pt x="432" y="345"/>
                  </a:moveTo>
                  <a:cubicBezTo>
                    <a:pt x="432" y="412"/>
                    <a:pt x="432" y="412"/>
                    <a:pt x="432" y="412"/>
                  </a:cubicBezTo>
                  <a:cubicBezTo>
                    <a:pt x="432" y="418"/>
                    <a:pt x="430" y="423"/>
                    <a:pt x="427" y="427"/>
                  </a:cubicBezTo>
                  <a:cubicBezTo>
                    <a:pt x="423" y="432"/>
                    <a:pt x="417" y="434"/>
                    <a:pt x="409" y="434"/>
                  </a:cubicBezTo>
                  <a:cubicBezTo>
                    <a:pt x="375" y="434"/>
                    <a:pt x="375" y="434"/>
                    <a:pt x="375" y="434"/>
                  </a:cubicBezTo>
                  <a:cubicBezTo>
                    <a:pt x="375" y="563"/>
                    <a:pt x="375" y="563"/>
                    <a:pt x="375" y="563"/>
                  </a:cubicBezTo>
                  <a:cubicBezTo>
                    <a:pt x="271" y="564"/>
                    <a:pt x="271" y="564"/>
                    <a:pt x="271" y="564"/>
                  </a:cubicBezTo>
                  <a:cubicBezTo>
                    <a:pt x="270" y="434"/>
                    <a:pt x="270" y="434"/>
                    <a:pt x="270" y="434"/>
                  </a:cubicBezTo>
                  <a:cubicBezTo>
                    <a:pt x="44" y="435"/>
                    <a:pt x="44" y="435"/>
                    <a:pt x="44" y="435"/>
                  </a:cubicBezTo>
                  <a:cubicBezTo>
                    <a:pt x="36" y="435"/>
                    <a:pt x="30" y="433"/>
                    <a:pt x="24" y="428"/>
                  </a:cubicBezTo>
                  <a:cubicBezTo>
                    <a:pt x="17" y="423"/>
                    <a:pt x="14" y="418"/>
                    <a:pt x="12" y="411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259" y="1"/>
                    <a:pt x="259" y="1"/>
                    <a:pt x="259" y="1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74" y="345"/>
                    <a:pt x="374" y="345"/>
                    <a:pt x="374" y="345"/>
                  </a:cubicBezTo>
                  <a:lnTo>
                    <a:pt x="432" y="345"/>
                  </a:lnTo>
                  <a:close/>
                  <a:moveTo>
                    <a:pt x="270" y="345"/>
                  </a:moveTo>
                  <a:cubicBezTo>
                    <a:pt x="270" y="198"/>
                    <a:pt x="270" y="198"/>
                    <a:pt x="270" y="198"/>
                  </a:cubicBezTo>
                  <a:cubicBezTo>
                    <a:pt x="269" y="189"/>
                    <a:pt x="270" y="179"/>
                    <a:pt x="270" y="169"/>
                  </a:cubicBezTo>
                  <a:cubicBezTo>
                    <a:pt x="271" y="159"/>
                    <a:pt x="272" y="148"/>
                    <a:pt x="273" y="136"/>
                  </a:cubicBezTo>
                  <a:cubicBezTo>
                    <a:pt x="125" y="345"/>
                    <a:pt x="125" y="345"/>
                    <a:pt x="125" y="345"/>
                  </a:cubicBezTo>
                  <a:lnTo>
                    <a:pt x="270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0757FC76-EFD6-428D-B5C9-74488BF430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14638" y="4494213"/>
              <a:ext cx="192088" cy="265113"/>
            </a:xfrm>
            <a:custGeom>
              <a:avLst/>
              <a:gdLst>
                <a:gd name="T0" fmla="*/ 417 w 417"/>
                <a:gd name="T1" fmla="*/ 287 h 576"/>
                <a:gd name="T2" fmla="*/ 402 w 417"/>
                <a:gd name="T3" fmla="*/ 415 h 576"/>
                <a:gd name="T4" fmla="*/ 358 w 417"/>
                <a:gd name="T5" fmla="*/ 505 h 576"/>
                <a:gd name="T6" fmla="*/ 292 w 417"/>
                <a:gd name="T7" fmla="*/ 558 h 576"/>
                <a:gd name="T8" fmla="*/ 209 w 417"/>
                <a:gd name="T9" fmla="*/ 576 h 576"/>
                <a:gd name="T10" fmla="*/ 126 w 417"/>
                <a:gd name="T11" fmla="*/ 559 h 576"/>
                <a:gd name="T12" fmla="*/ 60 w 417"/>
                <a:gd name="T13" fmla="*/ 506 h 576"/>
                <a:gd name="T14" fmla="*/ 16 w 417"/>
                <a:gd name="T15" fmla="*/ 416 h 576"/>
                <a:gd name="T16" fmla="*/ 0 w 417"/>
                <a:gd name="T17" fmla="*/ 288 h 576"/>
                <a:gd name="T18" fmla="*/ 15 w 417"/>
                <a:gd name="T19" fmla="*/ 161 h 576"/>
                <a:gd name="T20" fmla="*/ 58 w 417"/>
                <a:gd name="T21" fmla="*/ 71 h 576"/>
                <a:gd name="T22" fmla="*/ 124 w 417"/>
                <a:gd name="T23" fmla="*/ 18 h 576"/>
                <a:gd name="T24" fmla="*/ 207 w 417"/>
                <a:gd name="T25" fmla="*/ 0 h 576"/>
                <a:gd name="T26" fmla="*/ 290 w 417"/>
                <a:gd name="T27" fmla="*/ 17 h 576"/>
                <a:gd name="T28" fmla="*/ 357 w 417"/>
                <a:gd name="T29" fmla="*/ 70 h 576"/>
                <a:gd name="T30" fmla="*/ 401 w 417"/>
                <a:gd name="T31" fmla="*/ 159 h 576"/>
                <a:gd name="T32" fmla="*/ 417 w 417"/>
                <a:gd name="T33" fmla="*/ 287 h 576"/>
                <a:gd name="T34" fmla="*/ 294 w 417"/>
                <a:gd name="T35" fmla="*/ 288 h 576"/>
                <a:gd name="T36" fmla="*/ 286 w 417"/>
                <a:gd name="T37" fmla="*/ 192 h 576"/>
                <a:gd name="T38" fmla="*/ 266 w 417"/>
                <a:gd name="T39" fmla="*/ 133 h 576"/>
                <a:gd name="T40" fmla="*/ 238 w 417"/>
                <a:gd name="T41" fmla="*/ 104 h 576"/>
                <a:gd name="T42" fmla="*/ 207 w 417"/>
                <a:gd name="T43" fmla="*/ 97 h 576"/>
                <a:gd name="T44" fmla="*/ 176 w 417"/>
                <a:gd name="T45" fmla="*/ 105 h 576"/>
                <a:gd name="T46" fmla="*/ 149 w 417"/>
                <a:gd name="T47" fmla="*/ 134 h 576"/>
                <a:gd name="T48" fmla="*/ 130 w 417"/>
                <a:gd name="T49" fmla="*/ 192 h 576"/>
                <a:gd name="T50" fmla="*/ 124 w 417"/>
                <a:gd name="T51" fmla="*/ 288 h 576"/>
                <a:gd name="T52" fmla="*/ 131 w 417"/>
                <a:gd name="T53" fmla="*/ 384 h 576"/>
                <a:gd name="T54" fmla="*/ 150 w 417"/>
                <a:gd name="T55" fmla="*/ 442 h 576"/>
                <a:gd name="T56" fmla="*/ 177 w 417"/>
                <a:gd name="T57" fmla="*/ 472 h 576"/>
                <a:gd name="T58" fmla="*/ 208 w 417"/>
                <a:gd name="T59" fmla="*/ 479 h 576"/>
                <a:gd name="T60" fmla="*/ 240 w 417"/>
                <a:gd name="T61" fmla="*/ 471 h 576"/>
                <a:gd name="T62" fmla="*/ 267 w 417"/>
                <a:gd name="T63" fmla="*/ 442 h 576"/>
                <a:gd name="T64" fmla="*/ 286 w 417"/>
                <a:gd name="T65" fmla="*/ 383 h 576"/>
                <a:gd name="T66" fmla="*/ 294 w 417"/>
                <a:gd name="T67" fmla="*/ 288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7" h="576">
                  <a:moveTo>
                    <a:pt x="417" y="287"/>
                  </a:moveTo>
                  <a:cubicBezTo>
                    <a:pt x="417" y="336"/>
                    <a:pt x="412" y="379"/>
                    <a:pt x="402" y="415"/>
                  </a:cubicBezTo>
                  <a:cubicBezTo>
                    <a:pt x="391" y="451"/>
                    <a:pt x="377" y="481"/>
                    <a:pt x="358" y="505"/>
                  </a:cubicBezTo>
                  <a:cubicBezTo>
                    <a:pt x="340" y="529"/>
                    <a:pt x="317" y="546"/>
                    <a:pt x="292" y="558"/>
                  </a:cubicBezTo>
                  <a:cubicBezTo>
                    <a:pt x="266" y="570"/>
                    <a:pt x="238" y="576"/>
                    <a:pt x="209" y="576"/>
                  </a:cubicBezTo>
                  <a:cubicBezTo>
                    <a:pt x="179" y="576"/>
                    <a:pt x="151" y="570"/>
                    <a:pt x="126" y="559"/>
                  </a:cubicBezTo>
                  <a:cubicBezTo>
                    <a:pt x="100" y="547"/>
                    <a:pt x="78" y="529"/>
                    <a:pt x="60" y="506"/>
                  </a:cubicBezTo>
                  <a:cubicBezTo>
                    <a:pt x="41" y="482"/>
                    <a:pt x="26" y="452"/>
                    <a:pt x="16" y="416"/>
                  </a:cubicBezTo>
                  <a:cubicBezTo>
                    <a:pt x="5" y="380"/>
                    <a:pt x="0" y="338"/>
                    <a:pt x="0" y="288"/>
                  </a:cubicBezTo>
                  <a:cubicBezTo>
                    <a:pt x="0" y="239"/>
                    <a:pt x="5" y="197"/>
                    <a:pt x="15" y="161"/>
                  </a:cubicBezTo>
                  <a:cubicBezTo>
                    <a:pt x="25" y="124"/>
                    <a:pt x="40" y="95"/>
                    <a:pt x="58" y="71"/>
                  </a:cubicBezTo>
                  <a:cubicBezTo>
                    <a:pt x="77" y="47"/>
                    <a:pt x="99" y="29"/>
                    <a:pt x="124" y="18"/>
                  </a:cubicBezTo>
                  <a:cubicBezTo>
                    <a:pt x="149" y="6"/>
                    <a:pt x="177" y="0"/>
                    <a:pt x="207" y="0"/>
                  </a:cubicBezTo>
                  <a:cubicBezTo>
                    <a:pt x="237" y="0"/>
                    <a:pt x="264" y="6"/>
                    <a:pt x="290" y="17"/>
                  </a:cubicBezTo>
                  <a:cubicBezTo>
                    <a:pt x="316" y="29"/>
                    <a:pt x="338" y="46"/>
                    <a:pt x="357" y="70"/>
                  </a:cubicBezTo>
                  <a:cubicBezTo>
                    <a:pt x="376" y="93"/>
                    <a:pt x="390" y="123"/>
                    <a:pt x="401" y="159"/>
                  </a:cubicBezTo>
                  <a:cubicBezTo>
                    <a:pt x="412" y="195"/>
                    <a:pt x="417" y="238"/>
                    <a:pt x="417" y="287"/>
                  </a:cubicBezTo>
                  <a:close/>
                  <a:moveTo>
                    <a:pt x="294" y="288"/>
                  </a:moveTo>
                  <a:cubicBezTo>
                    <a:pt x="293" y="249"/>
                    <a:pt x="291" y="217"/>
                    <a:pt x="286" y="192"/>
                  </a:cubicBezTo>
                  <a:cubicBezTo>
                    <a:pt x="281" y="167"/>
                    <a:pt x="274" y="148"/>
                    <a:pt x="266" y="133"/>
                  </a:cubicBezTo>
                  <a:cubicBezTo>
                    <a:pt x="258" y="119"/>
                    <a:pt x="249" y="110"/>
                    <a:pt x="238" y="104"/>
                  </a:cubicBezTo>
                  <a:cubicBezTo>
                    <a:pt x="228" y="99"/>
                    <a:pt x="218" y="97"/>
                    <a:pt x="207" y="97"/>
                  </a:cubicBezTo>
                  <a:cubicBezTo>
                    <a:pt x="197" y="97"/>
                    <a:pt x="186" y="99"/>
                    <a:pt x="176" y="105"/>
                  </a:cubicBezTo>
                  <a:cubicBezTo>
                    <a:pt x="166" y="110"/>
                    <a:pt x="157" y="120"/>
                    <a:pt x="149" y="134"/>
                  </a:cubicBezTo>
                  <a:cubicBezTo>
                    <a:pt x="141" y="148"/>
                    <a:pt x="135" y="168"/>
                    <a:pt x="130" y="192"/>
                  </a:cubicBezTo>
                  <a:cubicBezTo>
                    <a:pt x="126" y="217"/>
                    <a:pt x="123" y="249"/>
                    <a:pt x="124" y="288"/>
                  </a:cubicBezTo>
                  <a:cubicBezTo>
                    <a:pt x="124" y="327"/>
                    <a:pt x="126" y="359"/>
                    <a:pt x="131" y="384"/>
                  </a:cubicBezTo>
                  <a:cubicBezTo>
                    <a:pt x="136" y="409"/>
                    <a:pt x="142" y="428"/>
                    <a:pt x="150" y="442"/>
                  </a:cubicBezTo>
                  <a:cubicBezTo>
                    <a:pt x="158" y="457"/>
                    <a:pt x="167" y="466"/>
                    <a:pt x="177" y="472"/>
                  </a:cubicBezTo>
                  <a:cubicBezTo>
                    <a:pt x="187" y="477"/>
                    <a:pt x="198" y="479"/>
                    <a:pt x="208" y="479"/>
                  </a:cubicBezTo>
                  <a:cubicBezTo>
                    <a:pt x="219" y="479"/>
                    <a:pt x="229" y="477"/>
                    <a:pt x="240" y="471"/>
                  </a:cubicBezTo>
                  <a:cubicBezTo>
                    <a:pt x="250" y="466"/>
                    <a:pt x="259" y="456"/>
                    <a:pt x="267" y="442"/>
                  </a:cubicBezTo>
                  <a:cubicBezTo>
                    <a:pt x="275" y="428"/>
                    <a:pt x="282" y="408"/>
                    <a:pt x="286" y="383"/>
                  </a:cubicBezTo>
                  <a:cubicBezTo>
                    <a:pt x="291" y="359"/>
                    <a:pt x="294" y="327"/>
                    <a:pt x="294" y="2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D271EE8A-9E5D-4ACC-B917-9CCF58BEB5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0538" y="4495800"/>
              <a:ext cx="169863" cy="260350"/>
            </a:xfrm>
            <a:custGeom>
              <a:avLst/>
              <a:gdLst>
                <a:gd name="T0" fmla="*/ 368 w 368"/>
                <a:gd name="T1" fmla="*/ 477 h 565"/>
                <a:gd name="T2" fmla="*/ 368 w 368"/>
                <a:gd name="T3" fmla="*/ 564 h 565"/>
                <a:gd name="T4" fmla="*/ 48 w 368"/>
                <a:gd name="T5" fmla="*/ 565 h 565"/>
                <a:gd name="T6" fmla="*/ 48 w 368"/>
                <a:gd name="T7" fmla="*/ 478 h 565"/>
                <a:gd name="T8" fmla="*/ 156 w 368"/>
                <a:gd name="T9" fmla="*/ 478 h 565"/>
                <a:gd name="T10" fmla="*/ 155 w 368"/>
                <a:gd name="T11" fmla="*/ 194 h 565"/>
                <a:gd name="T12" fmla="*/ 155 w 368"/>
                <a:gd name="T13" fmla="*/ 172 h 565"/>
                <a:gd name="T14" fmla="*/ 156 w 368"/>
                <a:gd name="T15" fmla="*/ 150 h 565"/>
                <a:gd name="T16" fmla="*/ 92 w 368"/>
                <a:gd name="T17" fmla="*/ 203 h 565"/>
                <a:gd name="T18" fmla="*/ 76 w 368"/>
                <a:gd name="T19" fmla="*/ 211 h 565"/>
                <a:gd name="T20" fmla="*/ 60 w 368"/>
                <a:gd name="T21" fmla="*/ 211 h 565"/>
                <a:gd name="T22" fmla="*/ 47 w 368"/>
                <a:gd name="T23" fmla="*/ 206 h 565"/>
                <a:gd name="T24" fmla="*/ 38 w 368"/>
                <a:gd name="T25" fmla="*/ 199 h 565"/>
                <a:gd name="T26" fmla="*/ 0 w 368"/>
                <a:gd name="T27" fmla="*/ 149 h 565"/>
                <a:gd name="T28" fmla="*/ 175 w 368"/>
                <a:gd name="T29" fmla="*/ 1 h 565"/>
                <a:gd name="T30" fmla="*/ 274 w 368"/>
                <a:gd name="T31" fmla="*/ 0 h 565"/>
                <a:gd name="T32" fmla="*/ 275 w 368"/>
                <a:gd name="T33" fmla="*/ 477 h 565"/>
                <a:gd name="T34" fmla="*/ 368 w 368"/>
                <a:gd name="T35" fmla="*/ 477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8" h="565">
                  <a:moveTo>
                    <a:pt x="368" y="477"/>
                  </a:moveTo>
                  <a:cubicBezTo>
                    <a:pt x="368" y="564"/>
                    <a:pt x="368" y="564"/>
                    <a:pt x="368" y="564"/>
                  </a:cubicBezTo>
                  <a:cubicBezTo>
                    <a:pt x="48" y="565"/>
                    <a:pt x="48" y="565"/>
                    <a:pt x="48" y="565"/>
                  </a:cubicBezTo>
                  <a:cubicBezTo>
                    <a:pt x="48" y="478"/>
                    <a:pt x="48" y="478"/>
                    <a:pt x="48" y="478"/>
                  </a:cubicBezTo>
                  <a:cubicBezTo>
                    <a:pt x="156" y="478"/>
                    <a:pt x="156" y="478"/>
                    <a:pt x="156" y="478"/>
                  </a:cubicBezTo>
                  <a:cubicBezTo>
                    <a:pt x="155" y="194"/>
                    <a:pt x="155" y="194"/>
                    <a:pt x="155" y="194"/>
                  </a:cubicBezTo>
                  <a:cubicBezTo>
                    <a:pt x="155" y="186"/>
                    <a:pt x="155" y="179"/>
                    <a:pt x="155" y="172"/>
                  </a:cubicBezTo>
                  <a:cubicBezTo>
                    <a:pt x="155" y="164"/>
                    <a:pt x="156" y="157"/>
                    <a:pt x="156" y="150"/>
                  </a:cubicBezTo>
                  <a:cubicBezTo>
                    <a:pt x="92" y="203"/>
                    <a:pt x="92" y="203"/>
                    <a:pt x="92" y="203"/>
                  </a:cubicBezTo>
                  <a:cubicBezTo>
                    <a:pt x="87" y="208"/>
                    <a:pt x="81" y="210"/>
                    <a:pt x="76" y="211"/>
                  </a:cubicBezTo>
                  <a:cubicBezTo>
                    <a:pt x="70" y="212"/>
                    <a:pt x="65" y="212"/>
                    <a:pt x="60" y="211"/>
                  </a:cubicBezTo>
                  <a:cubicBezTo>
                    <a:pt x="55" y="210"/>
                    <a:pt x="51" y="209"/>
                    <a:pt x="47" y="206"/>
                  </a:cubicBezTo>
                  <a:cubicBezTo>
                    <a:pt x="43" y="204"/>
                    <a:pt x="40" y="201"/>
                    <a:pt x="38" y="19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5" y="477"/>
                    <a:pt x="275" y="477"/>
                    <a:pt x="275" y="477"/>
                  </a:cubicBezTo>
                  <a:lnTo>
                    <a:pt x="368" y="4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</p:grp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1FC6E90-E424-4AD6-B60E-23E2D483D56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40538" t="-166" r="19894" b="166"/>
          <a:stretch/>
        </p:blipFill>
        <p:spPr>
          <a:xfrm>
            <a:off x="7705726" y="857252"/>
            <a:ext cx="2962275" cy="4991099"/>
          </a:xfrm>
        </p:spPr>
      </p:pic>
    </p:spTree>
    <p:extLst>
      <p:ext uri="{BB962C8B-B14F-4D97-AF65-F5344CB8AC3E}">
        <p14:creationId xmlns:p14="http://schemas.microsoft.com/office/powerpoint/2010/main" val="891069802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>
            <a:extLst>
              <a:ext uri="{FF2B5EF4-FFF2-40B4-BE49-F238E27FC236}">
                <a16:creationId xmlns:a16="http://schemas.microsoft.com/office/drawing/2014/main" id="{9775FA37-61FB-4570-9456-890F8D8E3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950" y="2665879"/>
            <a:ext cx="4807744" cy="2788268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/>
              <a:t>Step 2: Commit to </a:t>
            </a:r>
            <a:r>
              <a:rPr lang="en-US" sz="3000" b="1" u="sng" dirty="0">
                <a:solidFill>
                  <a:schemeClr val="accent1"/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</a:rPr>
              <a:t>PRAYER</a:t>
            </a:r>
            <a:r>
              <a:rPr lang="en-US" sz="3000" dirty="0"/>
              <a:t>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4B490BA-3795-48F5-81EA-91DD8872F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950" y="946557"/>
            <a:ext cx="5257452" cy="845265"/>
          </a:xfrm>
        </p:spPr>
        <p:txBody>
          <a:bodyPr/>
          <a:lstStyle/>
          <a:p>
            <a:r>
              <a:rPr lang="en-US" i="1" dirty="0">
                <a:latin typeface="+mn-lt"/>
              </a:rPr>
              <a:t>A Plan for Sharing Your Faith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BE1AFF-BCBB-46D0-B06F-1425205AC2C5}"/>
              </a:ext>
            </a:extLst>
          </p:cNvPr>
          <p:cNvGrpSpPr>
            <a:grpSpLocks/>
          </p:cNvGrpSpPr>
          <p:nvPr/>
        </p:nvGrpSpPr>
        <p:grpSpPr>
          <a:xfrm>
            <a:off x="9712561" y="1001344"/>
            <a:ext cx="733634" cy="733634"/>
            <a:chOff x="2298701" y="4024312"/>
            <a:chExt cx="1204913" cy="1200151"/>
          </a:xfrm>
          <a:solidFill>
            <a:schemeClr val="bg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224093C-F6A0-4E50-BE34-83E1C1C831B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8701" y="4024312"/>
              <a:ext cx="1204913" cy="1200151"/>
            </a:xfrm>
            <a:custGeom>
              <a:avLst/>
              <a:gdLst>
                <a:gd name="T0" fmla="*/ 1310 w 2616"/>
                <a:gd name="T1" fmla="*/ 2603 h 2603"/>
                <a:gd name="T2" fmla="*/ 1305 w 2616"/>
                <a:gd name="T3" fmla="*/ 2603 h 2603"/>
                <a:gd name="T4" fmla="*/ 627 w 2616"/>
                <a:gd name="T5" fmla="*/ 2055 h 2603"/>
                <a:gd name="T6" fmla="*/ 561 w 2616"/>
                <a:gd name="T7" fmla="*/ 1990 h 2603"/>
                <a:gd name="T8" fmla="*/ 12 w 2616"/>
                <a:gd name="T9" fmla="*/ 1306 h 2603"/>
                <a:gd name="T10" fmla="*/ 551 w 2616"/>
                <a:gd name="T11" fmla="*/ 637 h 2603"/>
                <a:gd name="T12" fmla="*/ 626 w 2616"/>
                <a:gd name="T13" fmla="*/ 561 h 2603"/>
                <a:gd name="T14" fmla="*/ 1311 w 2616"/>
                <a:gd name="T15" fmla="*/ 11 h 2603"/>
                <a:gd name="T16" fmla="*/ 1988 w 2616"/>
                <a:gd name="T17" fmla="*/ 557 h 2603"/>
                <a:gd name="T18" fmla="*/ 2054 w 2616"/>
                <a:gd name="T19" fmla="*/ 623 h 2603"/>
                <a:gd name="T20" fmla="*/ 2604 w 2616"/>
                <a:gd name="T21" fmla="*/ 1308 h 2603"/>
                <a:gd name="T22" fmla="*/ 2058 w 2616"/>
                <a:gd name="T23" fmla="*/ 1985 h 2603"/>
                <a:gd name="T24" fmla="*/ 1992 w 2616"/>
                <a:gd name="T25" fmla="*/ 2051 h 2603"/>
                <a:gd name="T26" fmla="*/ 1310 w 2616"/>
                <a:gd name="T27" fmla="*/ 2603 h 2603"/>
                <a:gd name="T28" fmla="*/ 1319 w 2616"/>
                <a:gd name="T29" fmla="*/ 2505 h 2603"/>
                <a:gd name="T30" fmla="*/ 1319 w 2616"/>
                <a:gd name="T31" fmla="*/ 2505 h 2603"/>
                <a:gd name="T32" fmla="*/ 111 w 2616"/>
                <a:gd name="T33" fmla="*/ 1312 h 2603"/>
                <a:gd name="T34" fmla="*/ 632 w 2616"/>
                <a:gd name="T35" fmla="*/ 1921 h 2603"/>
                <a:gd name="T36" fmla="*/ 697 w 2616"/>
                <a:gd name="T37" fmla="*/ 1985 h 2603"/>
                <a:gd name="T38" fmla="*/ 1314 w 2616"/>
                <a:gd name="T39" fmla="*/ 2503 h 2603"/>
                <a:gd name="T40" fmla="*/ 1920 w 2616"/>
                <a:gd name="T41" fmla="*/ 1983 h 2603"/>
                <a:gd name="T42" fmla="*/ 1986 w 2616"/>
                <a:gd name="T43" fmla="*/ 1917 h 2603"/>
                <a:gd name="T44" fmla="*/ 2505 w 2616"/>
                <a:gd name="T45" fmla="*/ 1302 h 2603"/>
                <a:gd name="T46" fmla="*/ 1984 w 2616"/>
                <a:gd name="T47" fmla="*/ 693 h 2603"/>
                <a:gd name="T48" fmla="*/ 1982 w 2616"/>
                <a:gd name="T49" fmla="*/ 691 h 2603"/>
                <a:gd name="T50" fmla="*/ 1919 w 2616"/>
                <a:gd name="T51" fmla="*/ 629 h 2603"/>
                <a:gd name="T52" fmla="*/ 1304 w 2616"/>
                <a:gd name="T53" fmla="*/ 110 h 2603"/>
                <a:gd name="T54" fmla="*/ 697 w 2616"/>
                <a:gd name="T55" fmla="*/ 630 h 2603"/>
                <a:gd name="T56" fmla="*/ 621 w 2616"/>
                <a:gd name="T57" fmla="*/ 707 h 2603"/>
                <a:gd name="T58" fmla="*/ 111 w 2616"/>
                <a:gd name="T59" fmla="*/ 1312 h 2603"/>
                <a:gd name="T60" fmla="*/ 111 w 2616"/>
                <a:gd name="T61" fmla="*/ 1310 h 2603"/>
                <a:gd name="T62" fmla="*/ 111 w 2616"/>
                <a:gd name="T63" fmla="*/ 1310 h 2603"/>
                <a:gd name="T64" fmla="*/ 2505 w 2616"/>
                <a:gd name="T65" fmla="*/ 1304 h 2603"/>
                <a:gd name="T66" fmla="*/ 2505 w 2616"/>
                <a:gd name="T67" fmla="*/ 1304 h 2603"/>
                <a:gd name="T68" fmla="*/ 1307 w 2616"/>
                <a:gd name="T69" fmla="*/ 110 h 2603"/>
                <a:gd name="T70" fmla="*/ 1307 w 2616"/>
                <a:gd name="T71" fmla="*/ 110 h 2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16" h="2603">
                  <a:moveTo>
                    <a:pt x="1310" y="2603"/>
                  </a:moveTo>
                  <a:cubicBezTo>
                    <a:pt x="1308" y="2603"/>
                    <a:pt x="1307" y="2603"/>
                    <a:pt x="1305" y="2603"/>
                  </a:cubicBezTo>
                  <a:cubicBezTo>
                    <a:pt x="1215" y="2600"/>
                    <a:pt x="632" y="2061"/>
                    <a:pt x="627" y="2055"/>
                  </a:cubicBezTo>
                  <a:cubicBezTo>
                    <a:pt x="561" y="1990"/>
                    <a:pt x="561" y="1990"/>
                    <a:pt x="561" y="1990"/>
                  </a:cubicBezTo>
                  <a:cubicBezTo>
                    <a:pt x="468" y="1898"/>
                    <a:pt x="0" y="1426"/>
                    <a:pt x="12" y="1306"/>
                  </a:cubicBezTo>
                  <a:cubicBezTo>
                    <a:pt x="16" y="1179"/>
                    <a:pt x="496" y="692"/>
                    <a:pt x="551" y="637"/>
                  </a:cubicBezTo>
                  <a:cubicBezTo>
                    <a:pt x="626" y="561"/>
                    <a:pt x="626" y="561"/>
                    <a:pt x="626" y="561"/>
                  </a:cubicBezTo>
                  <a:cubicBezTo>
                    <a:pt x="720" y="467"/>
                    <a:pt x="1191" y="0"/>
                    <a:pt x="1311" y="11"/>
                  </a:cubicBezTo>
                  <a:cubicBezTo>
                    <a:pt x="1439" y="15"/>
                    <a:pt x="1932" y="502"/>
                    <a:pt x="1988" y="557"/>
                  </a:cubicBezTo>
                  <a:cubicBezTo>
                    <a:pt x="2054" y="623"/>
                    <a:pt x="2054" y="623"/>
                    <a:pt x="2054" y="623"/>
                  </a:cubicBezTo>
                  <a:cubicBezTo>
                    <a:pt x="2148" y="716"/>
                    <a:pt x="2616" y="1188"/>
                    <a:pt x="2604" y="1308"/>
                  </a:cubicBezTo>
                  <a:cubicBezTo>
                    <a:pt x="2600" y="1436"/>
                    <a:pt x="2113" y="1929"/>
                    <a:pt x="2058" y="1985"/>
                  </a:cubicBezTo>
                  <a:cubicBezTo>
                    <a:pt x="1992" y="2051"/>
                    <a:pt x="1992" y="2051"/>
                    <a:pt x="1992" y="2051"/>
                  </a:cubicBezTo>
                  <a:cubicBezTo>
                    <a:pt x="1898" y="2145"/>
                    <a:pt x="1437" y="2603"/>
                    <a:pt x="1310" y="2603"/>
                  </a:cubicBezTo>
                  <a:close/>
                  <a:moveTo>
                    <a:pt x="1319" y="2505"/>
                  </a:moveTo>
                  <a:cubicBezTo>
                    <a:pt x="1319" y="2505"/>
                    <a:pt x="1319" y="2505"/>
                    <a:pt x="1319" y="2505"/>
                  </a:cubicBezTo>
                  <a:close/>
                  <a:moveTo>
                    <a:pt x="111" y="1312"/>
                  </a:moveTo>
                  <a:cubicBezTo>
                    <a:pt x="125" y="1365"/>
                    <a:pt x="311" y="1602"/>
                    <a:pt x="632" y="1921"/>
                  </a:cubicBezTo>
                  <a:cubicBezTo>
                    <a:pt x="697" y="1985"/>
                    <a:pt x="697" y="1985"/>
                    <a:pt x="697" y="1985"/>
                  </a:cubicBezTo>
                  <a:cubicBezTo>
                    <a:pt x="883" y="2155"/>
                    <a:pt x="1242" y="2469"/>
                    <a:pt x="1314" y="2503"/>
                  </a:cubicBezTo>
                  <a:cubicBezTo>
                    <a:pt x="1371" y="2484"/>
                    <a:pt x="1606" y="2299"/>
                    <a:pt x="1920" y="1983"/>
                  </a:cubicBezTo>
                  <a:cubicBezTo>
                    <a:pt x="1986" y="1917"/>
                    <a:pt x="1986" y="1917"/>
                    <a:pt x="1986" y="1917"/>
                  </a:cubicBezTo>
                  <a:cubicBezTo>
                    <a:pt x="2308" y="1593"/>
                    <a:pt x="2492" y="1354"/>
                    <a:pt x="2505" y="1302"/>
                  </a:cubicBezTo>
                  <a:cubicBezTo>
                    <a:pt x="2491" y="1249"/>
                    <a:pt x="2305" y="1012"/>
                    <a:pt x="1984" y="693"/>
                  </a:cubicBezTo>
                  <a:cubicBezTo>
                    <a:pt x="1982" y="691"/>
                    <a:pt x="1982" y="691"/>
                    <a:pt x="1982" y="691"/>
                  </a:cubicBezTo>
                  <a:cubicBezTo>
                    <a:pt x="1919" y="629"/>
                    <a:pt x="1919" y="629"/>
                    <a:pt x="1919" y="629"/>
                  </a:cubicBezTo>
                  <a:cubicBezTo>
                    <a:pt x="1595" y="307"/>
                    <a:pt x="1357" y="123"/>
                    <a:pt x="1304" y="110"/>
                  </a:cubicBezTo>
                  <a:cubicBezTo>
                    <a:pt x="1252" y="124"/>
                    <a:pt x="1016" y="310"/>
                    <a:pt x="697" y="630"/>
                  </a:cubicBezTo>
                  <a:cubicBezTo>
                    <a:pt x="621" y="707"/>
                    <a:pt x="621" y="707"/>
                    <a:pt x="621" y="707"/>
                  </a:cubicBezTo>
                  <a:cubicBezTo>
                    <a:pt x="305" y="1025"/>
                    <a:pt x="124" y="1261"/>
                    <a:pt x="111" y="1312"/>
                  </a:cubicBezTo>
                  <a:close/>
                  <a:moveTo>
                    <a:pt x="111" y="1310"/>
                  </a:moveTo>
                  <a:cubicBezTo>
                    <a:pt x="111" y="1310"/>
                    <a:pt x="111" y="1310"/>
                    <a:pt x="111" y="1310"/>
                  </a:cubicBezTo>
                  <a:moveTo>
                    <a:pt x="2505" y="1304"/>
                  </a:moveTo>
                  <a:cubicBezTo>
                    <a:pt x="2505" y="1304"/>
                    <a:pt x="2505" y="1304"/>
                    <a:pt x="2505" y="1304"/>
                  </a:cubicBezTo>
                  <a:close/>
                  <a:moveTo>
                    <a:pt x="1307" y="110"/>
                  </a:moveTo>
                  <a:cubicBezTo>
                    <a:pt x="1307" y="110"/>
                    <a:pt x="1307" y="110"/>
                    <a:pt x="1307" y="1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3FA278E1-123C-4519-A938-3D1EBC16AB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0326" y="4497388"/>
              <a:ext cx="198438" cy="260350"/>
            </a:xfrm>
            <a:custGeom>
              <a:avLst/>
              <a:gdLst>
                <a:gd name="T0" fmla="*/ 432 w 432"/>
                <a:gd name="T1" fmla="*/ 345 h 564"/>
                <a:gd name="T2" fmla="*/ 432 w 432"/>
                <a:gd name="T3" fmla="*/ 412 h 564"/>
                <a:gd name="T4" fmla="*/ 427 w 432"/>
                <a:gd name="T5" fmla="*/ 427 h 564"/>
                <a:gd name="T6" fmla="*/ 409 w 432"/>
                <a:gd name="T7" fmla="*/ 434 h 564"/>
                <a:gd name="T8" fmla="*/ 375 w 432"/>
                <a:gd name="T9" fmla="*/ 434 h 564"/>
                <a:gd name="T10" fmla="*/ 375 w 432"/>
                <a:gd name="T11" fmla="*/ 563 h 564"/>
                <a:gd name="T12" fmla="*/ 271 w 432"/>
                <a:gd name="T13" fmla="*/ 564 h 564"/>
                <a:gd name="T14" fmla="*/ 270 w 432"/>
                <a:gd name="T15" fmla="*/ 434 h 564"/>
                <a:gd name="T16" fmla="*/ 44 w 432"/>
                <a:gd name="T17" fmla="*/ 435 h 564"/>
                <a:gd name="T18" fmla="*/ 24 w 432"/>
                <a:gd name="T19" fmla="*/ 428 h 564"/>
                <a:gd name="T20" fmla="*/ 12 w 432"/>
                <a:gd name="T21" fmla="*/ 411 h 564"/>
                <a:gd name="T22" fmla="*/ 0 w 432"/>
                <a:gd name="T23" fmla="*/ 352 h 564"/>
                <a:gd name="T24" fmla="*/ 259 w 432"/>
                <a:gd name="T25" fmla="*/ 1 h 564"/>
                <a:gd name="T26" fmla="*/ 373 w 432"/>
                <a:gd name="T27" fmla="*/ 0 h 564"/>
                <a:gd name="T28" fmla="*/ 374 w 432"/>
                <a:gd name="T29" fmla="*/ 345 h 564"/>
                <a:gd name="T30" fmla="*/ 432 w 432"/>
                <a:gd name="T31" fmla="*/ 345 h 564"/>
                <a:gd name="T32" fmla="*/ 270 w 432"/>
                <a:gd name="T33" fmla="*/ 345 h 564"/>
                <a:gd name="T34" fmla="*/ 270 w 432"/>
                <a:gd name="T35" fmla="*/ 198 h 564"/>
                <a:gd name="T36" fmla="*/ 270 w 432"/>
                <a:gd name="T37" fmla="*/ 169 h 564"/>
                <a:gd name="T38" fmla="*/ 273 w 432"/>
                <a:gd name="T39" fmla="*/ 136 h 564"/>
                <a:gd name="T40" fmla="*/ 125 w 432"/>
                <a:gd name="T41" fmla="*/ 345 h 564"/>
                <a:gd name="T42" fmla="*/ 270 w 432"/>
                <a:gd name="T43" fmla="*/ 34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2" h="564">
                  <a:moveTo>
                    <a:pt x="432" y="345"/>
                  </a:moveTo>
                  <a:cubicBezTo>
                    <a:pt x="432" y="412"/>
                    <a:pt x="432" y="412"/>
                    <a:pt x="432" y="412"/>
                  </a:cubicBezTo>
                  <a:cubicBezTo>
                    <a:pt x="432" y="418"/>
                    <a:pt x="430" y="423"/>
                    <a:pt x="427" y="427"/>
                  </a:cubicBezTo>
                  <a:cubicBezTo>
                    <a:pt x="423" y="432"/>
                    <a:pt x="417" y="434"/>
                    <a:pt x="409" y="434"/>
                  </a:cubicBezTo>
                  <a:cubicBezTo>
                    <a:pt x="375" y="434"/>
                    <a:pt x="375" y="434"/>
                    <a:pt x="375" y="434"/>
                  </a:cubicBezTo>
                  <a:cubicBezTo>
                    <a:pt x="375" y="563"/>
                    <a:pt x="375" y="563"/>
                    <a:pt x="375" y="563"/>
                  </a:cubicBezTo>
                  <a:cubicBezTo>
                    <a:pt x="271" y="564"/>
                    <a:pt x="271" y="564"/>
                    <a:pt x="271" y="564"/>
                  </a:cubicBezTo>
                  <a:cubicBezTo>
                    <a:pt x="270" y="434"/>
                    <a:pt x="270" y="434"/>
                    <a:pt x="270" y="434"/>
                  </a:cubicBezTo>
                  <a:cubicBezTo>
                    <a:pt x="44" y="435"/>
                    <a:pt x="44" y="435"/>
                    <a:pt x="44" y="435"/>
                  </a:cubicBezTo>
                  <a:cubicBezTo>
                    <a:pt x="36" y="435"/>
                    <a:pt x="30" y="433"/>
                    <a:pt x="24" y="428"/>
                  </a:cubicBezTo>
                  <a:cubicBezTo>
                    <a:pt x="17" y="423"/>
                    <a:pt x="14" y="418"/>
                    <a:pt x="12" y="411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259" y="1"/>
                    <a:pt x="259" y="1"/>
                    <a:pt x="259" y="1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74" y="345"/>
                    <a:pt x="374" y="345"/>
                    <a:pt x="374" y="345"/>
                  </a:cubicBezTo>
                  <a:lnTo>
                    <a:pt x="432" y="345"/>
                  </a:lnTo>
                  <a:close/>
                  <a:moveTo>
                    <a:pt x="270" y="345"/>
                  </a:moveTo>
                  <a:cubicBezTo>
                    <a:pt x="270" y="198"/>
                    <a:pt x="270" y="198"/>
                    <a:pt x="270" y="198"/>
                  </a:cubicBezTo>
                  <a:cubicBezTo>
                    <a:pt x="269" y="189"/>
                    <a:pt x="270" y="179"/>
                    <a:pt x="270" y="169"/>
                  </a:cubicBezTo>
                  <a:cubicBezTo>
                    <a:pt x="271" y="159"/>
                    <a:pt x="272" y="148"/>
                    <a:pt x="273" y="136"/>
                  </a:cubicBezTo>
                  <a:cubicBezTo>
                    <a:pt x="125" y="345"/>
                    <a:pt x="125" y="345"/>
                    <a:pt x="125" y="345"/>
                  </a:cubicBezTo>
                  <a:lnTo>
                    <a:pt x="270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0757FC76-EFD6-428D-B5C9-74488BF430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14638" y="4494213"/>
              <a:ext cx="192088" cy="265113"/>
            </a:xfrm>
            <a:custGeom>
              <a:avLst/>
              <a:gdLst>
                <a:gd name="T0" fmla="*/ 417 w 417"/>
                <a:gd name="T1" fmla="*/ 287 h 576"/>
                <a:gd name="T2" fmla="*/ 402 w 417"/>
                <a:gd name="T3" fmla="*/ 415 h 576"/>
                <a:gd name="T4" fmla="*/ 358 w 417"/>
                <a:gd name="T5" fmla="*/ 505 h 576"/>
                <a:gd name="T6" fmla="*/ 292 w 417"/>
                <a:gd name="T7" fmla="*/ 558 h 576"/>
                <a:gd name="T8" fmla="*/ 209 w 417"/>
                <a:gd name="T9" fmla="*/ 576 h 576"/>
                <a:gd name="T10" fmla="*/ 126 w 417"/>
                <a:gd name="T11" fmla="*/ 559 h 576"/>
                <a:gd name="T12" fmla="*/ 60 w 417"/>
                <a:gd name="T13" fmla="*/ 506 h 576"/>
                <a:gd name="T14" fmla="*/ 16 w 417"/>
                <a:gd name="T15" fmla="*/ 416 h 576"/>
                <a:gd name="T16" fmla="*/ 0 w 417"/>
                <a:gd name="T17" fmla="*/ 288 h 576"/>
                <a:gd name="T18" fmla="*/ 15 w 417"/>
                <a:gd name="T19" fmla="*/ 161 h 576"/>
                <a:gd name="T20" fmla="*/ 58 w 417"/>
                <a:gd name="T21" fmla="*/ 71 h 576"/>
                <a:gd name="T22" fmla="*/ 124 w 417"/>
                <a:gd name="T23" fmla="*/ 18 h 576"/>
                <a:gd name="T24" fmla="*/ 207 w 417"/>
                <a:gd name="T25" fmla="*/ 0 h 576"/>
                <a:gd name="T26" fmla="*/ 290 w 417"/>
                <a:gd name="T27" fmla="*/ 17 h 576"/>
                <a:gd name="T28" fmla="*/ 357 w 417"/>
                <a:gd name="T29" fmla="*/ 70 h 576"/>
                <a:gd name="T30" fmla="*/ 401 w 417"/>
                <a:gd name="T31" fmla="*/ 159 h 576"/>
                <a:gd name="T32" fmla="*/ 417 w 417"/>
                <a:gd name="T33" fmla="*/ 287 h 576"/>
                <a:gd name="T34" fmla="*/ 294 w 417"/>
                <a:gd name="T35" fmla="*/ 288 h 576"/>
                <a:gd name="T36" fmla="*/ 286 w 417"/>
                <a:gd name="T37" fmla="*/ 192 h 576"/>
                <a:gd name="T38" fmla="*/ 266 w 417"/>
                <a:gd name="T39" fmla="*/ 133 h 576"/>
                <a:gd name="T40" fmla="*/ 238 w 417"/>
                <a:gd name="T41" fmla="*/ 104 h 576"/>
                <a:gd name="T42" fmla="*/ 207 w 417"/>
                <a:gd name="T43" fmla="*/ 97 h 576"/>
                <a:gd name="T44" fmla="*/ 176 w 417"/>
                <a:gd name="T45" fmla="*/ 105 h 576"/>
                <a:gd name="T46" fmla="*/ 149 w 417"/>
                <a:gd name="T47" fmla="*/ 134 h 576"/>
                <a:gd name="T48" fmla="*/ 130 w 417"/>
                <a:gd name="T49" fmla="*/ 192 h 576"/>
                <a:gd name="T50" fmla="*/ 124 w 417"/>
                <a:gd name="T51" fmla="*/ 288 h 576"/>
                <a:gd name="T52" fmla="*/ 131 w 417"/>
                <a:gd name="T53" fmla="*/ 384 h 576"/>
                <a:gd name="T54" fmla="*/ 150 w 417"/>
                <a:gd name="T55" fmla="*/ 442 h 576"/>
                <a:gd name="T56" fmla="*/ 177 w 417"/>
                <a:gd name="T57" fmla="*/ 472 h 576"/>
                <a:gd name="T58" fmla="*/ 208 w 417"/>
                <a:gd name="T59" fmla="*/ 479 h 576"/>
                <a:gd name="T60" fmla="*/ 240 w 417"/>
                <a:gd name="T61" fmla="*/ 471 h 576"/>
                <a:gd name="T62" fmla="*/ 267 w 417"/>
                <a:gd name="T63" fmla="*/ 442 h 576"/>
                <a:gd name="T64" fmla="*/ 286 w 417"/>
                <a:gd name="T65" fmla="*/ 383 h 576"/>
                <a:gd name="T66" fmla="*/ 294 w 417"/>
                <a:gd name="T67" fmla="*/ 288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7" h="576">
                  <a:moveTo>
                    <a:pt x="417" y="287"/>
                  </a:moveTo>
                  <a:cubicBezTo>
                    <a:pt x="417" y="336"/>
                    <a:pt x="412" y="379"/>
                    <a:pt x="402" y="415"/>
                  </a:cubicBezTo>
                  <a:cubicBezTo>
                    <a:pt x="391" y="451"/>
                    <a:pt x="377" y="481"/>
                    <a:pt x="358" y="505"/>
                  </a:cubicBezTo>
                  <a:cubicBezTo>
                    <a:pt x="340" y="529"/>
                    <a:pt x="317" y="546"/>
                    <a:pt x="292" y="558"/>
                  </a:cubicBezTo>
                  <a:cubicBezTo>
                    <a:pt x="266" y="570"/>
                    <a:pt x="238" y="576"/>
                    <a:pt x="209" y="576"/>
                  </a:cubicBezTo>
                  <a:cubicBezTo>
                    <a:pt x="179" y="576"/>
                    <a:pt x="151" y="570"/>
                    <a:pt x="126" y="559"/>
                  </a:cubicBezTo>
                  <a:cubicBezTo>
                    <a:pt x="100" y="547"/>
                    <a:pt x="78" y="529"/>
                    <a:pt x="60" y="506"/>
                  </a:cubicBezTo>
                  <a:cubicBezTo>
                    <a:pt x="41" y="482"/>
                    <a:pt x="26" y="452"/>
                    <a:pt x="16" y="416"/>
                  </a:cubicBezTo>
                  <a:cubicBezTo>
                    <a:pt x="5" y="380"/>
                    <a:pt x="0" y="338"/>
                    <a:pt x="0" y="288"/>
                  </a:cubicBezTo>
                  <a:cubicBezTo>
                    <a:pt x="0" y="239"/>
                    <a:pt x="5" y="197"/>
                    <a:pt x="15" y="161"/>
                  </a:cubicBezTo>
                  <a:cubicBezTo>
                    <a:pt x="25" y="124"/>
                    <a:pt x="40" y="95"/>
                    <a:pt x="58" y="71"/>
                  </a:cubicBezTo>
                  <a:cubicBezTo>
                    <a:pt x="77" y="47"/>
                    <a:pt x="99" y="29"/>
                    <a:pt x="124" y="18"/>
                  </a:cubicBezTo>
                  <a:cubicBezTo>
                    <a:pt x="149" y="6"/>
                    <a:pt x="177" y="0"/>
                    <a:pt x="207" y="0"/>
                  </a:cubicBezTo>
                  <a:cubicBezTo>
                    <a:pt x="237" y="0"/>
                    <a:pt x="264" y="6"/>
                    <a:pt x="290" y="17"/>
                  </a:cubicBezTo>
                  <a:cubicBezTo>
                    <a:pt x="316" y="29"/>
                    <a:pt x="338" y="46"/>
                    <a:pt x="357" y="70"/>
                  </a:cubicBezTo>
                  <a:cubicBezTo>
                    <a:pt x="376" y="93"/>
                    <a:pt x="390" y="123"/>
                    <a:pt x="401" y="159"/>
                  </a:cubicBezTo>
                  <a:cubicBezTo>
                    <a:pt x="412" y="195"/>
                    <a:pt x="417" y="238"/>
                    <a:pt x="417" y="287"/>
                  </a:cubicBezTo>
                  <a:close/>
                  <a:moveTo>
                    <a:pt x="294" y="288"/>
                  </a:moveTo>
                  <a:cubicBezTo>
                    <a:pt x="293" y="249"/>
                    <a:pt x="291" y="217"/>
                    <a:pt x="286" y="192"/>
                  </a:cubicBezTo>
                  <a:cubicBezTo>
                    <a:pt x="281" y="167"/>
                    <a:pt x="274" y="148"/>
                    <a:pt x="266" y="133"/>
                  </a:cubicBezTo>
                  <a:cubicBezTo>
                    <a:pt x="258" y="119"/>
                    <a:pt x="249" y="110"/>
                    <a:pt x="238" y="104"/>
                  </a:cubicBezTo>
                  <a:cubicBezTo>
                    <a:pt x="228" y="99"/>
                    <a:pt x="218" y="97"/>
                    <a:pt x="207" y="97"/>
                  </a:cubicBezTo>
                  <a:cubicBezTo>
                    <a:pt x="197" y="97"/>
                    <a:pt x="186" y="99"/>
                    <a:pt x="176" y="105"/>
                  </a:cubicBezTo>
                  <a:cubicBezTo>
                    <a:pt x="166" y="110"/>
                    <a:pt x="157" y="120"/>
                    <a:pt x="149" y="134"/>
                  </a:cubicBezTo>
                  <a:cubicBezTo>
                    <a:pt x="141" y="148"/>
                    <a:pt x="135" y="168"/>
                    <a:pt x="130" y="192"/>
                  </a:cubicBezTo>
                  <a:cubicBezTo>
                    <a:pt x="126" y="217"/>
                    <a:pt x="123" y="249"/>
                    <a:pt x="124" y="288"/>
                  </a:cubicBezTo>
                  <a:cubicBezTo>
                    <a:pt x="124" y="327"/>
                    <a:pt x="126" y="359"/>
                    <a:pt x="131" y="384"/>
                  </a:cubicBezTo>
                  <a:cubicBezTo>
                    <a:pt x="136" y="409"/>
                    <a:pt x="142" y="428"/>
                    <a:pt x="150" y="442"/>
                  </a:cubicBezTo>
                  <a:cubicBezTo>
                    <a:pt x="158" y="457"/>
                    <a:pt x="167" y="466"/>
                    <a:pt x="177" y="472"/>
                  </a:cubicBezTo>
                  <a:cubicBezTo>
                    <a:pt x="187" y="477"/>
                    <a:pt x="198" y="479"/>
                    <a:pt x="208" y="479"/>
                  </a:cubicBezTo>
                  <a:cubicBezTo>
                    <a:pt x="219" y="479"/>
                    <a:pt x="229" y="477"/>
                    <a:pt x="240" y="471"/>
                  </a:cubicBezTo>
                  <a:cubicBezTo>
                    <a:pt x="250" y="466"/>
                    <a:pt x="259" y="456"/>
                    <a:pt x="267" y="442"/>
                  </a:cubicBezTo>
                  <a:cubicBezTo>
                    <a:pt x="275" y="428"/>
                    <a:pt x="282" y="408"/>
                    <a:pt x="286" y="383"/>
                  </a:cubicBezTo>
                  <a:cubicBezTo>
                    <a:pt x="291" y="359"/>
                    <a:pt x="294" y="327"/>
                    <a:pt x="294" y="2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D271EE8A-9E5D-4ACC-B917-9CCF58BEB5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0538" y="4495800"/>
              <a:ext cx="169863" cy="260350"/>
            </a:xfrm>
            <a:custGeom>
              <a:avLst/>
              <a:gdLst>
                <a:gd name="T0" fmla="*/ 368 w 368"/>
                <a:gd name="T1" fmla="*/ 477 h 565"/>
                <a:gd name="T2" fmla="*/ 368 w 368"/>
                <a:gd name="T3" fmla="*/ 564 h 565"/>
                <a:gd name="T4" fmla="*/ 48 w 368"/>
                <a:gd name="T5" fmla="*/ 565 h 565"/>
                <a:gd name="T6" fmla="*/ 48 w 368"/>
                <a:gd name="T7" fmla="*/ 478 h 565"/>
                <a:gd name="T8" fmla="*/ 156 w 368"/>
                <a:gd name="T9" fmla="*/ 478 h 565"/>
                <a:gd name="T10" fmla="*/ 155 w 368"/>
                <a:gd name="T11" fmla="*/ 194 h 565"/>
                <a:gd name="T12" fmla="*/ 155 w 368"/>
                <a:gd name="T13" fmla="*/ 172 h 565"/>
                <a:gd name="T14" fmla="*/ 156 w 368"/>
                <a:gd name="T15" fmla="*/ 150 h 565"/>
                <a:gd name="T16" fmla="*/ 92 w 368"/>
                <a:gd name="T17" fmla="*/ 203 h 565"/>
                <a:gd name="T18" fmla="*/ 76 w 368"/>
                <a:gd name="T19" fmla="*/ 211 h 565"/>
                <a:gd name="T20" fmla="*/ 60 w 368"/>
                <a:gd name="T21" fmla="*/ 211 h 565"/>
                <a:gd name="T22" fmla="*/ 47 w 368"/>
                <a:gd name="T23" fmla="*/ 206 h 565"/>
                <a:gd name="T24" fmla="*/ 38 w 368"/>
                <a:gd name="T25" fmla="*/ 199 h 565"/>
                <a:gd name="T26" fmla="*/ 0 w 368"/>
                <a:gd name="T27" fmla="*/ 149 h 565"/>
                <a:gd name="T28" fmla="*/ 175 w 368"/>
                <a:gd name="T29" fmla="*/ 1 h 565"/>
                <a:gd name="T30" fmla="*/ 274 w 368"/>
                <a:gd name="T31" fmla="*/ 0 h 565"/>
                <a:gd name="T32" fmla="*/ 275 w 368"/>
                <a:gd name="T33" fmla="*/ 477 h 565"/>
                <a:gd name="T34" fmla="*/ 368 w 368"/>
                <a:gd name="T35" fmla="*/ 477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8" h="565">
                  <a:moveTo>
                    <a:pt x="368" y="477"/>
                  </a:moveTo>
                  <a:cubicBezTo>
                    <a:pt x="368" y="564"/>
                    <a:pt x="368" y="564"/>
                    <a:pt x="368" y="564"/>
                  </a:cubicBezTo>
                  <a:cubicBezTo>
                    <a:pt x="48" y="565"/>
                    <a:pt x="48" y="565"/>
                    <a:pt x="48" y="565"/>
                  </a:cubicBezTo>
                  <a:cubicBezTo>
                    <a:pt x="48" y="478"/>
                    <a:pt x="48" y="478"/>
                    <a:pt x="48" y="478"/>
                  </a:cubicBezTo>
                  <a:cubicBezTo>
                    <a:pt x="156" y="478"/>
                    <a:pt x="156" y="478"/>
                    <a:pt x="156" y="478"/>
                  </a:cubicBezTo>
                  <a:cubicBezTo>
                    <a:pt x="155" y="194"/>
                    <a:pt x="155" y="194"/>
                    <a:pt x="155" y="194"/>
                  </a:cubicBezTo>
                  <a:cubicBezTo>
                    <a:pt x="155" y="186"/>
                    <a:pt x="155" y="179"/>
                    <a:pt x="155" y="172"/>
                  </a:cubicBezTo>
                  <a:cubicBezTo>
                    <a:pt x="155" y="164"/>
                    <a:pt x="156" y="157"/>
                    <a:pt x="156" y="150"/>
                  </a:cubicBezTo>
                  <a:cubicBezTo>
                    <a:pt x="92" y="203"/>
                    <a:pt x="92" y="203"/>
                    <a:pt x="92" y="203"/>
                  </a:cubicBezTo>
                  <a:cubicBezTo>
                    <a:pt x="87" y="208"/>
                    <a:pt x="81" y="210"/>
                    <a:pt x="76" y="211"/>
                  </a:cubicBezTo>
                  <a:cubicBezTo>
                    <a:pt x="70" y="212"/>
                    <a:pt x="65" y="212"/>
                    <a:pt x="60" y="211"/>
                  </a:cubicBezTo>
                  <a:cubicBezTo>
                    <a:pt x="55" y="210"/>
                    <a:pt x="51" y="209"/>
                    <a:pt x="47" y="206"/>
                  </a:cubicBezTo>
                  <a:cubicBezTo>
                    <a:pt x="43" y="204"/>
                    <a:pt x="40" y="201"/>
                    <a:pt x="38" y="19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5" y="477"/>
                    <a:pt x="275" y="477"/>
                    <a:pt x="275" y="477"/>
                  </a:cubicBezTo>
                  <a:lnTo>
                    <a:pt x="368" y="4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</p:grp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1FC6E90-E424-4AD6-B60E-23E2D483D56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40538" t="-166" r="19894" b="166"/>
          <a:stretch/>
        </p:blipFill>
        <p:spPr>
          <a:xfrm>
            <a:off x="7705726" y="857252"/>
            <a:ext cx="2962275" cy="4991099"/>
          </a:xfrm>
        </p:spPr>
      </p:pic>
    </p:spTree>
    <p:extLst>
      <p:ext uri="{BB962C8B-B14F-4D97-AF65-F5344CB8AC3E}">
        <p14:creationId xmlns:p14="http://schemas.microsoft.com/office/powerpoint/2010/main" val="2364258292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>
            <a:extLst>
              <a:ext uri="{FF2B5EF4-FFF2-40B4-BE49-F238E27FC236}">
                <a16:creationId xmlns:a16="http://schemas.microsoft.com/office/drawing/2014/main" id="{9775FA37-61FB-4570-9456-890F8D8E3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950" y="2665879"/>
            <a:ext cx="5257800" cy="2788268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/>
              <a:t>Step 3: Show you </a:t>
            </a:r>
            <a:r>
              <a:rPr lang="en-US" sz="3000" b="1" u="sng" dirty="0">
                <a:solidFill>
                  <a:schemeClr val="bg1"/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</a:rPr>
              <a:t>CARE</a:t>
            </a:r>
            <a:r>
              <a:rPr lang="en-US" sz="3000" dirty="0"/>
              <a:t>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4B490BA-3795-48F5-81EA-91DD8872F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950" y="946557"/>
            <a:ext cx="5257452" cy="845265"/>
          </a:xfrm>
        </p:spPr>
        <p:txBody>
          <a:bodyPr/>
          <a:lstStyle/>
          <a:p>
            <a:r>
              <a:rPr lang="en-US" i="1" dirty="0">
                <a:latin typeface="+mn-lt"/>
              </a:rPr>
              <a:t>A Plan for Sharing Your Faith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BE1AFF-BCBB-46D0-B06F-1425205AC2C5}"/>
              </a:ext>
            </a:extLst>
          </p:cNvPr>
          <p:cNvGrpSpPr>
            <a:grpSpLocks/>
          </p:cNvGrpSpPr>
          <p:nvPr/>
        </p:nvGrpSpPr>
        <p:grpSpPr>
          <a:xfrm>
            <a:off x="9712561" y="1001344"/>
            <a:ext cx="733634" cy="733634"/>
            <a:chOff x="2298701" y="4024312"/>
            <a:chExt cx="1204913" cy="1200151"/>
          </a:xfrm>
          <a:solidFill>
            <a:schemeClr val="bg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224093C-F6A0-4E50-BE34-83E1C1C831B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8701" y="4024312"/>
              <a:ext cx="1204913" cy="1200151"/>
            </a:xfrm>
            <a:custGeom>
              <a:avLst/>
              <a:gdLst>
                <a:gd name="T0" fmla="*/ 1310 w 2616"/>
                <a:gd name="T1" fmla="*/ 2603 h 2603"/>
                <a:gd name="T2" fmla="*/ 1305 w 2616"/>
                <a:gd name="T3" fmla="*/ 2603 h 2603"/>
                <a:gd name="T4" fmla="*/ 627 w 2616"/>
                <a:gd name="T5" fmla="*/ 2055 h 2603"/>
                <a:gd name="T6" fmla="*/ 561 w 2616"/>
                <a:gd name="T7" fmla="*/ 1990 h 2603"/>
                <a:gd name="T8" fmla="*/ 12 w 2616"/>
                <a:gd name="T9" fmla="*/ 1306 h 2603"/>
                <a:gd name="T10" fmla="*/ 551 w 2616"/>
                <a:gd name="T11" fmla="*/ 637 h 2603"/>
                <a:gd name="T12" fmla="*/ 626 w 2616"/>
                <a:gd name="T13" fmla="*/ 561 h 2603"/>
                <a:gd name="T14" fmla="*/ 1311 w 2616"/>
                <a:gd name="T15" fmla="*/ 11 h 2603"/>
                <a:gd name="T16" fmla="*/ 1988 w 2616"/>
                <a:gd name="T17" fmla="*/ 557 h 2603"/>
                <a:gd name="T18" fmla="*/ 2054 w 2616"/>
                <a:gd name="T19" fmla="*/ 623 h 2603"/>
                <a:gd name="T20" fmla="*/ 2604 w 2616"/>
                <a:gd name="T21" fmla="*/ 1308 h 2603"/>
                <a:gd name="T22" fmla="*/ 2058 w 2616"/>
                <a:gd name="T23" fmla="*/ 1985 h 2603"/>
                <a:gd name="T24" fmla="*/ 1992 w 2616"/>
                <a:gd name="T25" fmla="*/ 2051 h 2603"/>
                <a:gd name="T26" fmla="*/ 1310 w 2616"/>
                <a:gd name="T27" fmla="*/ 2603 h 2603"/>
                <a:gd name="T28" fmla="*/ 1319 w 2616"/>
                <a:gd name="T29" fmla="*/ 2505 h 2603"/>
                <a:gd name="T30" fmla="*/ 1319 w 2616"/>
                <a:gd name="T31" fmla="*/ 2505 h 2603"/>
                <a:gd name="T32" fmla="*/ 111 w 2616"/>
                <a:gd name="T33" fmla="*/ 1312 h 2603"/>
                <a:gd name="T34" fmla="*/ 632 w 2616"/>
                <a:gd name="T35" fmla="*/ 1921 h 2603"/>
                <a:gd name="T36" fmla="*/ 697 w 2616"/>
                <a:gd name="T37" fmla="*/ 1985 h 2603"/>
                <a:gd name="T38" fmla="*/ 1314 w 2616"/>
                <a:gd name="T39" fmla="*/ 2503 h 2603"/>
                <a:gd name="T40" fmla="*/ 1920 w 2616"/>
                <a:gd name="T41" fmla="*/ 1983 h 2603"/>
                <a:gd name="T42" fmla="*/ 1986 w 2616"/>
                <a:gd name="T43" fmla="*/ 1917 h 2603"/>
                <a:gd name="T44" fmla="*/ 2505 w 2616"/>
                <a:gd name="T45" fmla="*/ 1302 h 2603"/>
                <a:gd name="T46" fmla="*/ 1984 w 2616"/>
                <a:gd name="T47" fmla="*/ 693 h 2603"/>
                <a:gd name="T48" fmla="*/ 1982 w 2616"/>
                <a:gd name="T49" fmla="*/ 691 h 2603"/>
                <a:gd name="T50" fmla="*/ 1919 w 2616"/>
                <a:gd name="T51" fmla="*/ 629 h 2603"/>
                <a:gd name="T52" fmla="*/ 1304 w 2616"/>
                <a:gd name="T53" fmla="*/ 110 h 2603"/>
                <a:gd name="T54" fmla="*/ 697 w 2616"/>
                <a:gd name="T55" fmla="*/ 630 h 2603"/>
                <a:gd name="T56" fmla="*/ 621 w 2616"/>
                <a:gd name="T57" fmla="*/ 707 h 2603"/>
                <a:gd name="T58" fmla="*/ 111 w 2616"/>
                <a:gd name="T59" fmla="*/ 1312 h 2603"/>
                <a:gd name="T60" fmla="*/ 111 w 2616"/>
                <a:gd name="T61" fmla="*/ 1310 h 2603"/>
                <a:gd name="T62" fmla="*/ 111 w 2616"/>
                <a:gd name="T63" fmla="*/ 1310 h 2603"/>
                <a:gd name="T64" fmla="*/ 2505 w 2616"/>
                <a:gd name="T65" fmla="*/ 1304 h 2603"/>
                <a:gd name="T66" fmla="*/ 2505 w 2616"/>
                <a:gd name="T67" fmla="*/ 1304 h 2603"/>
                <a:gd name="T68" fmla="*/ 1307 w 2616"/>
                <a:gd name="T69" fmla="*/ 110 h 2603"/>
                <a:gd name="T70" fmla="*/ 1307 w 2616"/>
                <a:gd name="T71" fmla="*/ 110 h 2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16" h="2603">
                  <a:moveTo>
                    <a:pt x="1310" y="2603"/>
                  </a:moveTo>
                  <a:cubicBezTo>
                    <a:pt x="1308" y="2603"/>
                    <a:pt x="1307" y="2603"/>
                    <a:pt x="1305" y="2603"/>
                  </a:cubicBezTo>
                  <a:cubicBezTo>
                    <a:pt x="1215" y="2600"/>
                    <a:pt x="632" y="2061"/>
                    <a:pt x="627" y="2055"/>
                  </a:cubicBezTo>
                  <a:cubicBezTo>
                    <a:pt x="561" y="1990"/>
                    <a:pt x="561" y="1990"/>
                    <a:pt x="561" y="1990"/>
                  </a:cubicBezTo>
                  <a:cubicBezTo>
                    <a:pt x="468" y="1898"/>
                    <a:pt x="0" y="1426"/>
                    <a:pt x="12" y="1306"/>
                  </a:cubicBezTo>
                  <a:cubicBezTo>
                    <a:pt x="16" y="1179"/>
                    <a:pt x="496" y="692"/>
                    <a:pt x="551" y="637"/>
                  </a:cubicBezTo>
                  <a:cubicBezTo>
                    <a:pt x="626" y="561"/>
                    <a:pt x="626" y="561"/>
                    <a:pt x="626" y="561"/>
                  </a:cubicBezTo>
                  <a:cubicBezTo>
                    <a:pt x="720" y="467"/>
                    <a:pt x="1191" y="0"/>
                    <a:pt x="1311" y="11"/>
                  </a:cubicBezTo>
                  <a:cubicBezTo>
                    <a:pt x="1439" y="15"/>
                    <a:pt x="1932" y="502"/>
                    <a:pt x="1988" y="557"/>
                  </a:cubicBezTo>
                  <a:cubicBezTo>
                    <a:pt x="2054" y="623"/>
                    <a:pt x="2054" y="623"/>
                    <a:pt x="2054" y="623"/>
                  </a:cubicBezTo>
                  <a:cubicBezTo>
                    <a:pt x="2148" y="716"/>
                    <a:pt x="2616" y="1188"/>
                    <a:pt x="2604" y="1308"/>
                  </a:cubicBezTo>
                  <a:cubicBezTo>
                    <a:pt x="2600" y="1436"/>
                    <a:pt x="2113" y="1929"/>
                    <a:pt x="2058" y="1985"/>
                  </a:cubicBezTo>
                  <a:cubicBezTo>
                    <a:pt x="1992" y="2051"/>
                    <a:pt x="1992" y="2051"/>
                    <a:pt x="1992" y="2051"/>
                  </a:cubicBezTo>
                  <a:cubicBezTo>
                    <a:pt x="1898" y="2145"/>
                    <a:pt x="1437" y="2603"/>
                    <a:pt x="1310" y="2603"/>
                  </a:cubicBezTo>
                  <a:close/>
                  <a:moveTo>
                    <a:pt x="1319" y="2505"/>
                  </a:moveTo>
                  <a:cubicBezTo>
                    <a:pt x="1319" y="2505"/>
                    <a:pt x="1319" y="2505"/>
                    <a:pt x="1319" y="2505"/>
                  </a:cubicBezTo>
                  <a:close/>
                  <a:moveTo>
                    <a:pt x="111" y="1312"/>
                  </a:moveTo>
                  <a:cubicBezTo>
                    <a:pt x="125" y="1365"/>
                    <a:pt x="311" y="1602"/>
                    <a:pt x="632" y="1921"/>
                  </a:cubicBezTo>
                  <a:cubicBezTo>
                    <a:pt x="697" y="1985"/>
                    <a:pt x="697" y="1985"/>
                    <a:pt x="697" y="1985"/>
                  </a:cubicBezTo>
                  <a:cubicBezTo>
                    <a:pt x="883" y="2155"/>
                    <a:pt x="1242" y="2469"/>
                    <a:pt x="1314" y="2503"/>
                  </a:cubicBezTo>
                  <a:cubicBezTo>
                    <a:pt x="1371" y="2484"/>
                    <a:pt x="1606" y="2299"/>
                    <a:pt x="1920" y="1983"/>
                  </a:cubicBezTo>
                  <a:cubicBezTo>
                    <a:pt x="1986" y="1917"/>
                    <a:pt x="1986" y="1917"/>
                    <a:pt x="1986" y="1917"/>
                  </a:cubicBezTo>
                  <a:cubicBezTo>
                    <a:pt x="2308" y="1593"/>
                    <a:pt x="2492" y="1354"/>
                    <a:pt x="2505" y="1302"/>
                  </a:cubicBezTo>
                  <a:cubicBezTo>
                    <a:pt x="2491" y="1249"/>
                    <a:pt x="2305" y="1012"/>
                    <a:pt x="1984" y="693"/>
                  </a:cubicBezTo>
                  <a:cubicBezTo>
                    <a:pt x="1982" y="691"/>
                    <a:pt x="1982" y="691"/>
                    <a:pt x="1982" y="691"/>
                  </a:cubicBezTo>
                  <a:cubicBezTo>
                    <a:pt x="1919" y="629"/>
                    <a:pt x="1919" y="629"/>
                    <a:pt x="1919" y="629"/>
                  </a:cubicBezTo>
                  <a:cubicBezTo>
                    <a:pt x="1595" y="307"/>
                    <a:pt x="1357" y="123"/>
                    <a:pt x="1304" y="110"/>
                  </a:cubicBezTo>
                  <a:cubicBezTo>
                    <a:pt x="1252" y="124"/>
                    <a:pt x="1016" y="310"/>
                    <a:pt x="697" y="630"/>
                  </a:cubicBezTo>
                  <a:cubicBezTo>
                    <a:pt x="621" y="707"/>
                    <a:pt x="621" y="707"/>
                    <a:pt x="621" y="707"/>
                  </a:cubicBezTo>
                  <a:cubicBezTo>
                    <a:pt x="305" y="1025"/>
                    <a:pt x="124" y="1261"/>
                    <a:pt x="111" y="1312"/>
                  </a:cubicBezTo>
                  <a:close/>
                  <a:moveTo>
                    <a:pt x="111" y="1310"/>
                  </a:moveTo>
                  <a:cubicBezTo>
                    <a:pt x="111" y="1310"/>
                    <a:pt x="111" y="1310"/>
                    <a:pt x="111" y="1310"/>
                  </a:cubicBezTo>
                  <a:moveTo>
                    <a:pt x="2505" y="1304"/>
                  </a:moveTo>
                  <a:cubicBezTo>
                    <a:pt x="2505" y="1304"/>
                    <a:pt x="2505" y="1304"/>
                    <a:pt x="2505" y="1304"/>
                  </a:cubicBezTo>
                  <a:close/>
                  <a:moveTo>
                    <a:pt x="1307" y="110"/>
                  </a:moveTo>
                  <a:cubicBezTo>
                    <a:pt x="1307" y="110"/>
                    <a:pt x="1307" y="110"/>
                    <a:pt x="1307" y="1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3FA278E1-123C-4519-A938-3D1EBC16AB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0326" y="4497388"/>
              <a:ext cx="198438" cy="260350"/>
            </a:xfrm>
            <a:custGeom>
              <a:avLst/>
              <a:gdLst>
                <a:gd name="T0" fmla="*/ 432 w 432"/>
                <a:gd name="T1" fmla="*/ 345 h 564"/>
                <a:gd name="T2" fmla="*/ 432 w 432"/>
                <a:gd name="T3" fmla="*/ 412 h 564"/>
                <a:gd name="T4" fmla="*/ 427 w 432"/>
                <a:gd name="T5" fmla="*/ 427 h 564"/>
                <a:gd name="T6" fmla="*/ 409 w 432"/>
                <a:gd name="T7" fmla="*/ 434 h 564"/>
                <a:gd name="T8" fmla="*/ 375 w 432"/>
                <a:gd name="T9" fmla="*/ 434 h 564"/>
                <a:gd name="T10" fmla="*/ 375 w 432"/>
                <a:gd name="T11" fmla="*/ 563 h 564"/>
                <a:gd name="T12" fmla="*/ 271 w 432"/>
                <a:gd name="T13" fmla="*/ 564 h 564"/>
                <a:gd name="T14" fmla="*/ 270 w 432"/>
                <a:gd name="T15" fmla="*/ 434 h 564"/>
                <a:gd name="T16" fmla="*/ 44 w 432"/>
                <a:gd name="T17" fmla="*/ 435 h 564"/>
                <a:gd name="T18" fmla="*/ 24 w 432"/>
                <a:gd name="T19" fmla="*/ 428 h 564"/>
                <a:gd name="T20" fmla="*/ 12 w 432"/>
                <a:gd name="T21" fmla="*/ 411 h 564"/>
                <a:gd name="T22" fmla="*/ 0 w 432"/>
                <a:gd name="T23" fmla="*/ 352 h 564"/>
                <a:gd name="T24" fmla="*/ 259 w 432"/>
                <a:gd name="T25" fmla="*/ 1 h 564"/>
                <a:gd name="T26" fmla="*/ 373 w 432"/>
                <a:gd name="T27" fmla="*/ 0 h 564"/>
                <a:gd name="T28" fmla="*/ 374 w 432"/>
                <a:gd name="T29" fmla="*/ 345 h 564"/>
                <a:gd name="T30" fmla="*/ 432 w 432"/>
                <a:gd name="T31" fmla="*/ 345 h 564"/>
                <a:gd name="T32" fmla="*/ 270 w 432"/>
                <a:gd name="T33" fmla="*/ 345 h 564"/>
                <a:gd name="T34" fmla="*/ 270 w 432"/>
                <a:gd name="T35" fmla="*/ 198 h 564"/>
                <a:gd name="T36" fmla="*/ 270 w 432"/>
                <a:gd name="T37" fmla="*/ 169 h 564"/>
                <a:gd name="T38" fmla="*/ 273 w 432"/>
                <a:gd name="T39" fmla="*/ 136 h 564"/>
                <a:gd name="T40" fmla="*/ 125 w 432"/>
                <a:gd name="T41" fmla="*/ 345 h 564"/>
                <a:gd name="T42" fmla="*/ 270 w 432"/>
                <a:gd name="T43" fmla="*/ 34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2" h="564">
                  <a:moveTo>
                    <a:pt x="432" y="345"/>
                  </a:moveTo>
                  <a:cubicBezTo>
                    <a:pt x="432" y="412"/>
                    <a:pt x="432" y="412"/>
                    <a:pt x="432" y="412"/>
                  </a:cubicBezTo>
                  <a:cubicBezTo>
                    <a:pt x="432" y="418"/>
                    <a:pt x="430" y="423"/>
                    <a:pt x="427" y="427"/>
                  </a:cubicBezTo>
                  <a:cubicBezTo>
                    <a:pt x="423" y="432"/>
                    <a:pt x="417" y="434"/>
                    <a:pt x="409" y="434"/>
                  </a:cubicBezTo>
                  <a:cubicBezTo>
                    <a:pt x="375" y="434"/>
                    <a:pt x="375" y="434"/>
                    <a:pt x="375" y="434"/>
                  </a:cubicBezTo>
                  <a:cubicBezTo>
                    <a:pt x="375" y="563"/>
                    <a:pt x="375" y="563"/>
                    <a:pt x="375" y="563"/>
                  </a:cubicBezTo>
                  <a:cubicBezTo>
                    <a:pt x="271" y="564"/>
                    <a:pt x="271" y="564"/>
                    <a:pt x="271" y="564"/>
                  </a:cubicBezTo>
                  <a:cubicBezTo>
                    <a:pt x="270" y="434"/>
                    <a:pt x="270" y="434"/>
                    <a:pt x="270" y="434"/>
                  </a:cubicBezTo>
                  <a:cubicBezTo>
                    <a:pt x="44" y="435"/>
                    <a:pt x="44" y="435"/>
                    <a:pt x="44" y="435"/>
                  </a:cubicBezTo>
                  <a:cubicBezTo>
                    <a:pt x="36" y="435"/>
                    <a:pt x="30" y="433"/>
                    <a:pt x="24" y="428"/>
                  </a:cubicBezTo>
                  <a:cubicBezTo>
                    <a:pt x="17" y="423"/>
                    <a:pt x="14" y="418"/>
                    <a:pt x="12" y="411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259" y="1"/>
                    <a:pt x="259" y="1"/>
                    <a:pt x="259" y="1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74" y="345"/>
                    <a:pt x="374" y="345"/>
                    <a:pt x="374" y="345"/>
                  </a:cubicBezTo>
                  <a:lnTo>
                    <a:pt x="432" y="345"/>
                  </a:lnTo>
                  <a:close/>
                  <a:moveTo>
                    <a:pt x="270" y="345"/>
                  </a:moveTo>
                  <a:cubicBezTo>
                    <a:pt x="270" y="198"/>
                    <a:pt x="270" y="198"/>
                    <a:pt x="270" y="198"/>
                  </a:cubicBezTo>
                  <a:cubicBezTo>
                    <a:pt x="269" y="189"/>
                    <a:pt x="270" y="179"/>
                    <a:pt x="270" y="169"/>
                  </a:cubicBezTo>
                  <a:cubicBezTo>
                    <a:pt x="271" y="159"/>
                    <a:pt x="272" y="148"/>
                    <a:pt x="273" y="136"/>
                  </a:cubicBezTo>
                  <a:cubicBezTo>
                    <a:pt x="125" y="345"/>
                    <a:pt x="125" y="345"/>
                    <a:pt x="125" y="345"/>
                  </a:cubicBezTo>
                  <a:lnTo>
                    <a:pt x="270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0757FC76-EFD6-428D-B5C9-74488BF430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14638" y="4494213"/>
              <a:ext cx="192088" cy="265113"/>
            </a:xfrm>
            <a:custGeom>
              <a:avLst/>
              <a:gdLst>
                <a:gd name="T0" fmla="*/ 417 w 417"/>
                <a:gd name="T1" fmla="*/ 287 h 576"/>
                <a:gd name="T2" fmla="*/ 402 w 417"/>
                <a:gd name="T3" fmla="*/ 415 h 576"/>
                <a:gd name="T4" fmla="*/ 358 w 417"/>
                <a:gd name="T5" fmla="*/ 505 h 576"/>
                <a:gd name="T6" fmla="*/ 292 w 417"/>
                <a:gd name="T7" fmla="*/ 558 h 576"/>
                <a:gd name="T8" fmla="*/ 209 w 417"/>
                <a:gd name="T9" fmla="*/ 576 h 576"/>
                <a:gd name="T10" fmla="*/ 126 w 417"/>
                <a:gd name="T11" fmla="*/ 559 h 576"/>
                <a:gd name="T12" fmla="*/ 60 w 417"/>
                <a:gd name="T13" fmla="*/ 506 h 576"/>
                <a:gd name="T14" fmla="*/ 16 w 417"/>
                <a:gd name="T15" fmla="*/ 416 h 576"/>
                <a:gd name="T16" fmla="*/ 0 w 417"/>
                <a:gd name="T17" fmla="*/ 288 h 576"/>
                <a:gd name="T18" fmla="*/ 15 w 417"/>
                <a:gd name="T19" fmla="*/ 161 h 576"/>
                <a:gd name="T20" fmla="*/ 58 w 417"/>
                <a:gd name="T21" fmla="*/ 71 h 576"/>
                <a:gd name="T22" fmla="*/ 124 w 417"/>
                <a:gd name="T23" fmla="*/ 18 h 576"/>
                <a:gd name="T24" fmla="*/ 207 w 417"/>
                <a:gd name="T25" fmla="*/ 0 h 576"/>
                <a:gd name="T26" fmla="*/ 290 w 417"/>
                <a:gd name="T27" fmla="*/ 17 h 576"/>
                <a:gd name="T28" fmla="*/ 357 w 417"/>
                <a:gd name="T29" fmla="*/ 70 h 576"/>
                <a:gd name="T30" fmla="*/ 401 w 417"/>
                <a:gd name="T31" fmla="*/ 159 h 576"/>
                <a:gd name="T32" fmla="*/ 417 w 417"/>
                <a:gd name="T33" fmla="*/ 287 h 576"/>
                <a:gd name="T34" fmla="*/ 294 w 417"/>
                <a:gd name="T35" fmla="*/ 288 h 576"/>
                <a:gd name="T36" fmla="*/ 286 w 417"/>
                <a:gd name="T37" fmla="*/ 192 h 576"/>
                <a:gd name="T38" fmla="*/ 266 w 417"/>
                <a:gd name="T39" fmla="*/ 133 h 576"/>
                <a:gd name="T40" fmla="*/ 238 w 417"/>
                <a:gd name="T41" fmla="*/ 104 h 576"/>
                <a:gd name="T42" fmla="*/ 207 w 417"/>
                <a:gd name="T43" fmla="*/ 97 h 576"/>
                <a:gd name="T44" fmla="*/ 176 w 417"/>
                <a:gd name="T45" fmla="*/ 105 h 576"/>
                <a:gd name="T46" fmla="*/ 149 w 417"/>
                <a:gd name="T47" fmla="*/ 134 h 576"/>
                <a:gd name="T48" fmla="*/ 130 w 417"/>
                <a:gd name="T49" fmla="*/ 192 h 576"/>
                <a:gd name="T50" fmla="*/ 124 w 417"/>
                <a:gd name="T51" fmla="*/ 288 h 576"/>
                <a:gd name="T52" fmla="*/ 131 w 417"/>
                <a:gd name="T53" fmla="*/ 384 h 576"/>
                <a:gd name="T54" fmla="*/ 150 w 417"/>
                <a:gd name="T55" fmla="*/ 442 h 576"/>
                <a:gd name="T56" fmla="*/ 177 w 417"/>
                <a:gd name="T57" fmla="*/ 472 h 576"/>
                <a:gd name="T58" fmla="*/ 208 w 417"/>
                <a:gd name="T59" fmla="*/ 479 h 576"/>
                <a:gd name="T60" fmla="*/ 240 w 417"/>
                <a:gd name="T61" fmla="*/ 471 h 576"/>
                <a:gd name="T62" fmla="*/ 267 w 417"/>
                <a:gd name="T63" fmla="*/ 442 h 576"/>
                <a:gd name="T64" fmla="*/ 286 w 417"/>
                <a:gd name="T65" fmla="*/ 383 h 576"/>
                <a:gd name="T66" fmla="*/ 294 w 417"/>
                <a:gd name="T67" fmla="*/ 288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7" h="576">
                  <a:moveTo>
                    <a:pt x="417" y="287"/>
                  </a:moveTo>
                  <a:cubicBezTo>
                    <a:pt x="417" y="336"/>
                    <a:pt x="412" y="379"/>
                    <a:pt x="402" y="415"/>
                  </a:cubicBezTo>
                  <a:cubicBezTo>
                    <a:pt x="391" y="451"/>
                    <a:pt x="377" y="481"/>
                    <a:pt x="358" y="505"/>
                  </a:cubicBezTo>
                  <a:cubicBezTo>
                    <a:pt x="340" y="529"/>
                    <a:pt x="317" y="546"/>
                    <a:pt x="292" y="558"/>
                  </a:cubicBezTo>
                  <a:cubicBezTo>
                    <a:pt x="266" y="570"/>
                    <a:pt x="238" y="576"/>
                    <a:pt x="209" y="576"/>
                  </a:cubicBezTo>
                  <a:cubicBezTo>
                    <a:pt x="179" y="576"/>
                    <a:pt x="151" y="570"/>
                    <a:pt x="126" y="559"/>
                  </a:cubicBezTo>
                  <a:cubicBezTo>
                    <a:pt x="100" y="547"/>
                    <a:pt x="78" y="529"/>
                    <a:pt x="60" y="506"/>
                  </a:cubicBezTo>
                  <a:cubicBezTo>
                    <a:pt x="41" y="482"/>
                    <a:pt x="26" y="452"/>
                    <a:pt x="16" y="416"/>
                  </a:cubicBezTo>
                  <a:cubicBezTo>
                    <a:pt x="5" y="380"/>
                    <a:pt x="0" y="338"/>
                    <a:pt x="0" y="288"/>
                  </a:cubicBezTo>
                  <a:cubicBezTo>
                    <a:pt x="0" y="239"/>
                    <a:pt x="5" y="197"/>
                    <a:pt x="15" y="161"/>
                  </a:cubicBezTo>
                  <a:cubicBezTo>
                    <a:pt x="25" y="124"/>
                    <a:pt x="40" y="95"/>
                    <a:pt x="58" y="71"/>
                  </a:cubicBezTo>
                  <a:cubicBezTo>
                    <a:pt x="77" y="47"/>
                    <a:pt x="99" y="29"/>
                    <a:pt x="124" y="18"/>
                  </a:cubicBezTo>
                  <a:cubicBezTo>
                    <a:pt x="149" y="6"/>
                    <a:pt x="177" y="0"/>
                    <a:pt x="207" y="0"/>
                  </a:cubicBezTo>
                  <a:cubicBezTo>
                    <a:pt x="237" y="0"/>
                    <a:pt x="264" y="6"/>
                    <a:pt x="290" y="17"/>
                  </a:cubicBezTo>
                  <a:cubicBezTo>
                    <a:pt x="316" y="29"/>
                    <a:pt x="338" y="46"/>
                    <a:pt x="357" y="70"/>
                  </a:cubicBezTo>
                  <a:cubicBezTo>
                    <a:pt x="376" y="93"/>
                    <a:pt x="390" y="123"/>
                    <a:pt x="401" y="159"/>
                  </a:cubicBezTo>
                  <a:cubicBezTo>
                    <a:pt x="412" y="195"/>
                    <a:pt x="417" y="238"/>
                    <a:pt x="417" y="287"/>
                  </a:cubicBezTo>
                  <a:close/>
                  <a:moveTo>
                    <a:pt x="294" y="288"/>
                  </a:moveTo>
                  <a:cubicBezTo>
                    <a:pt x="293" y="249"/>
                    <a:pt x="291" y="217"/>
                    <a:pt x="286" y="192"/>
                  </a:cubicBezTo>
                  <a:cubicBezTo>
                    <a:pt x="281" y="167"/>
                    <a:pt x="274" y="148"/>
                    <a:pt x="266" y="133"/>
                  </a:cubicBezTo>
                  <a:cubicBezTo>
                    <a:pt x="258" y="119"/>
                    <a:pt x="249" y="110"/>
                    <a:pt x="238" y="104"/>
                  </a:cubicBezTo>
                  <a:cubicBezTo>
                    <a:pt x="228" y="99"/>
                    <a:pt x="218" y="97"/>
                    <a:pt x="207" y="97"/>
                  </a:cubicBezTo>
                  <a:cubicBezTo>
                    <a:pt x="197" y="97"/>
                    <a:pt x="186" y="99"/>
                    <a:pt x="176" y="105"/>
                  </a:cubicBezTo>
                  <a:cubicBezTo>
                    <a:pt x="166" y="110"/>
                    <a:pt x="157" y="120"/>
                    <a:pt x="149" y="134"/>
                  </a:cubicBezTo>
                  <a:cubicBezTo>
                    <a:pt x="141" y="148"/>
                    <a:pt x="135" y="168"/>
                    <a:pt x="130" y="192"/>
                  </a:cubicBezTo>
                  <a:cubicBezTo>
                    <a:pt x="126" y="217"/>
                    <a:pt x="123" y="249"/>
                    <a:pt x="124" y="288"/>
                  </a:cubicBezTo>
                  <a:cubicBezTo>
                    <a:pt x="124" y="327"/>
                    <a:pt x="126" y="359"/>
                    <a:pt x="131" y="384"/>
                  </a:cubicBezTo>
                  <a:cubicBezTo>
                    <a:pt x="136" y="409"/>
                    <a:pt x="142" y="428"/>
                    <a:pt x="150" y="442"/>
                  </a:cubicBezTo>
                  <a:cubicBezTo>
                    <a:pt x="158" y="457"/>
                    <a:pt x="167" y="466"/>
                    <a:pt x="177" y="472"/>
                  </a:cubicBezTo>
                  <a:cubicBezTo>
                    <a:pt x="187" y="477"/>
                    <a:pt x="198" y="479"/>
                    <a:pt x="208" y="479"/>
                  </a:cubicBezTo>
                  <a:cubicBezTo>
                    <a:pt x="219" y="479"/>
                    <a:pt x="229" y="477"/>
                    <a:pt x="240" y="471"/>
                  </a:cubicBezTo>
                  <a:cubicBezTo>
                    <a:pt x="250" y="466"/>
                    <a:pt x="259" y="456"/>
                    <a:pt x="267" y="442"/>
                  </a:cubicBezTo>
                  <a:cubicBezTo>
                    <a:pt x="275" y="428"/>
                    <a:pt x="282" y="408"/>
                    <a:pt x="286" y="383"/>
                  </a:cubicBezTo>
                  <a:cubicBezTo>
                    <a:pt x="291" y="359"/>
                    <a:pt x="294" y="327"/>
                    <a:pt x="294" y="2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D271EE8A-9E5D-4ACC-B917-9CCF58BEB5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0538" y="4495800"/>
              <a:ext cx="169863" cy="260350"/>
            </a:xfrm>
            <a:custGeom>
              <a:avLst/>
              <a:gdLst>
                <a:gd name="T0" fmla="*/ 368 w 368"/>
                <a:gd name="T1" fmla="*/ 477 h 565"/>
                <a:gd name="T2" fmla="*/ 368 w 368"/>
                <a:gd name="T3" fmla="*/ 564 h 565"/>
                <a:gd name="T4" fmla="*/ 48 w 368"/>
                <a:gd name="T5" fmla="*/ 565 h 565"/>
                <a:gd name="T6" fmla="*/ 48 w 368"/>
                <a:gd name="T7" fmla="*/ 478 h 565"/>
                <a:gd name="T8" fmla="*/ 156 w 368"/>
                <a:gd name="T9" fmla="*/ 478 h 565"/>
                <a:gd name="T10" fmla="*/ 155 w 368"/>
                <a:gd name="T11" fmla="*/ 194 h 565"/>
                <a:gd name="T12" fmla="*/ 155 w 368"/>
                <a:gd name="T13" fmla="*/ 172 h 565"/>
                <a:gd name="T14" fmla="*/ 156 w 368"/>
                <a:gd name="T15" fmla="*/ 150 h 565"/>
                <a:gd name="T16" fmla="*/ 92 w 368"/>
                <a:gd name="T17" fmla="*/ 203 h 565"/>
                <a:gd name="T18" fmla="*/ 76 w 368"/>
                <a:gd name="T19" fmla="*/ 211 h 565"/>
                <a:gd name="T20" fmla="*/ 60 w 368"/>
                <a:gd name="T21" fmla="*/ 211 h 565"/>
                <a:gd name="T22" fmla="*/ 47 w 368"/>
                <a:gd name="T23" fmla="*/ 206 h 565"/>
                <a:gd name="T24" fmla="*/ 38 w 368"/>
                <a:gd name="T25" fmla="*/ 199 h 565"/>
                <a:gd name="T26" fmla="*/ 0 w 368"/>
                <a:gd name="T27" fmla="*/ 149 h 565"/>
                <a:gd name="T28" fmla="*/ 175 w 368"/>
                <a:gd name="T29" fmla="*/ 1 h 565"/>
                <a:gd name="T30" fmla="*/ 274 w 368"/>
                <a:gd name="T31" fmla="*/ 0 h 565"/>
                <a:gd name="T32" fmla="*/ 275 w 368"/>
                <a:gd name="T33" fmla="*/ 477 h 565"/>
                <a:gd name="T34" fmla="*/ 368 w 368"/>
                <a:gd name="T35" fmla="*/ 477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8" h="565">
                  <a:moveTo>
                    <a:pt x="368" y="477"/>
                  </a:moveTo>
                  <a:cubicBezTo>
                    <a:pt x="368" y="564"/>
                    <a:pt x="368" y="564"/>
                    <a:pt x="368" y="564"/>
                  </a:cubicBezTo>
                  <a:cubicBezTo>
                    <a:pt x="48" y="565"/>
                    <a:pt x="48" y="565"/>
                    <a:pt x="48" y="565"/>
                  </a:cubicBezTo>
                  <a:cubicBezTo>
                    <a:pt x="48" y="478"/>
                    <a:pt x="48" y="478"/>
                    <a:pt x="48" y="478"/>
                  </a:cubicBezTo>
                  <a:cubicBezTo>
                    <a:pt x="156" y="478"/>
                    <a:pt x="156" y="478"/>
                    <a:pt x="156" y="478"/>
                  </a:cubicBezTo>
                  <a:cubicBezTo>
                    <a:pt x="155" y="194"/>
                    <a:pt x="155" y="194"/>
                    <a:pt x="155" y="194"/>
                  </a:cubicBezTo>
                  <a:cubicBezTo>
                    <a:pt x="155" y="186"/>
                    <a:pt x="155" y="179"/>
                    <a:pt x="155" y="172"/>
                  </a:cubicBezTo>
                  <a:cubicBezTo>
                    <a:pt x="155" y="164"/>
                    <a:pt x="156" y="157"/>
                    <a:pt x="156" y="150"/>
                  </a:cubicBezTo>
                  <a:cubicBezTo>
                    <a:pt x="92" y="203"/>
                    <a:pt x="92" y="203"/>
                    <a:pt x="92" y="203"/>
                  </a:cubicBezTo>
                  <a:cubicBezTo>
                    <a:pt x="87" y="208"/>
                    <a:pt x="81" y="210"/>
                    <a:pt x="76" y="211"/>
                  </a:cubicBezTo>
                  <a:cubicBezTo>
                    <a:pt x="70" y="212"/>
                    <a:pt x="65" y="212"/>
                    <a:pt x="60" y="211"/>
                  </a:cubicBezTo>
                  <a:cubicBezTo>
                    <a:pt x="55" y="210"/>
                    <a:pt x="51" y="209"/>
                    <a:pt x="47" y="206"/>
                  </a:cubicBezTo>
                  <a:cubicBezTo>
                    <a:pt x="43" y="204"/>
                    <a:pt x="40" y="201"/>
                    <a:pt x="38" y="19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5" y="477"/>
                    <a:pt x="275" y="477"/>
                    <a:pt x="275" y="477"/>
                  </a:cubicBezTo>
                  <a:lnTo>
                    <a:pt x="368" y="4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</p:grp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2B0D86C-E98A-4AED-8ECC-3F471E0771E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35661" r="24771"/>
          <a:stretch/>
        </p:blipFill>
        <p:spPr>
          <a:xfrm>
            <a:off x="7705726" y="857252"/>
            <a:ext cx="2962275" cy="4991099"/>
          </a:xfrm>
        </p:spPr>
      </p:pic>
    </p:spTree>
    <p:extLst>
      <p:ext uri="{BB962C8B-B14F-4D97-AF65-F5344CB8AC3E}">
        <p14:creationId xmlns:p14="http://schemas.microsoft.com/office/powerpoint/2010/main" val="1020950499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>
            <a:extLst>
              <a:ext uri="{FF2B5EF4-FFF2-40B4-BE49-F238E27FC236}">
                <a16:creationId xmlns:a16="http://schemas.microsoft.com/office/drawing/2014/main" id="{9775FA37-61FB-4570-9456-890F8D8E3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950" y="2665879"/>
            <a:ext cx="5257800" cy="2788268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/>
              <a:t>Step 3: Show you </a:t>
            </a:r>
            <a:r>
              <a:rPr lang="en-US" sz="3000" b="1" u="sng" dirty="0">
                <a:solidFill>
                  <a:schemeClr val="accent1"/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</a:rPr>
              <a:t>CARE</a:t>
            </a:r>
            <a:r>
              <a:rPr lang="en-US" sz="3000" dirty="0"/>
              <a:t>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4B490BA-3795-48F5-81EA-91DD8872F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950" y="946557"/>
            <a:ext cx="5257452" cy="845265"/>
          </a:xfrm>
        </p:spPr>
        <p:txBody>
          <a:bodyPr/>
          <a:lstStyle/>
          <a:p>
            <a:r>
              <a:rPr lang="en-US" i="1" dirty="0">
                <a:latin typeface="+mn-lt"/>
              </a:rPr>
              <a:t>A Plan for Sharing Your Faith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BE1AFF-BCBB-46D0-B06F-1425205AC2C5}"/>
              </a:ext>
            </a:extLst>
          </p:cNvPr>
          <p:cNvGrpSpPr>
            <a:grpSpLocks/>
          </p:cNvGrpSpPr>
          <p:nvPr/>
        </p:nvGrpSpPr>
        <p:grpSpPr>
          <a:xfrm>
            <a:off x="9712561" y="1001344"/>
            <a:ext cx="733634" cy="733634"/>
            <a:chOff x="2298701" y="4024312"/>
            <a:chExt cx="1204913" cy="1200151"/>
          </a:xfrm>
          <a:solidFill>
            <a:schemeClr val="bg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224093C-F6A0-4E50-BE34-83E1C1C831B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8701" y="4024312"/>
              <a:ext cx="1204913" cy="1200151"/>
            </a:xfrm>
            <a:custGeom>
              <a:avLst/>
              <a:gdLst>
                <a:gd name="T0" fmla="*/ 1310 w 2616"/>
                <a:gd name="T1" fmla="*/ 2603 h 2603"/>
                <a:gd name="T2" fmla="*/ 1305 w 2616"/>
                <a:gd name="T3" fmla="*/ 2603 h 2603"/>
                <a:gd name="T4" fmla="*/ 627 w 2616"/>
                <a:gd name="T5" fmla="*/ 2055 h 2603"/>
                <a:gd name="T6" fmla="*/ 561 w 2616"/>
                <a:gd name="T7" fmla="*/ 1990 h 2603"/>
                <a:gd name="T8" fmla="*/ 12 w 2616"/>
                <a:gd name="T9" fmla="*/ 1306 h 2603"/>
                <a:gd name="T10" fmla="*/ 551 w 2616"/>
                <a:gd name="T11" fmla="*/ 637 h 2603"/>
                <a:gd name="T12" fmla="*/ 626 w 2616"/>
                <a:gd name="T13" fmla="*/ 561 h 2603"/>
                <a:gd name="T14" fmla="*/ 1311 w 2616"/>
                <a:gd name="T15" fmla="*/ 11 h 2603"/>
                <a:gd name="T16" fmla="*/ 1988 w 2616"/>
                <a:gd name="T17" fmla="*/ 557 h 2603"/>
                <a:gd name="T18" fmla="*/ 2054 w 2616"/>
                <a:gd name="T19" fmla="*/ 623 h 2603"/>
                <a:gd name="T20" fmla="*/ 2604 w 2616"/>
                <a:gd name="T21" fmla="*/ 1308 h 2603"/>
                <a:gd name="T22" fmla="*/ 2058 w 2616"/>
                <a:gd name="T23" fmla="*/ 1985 h 2603"/>
                <a:gd name="T24" fmla="*/ 1992 w 2616"/>
                <a:gd name="T25" fmla="*/ 2051 h 2603"/>
                <a:gd name="T26" fmla="*/ 1310 w 2616"/>
                <a:gd name="T27" fmla="*/ 2603 h 2603"/>
                <a:gd name="T28" fmla="*/ 1319 w 2616"/>
                <a:gd name="T29" fmla="*/ 2505 h 2603"/>
                <a:gd name="T30" fmla="*/ 1319 w 2616"/>
                <a:gd name="T31" fmla="*/ 2505 h 2603"/>
                <a:gd name="T32" fmla="*/ 111 w 2616"/>
                <a:gd name="T33" fmla="*/ 1312 h 2603"/>
                <a:gd name="T34" fmla="*/ 632 w 2616"/>
                <a:gd name="T35" fmla="*/ 1921 h 2603"/>
                <a:gd name="T36" fmla="*/ 697 w 2616"/>
                <a:gd name="T37" fmla="*/ 1985 h 2603"/>
                <a:gd name="T38" fmla="*/ 1314 w 2616"/>
                <a:gd name="T39" fmla="*/ 2503 h 2603"/>
                <a:gd name="T40" fmla="*/ 1920 w 2616"/>
                <a:gd name="T41" fmla="*/ 1983 h 2603"/>
                <a:gd name="T42" fmla="*/ 1986 w 2616"/>
                <a:gd name="T43" fmla="*/ 1917 h 2603"/>
                <a:gd name="T44" fmla="*/ 2505 w 2616"/>
                <a:gd name="T45" fmla="*/ 1302 h 2603"/>
                <a:gd name="T46" fmla="*/ 1984 w 2616"/>
                <a:gd name="T47" fmla="*/ 693 h 2603"/>
                <a:gd name="T48" fmla="*/ 1982 w 2616"/>
                <a:gd name="T49" fmla="*/ 691 h 2603"/>
                <a:gd name="T50" fmla="*/ 1919 w 2616"/>
                <a:gd name="T51" fmla="*/ 629 h 2603"/>
                <a:gd name="T52" fmla="*/ 1304 w 2616"/>
                <a:gd name="T53" fmla="*/ 110 h 2603"/>
                <a:gd name="T54" fmla="*/ 697 w 2616"/>
                <a:gd name="T55" fmla="*/ 630 h 2603"/>
                <a:gd name="T56" fmla="*/ 621 w 2616"/>
                <a:gd name="T57" fmla="*/ 707 h 2603"/>
                <a:gd name="T58" fmla="*/ 111 w 2616"/>
                <a:gd name="T59" fmla="*/ 1312 h 2603"/>
                <a:gd name="T60" fmla="*/ 111 w 2616"/>
                <a:gd name="T61" fmla="*/ 1310 h 2603"/>
                <a:gd name="T62" fmla="*/ 111 w 2616"/>
                <a:gd name="T63" fmla="*/ 1310 h 2603"/>
                <a:gd name="T64" fmla="*/ 2505 w 2616"/>
                <a:gd name="T65" fmla="*/ 1304 h 2603"/>
                <a:gd name="T66" fmla="*/ 2505 w 2616"/>
                <a:gd name="T67" fmla="*/ 1304 h 2603"/>
                <a:gd name="T68" fmla="*/ 1307 w 2616"/>
                <a:gd name="T69" fmla="*/ 110 h 2603"/>
                <a:gd name="T70" fmla="*/ 1307 w 2616"/>
                <a:gd name="T71" fmla="*/ 110 h 2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16" h="2603">
                  <a:moveTo>
                    <a:pt x="1310" y="2603"/>
                  </a:moveTo>
                  <a:cubicBezTo>
                    <a:pt x="1308" y="2603"/>
                    <a:pt x="1307" y="2603"/>
                    <a:pt x="1305" y="2603"/>
                  </a:cubicBezTo>
                  <a:cubicBezTo>
                    <a:pt x="1215" y="2600"/>
                    <a:pt x="632" y="2061"/>
                    <a:pt x="627" y="2055"/>
                  </a:cubicBezTo>
                  <a:cubicBezTo>
                    <a:pt x="561" y="1990"/>
                    <a:pt x="561" y="1990"/>
                    <a:pt x="561" y="1990"/>
                  </a:cubicBezTo>
                  <a:cubicBezTo>
                    <a:pt x="468" y="1898"/>
                    <a:pt x="0" y="1426"/>
                    <a:pt x="12" y="1306"/>
                  </a:cubicBezTo>
                  <a:cubicBezTo>
                    <a:pt x="16" y="1179"/>
                    <a:pt x="496" y="692"/>
                    <a:pt x="551" y="637"/>
                  </a:cubicBezTo>
                  <a:cubicBezTo>
                    <a:pt x="626" y="561"/>
                    <a:pt x="626" y="561"/>
                    <a:pt x="626" y="561"/>
                  </a:cubicBezTo>
                  <a:cubicBezTo>
                    <a:pt x="720" y="467"/>
                    <a:pt x="1191" y="0"/>
                    <a:pt x="1311" y="11"/>
                  </a:cubicBezTo>
                  <a:cubicBezTo>
                    <a:pt x="1439" y="15"/>
                    <a:pt x="1932" y="502"/>
                    <a:pt x="1988" y="557"/>
                  </a:cubicBezTo>
                  <a:cubicBezTo>
                    <a:pt x="2054" y="623"/>
                    <a:pt x="2054" y="623"/>
                    <a:pt x="2054" y="623"/>
                  </a:cubicBezTo>
                  <a:cubicBezTo>
                    <a:pt x="2148" y="716"/>
                    <a:pt x="2616" y="1188"/>
                    <a:pt x="2604" y="1308"/>
                  </a:cubicBezTo>
                  <a:cubicBezTo>
                    <a:pt x="2600" y="1436"/>
                    <a:pt x="2113" y="1929"/>
                    <a:pt x="2058" y="1985"/>
                  </a:cubicBezTo>
                  <a:cubicBezTo>
                    <a:pt x="1992" y="2051"/>
                    <a:pt x="1992" y="2051"/>
                    <a:pt x="1992" y="2051"/>
                  </a:cubicBezTo>
                  <a:cubicBezTo>
                    <a:pt x="1898" y="2145"/>
                    <a:pt x="1437" y="2603"/>
                    <a:pt x="1310" y="2603"/>
                  </a:cubicBezTo>
                  <a:close/>
                  <a:moveTo>
                    <a:pt x="1319" y="2505"/>
                  </a:moveTo>
                  <a:cubicBezTo>
                    <a:pt x="1319" y="2505"/>
                    <a:pt x="1319" y="2505"/>
                    <a:pt x="1319" y="2505"/>
                  </a:cubicBezTo>
                  <a:close/>
                  <a:moveTo>
                    <a:pt x="111" y="1312"/>
                  </a:moveTo>
                  <a:cubicBezTo>
                    <a:pt x="125" y="1365"/>
                    <a:pt x="311" y="1602"/>
                    <a:pt x="632" y="1921"/>
                  </a:cubicBezTo>
                  <a:cubicBezTo>
                    <a:pt x="697" y="1985"/>
                    <a:pt x="697" y="1985"/>
                    <a:pt x="697" y="1985"/>
                  </a:cubicBezTo>
                  <a:cubicBezTo>
                    <a:pt x="883" y="2155"/>
                    <a:pt x="1242" y="2469"/>
                    <a:pt x="1314" y="2503"/>
                  </a:cubicBezTo>
                  <a:cubicBezTo>
                    <a:pt x="1371" y="2484"/>
                    <a:pt x="1606" y="2299"/>
                    <a:pt x="1920" y="1983"/>
                  </a:cubicBezTo>
                  <a:cubicBezTo>
                    <a:pt x="1986" y="1917"/>
                    <a:pt x="1986" y="1917"/>
                    <a:pt x="1986" y="1917"/>
                  </a:cubicBezTo>
                  <a:cubicBezTo>
                    <a:pt x="2308" y="1593"/>
                    <a:pt x="2492" y="1354"/>
                    <a:pt x="2505" y="1302"/>
                  </a:cubicBezTo>
                  <a:cubicBezTo>
                    <a:pt x="2491" y="1249"/>
                    <a:pt x="2305" y="1012"/>
                    <a:pt x="1984" y="693"/>
                  </a:cubicBezTo>
                  <a:cubicBezTo>
                    <a:pt x="1982" y="691"/>
                    <a:pt x="1982" y="691"/>
                    <a:pt x="1982" y="691"/>
                  </a:cubicBezTo>
                  <a:cubicBezTo>
                    <a:pt x="1919" y="629"/>
                    <a:pt x="1919" y="629"/>
                    <a:pt x="1919" y="629"/>
                  </a:cubicBezTo>
                  <a:cubicBezTo>
                    <a:pt x="1595" y="307"/>
                    <a:pt x="1357" y="123"/>
                    <a:pt x="1304" y="110"/>
                  </a:cubicBezTo>
                  <a:cubicBezTo>
                    <a:pt x="1252" y="124"/>
                    <a:pt x="1016" y="310"/>
                    <a:pt x="697" y="630"/>
                  </a:cubicBezTo>
                  <a:cubicBezTo>
                    <a:pt x="621" y="707"/>
                    <a:pt x="621" y="707"/>
                    <a:pt x="621" y="707"/>
                  </a:cubicBezTo>
                  <a:cubicBezTo>
                    <a:pt x="305" y="1025"/>
                    <a:pt x="124" y="1261"/>
                    <a:pt x="111" y="1312"/>
                  </a:cubicBezTo>
                  <a:close/>
                  <a:moveTo>
                    <a:pt x="111" y="1310"/>
                  </a:moveTo>
                  <a:cubicBezTo>
                    <a:pt x="111" y="1310"/>
                    <a:pt x="111" y="1310"/>
                    <a:pt x="111" y="1310"/>
                  </a:cubicBezTo>
                  <a:moveTo>
                    <a:pt x="2505" y="1304"/>
                  </a:moveTo>
                  <a:cubicBezTo>
                    <a:pt x="2505" y="1304"/>
                    <a:pt x="2505" y="1304"/>
                    <a:pt x="2505" y="1304"/>
                  </a:cubicBezTo>
                  <a:close/>
                  <a:moveTo>
                    <a:pt x="1307" y="110"/>
                  </a:moveTo>
                  <a:cubicBezTo>
                    <a:pt x="1307" y="110"/>
                    <a:pt x="1307" y="110"/>
                    <a:pt x="1307" y="1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3FA278E1-123C-4519-A938-3D1EBC16AB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0326" y="4497388"/>
              <a:ext cx="198438" cy="260350"/>
            </a:xfrm>
            <a:custGeom>
              <a:avLst/>
              <a:gdLst>
                <a:gd name="T0" fmla="*/ 432 w 432"/>
                <a:gd name="T1" fmla="*/ 345 h 564"/>
                <a:gd name="T2" fmla="*/ 432 w 432"/>
                <a:gd name="T3" fmla="*/ 412 h 564"/>
                <a:gd name="T4" fmla="*/ 427 w 432"/>
                <a:gd name="T5" fmla="*/ 427 h 564"/>
                <a:gd name="T6" fmla="*/ 409 w 432"/>
                <a:gd name="T7" fmla="*/ 434 h 564"/>
                <a:gd name="T8" fmla="*/ 375 w 432"/>
                <a:gd name="T9" fmla="*/ 434 h 564"/>
                <a:gd name="T10" fmla="*/ 375 w 432"/>
                <a:gd name="T11" fmla="*/ 563 h 564"/>
                <a:gd name="T12" fmla="*/ 271 w 432"/>
                <a:gd name="T13" fmla="*/ 564 h 564"/>
                <a:gd name="T14" fmla="*/ 270 w 432"/>
                <a:gd name="T15" fmla="*/ 434 h 564"/>
                <a:gd name="T16" fmla="*/ 44 w 432"/>
                <a:gd name="T17" fmla="*/ 435 h 564"/>
                <a:gd name="T18" fmla="*/ 24 w 432"/>
                <a:gd name="T19" fmla="*/ 428 h 564"/>
                <a:gd name="T20" fmla="*/ 12 w 432"/>
                <a:gd name="T21" fmla="*/ 411 h 564"/>
                <a:gd name="T22" fmla="*/ 0 w 432"/>
                <a:gd name="T23" fmla="*/ 352 h 564"/>
                <a:gd name="T24" fmla="*/ 259 w 432"/>
                <a:gd name="T25" fmla="*/ 1 h 564"/>
                <a:gd name="T26" fmla="*/ 373 w 432"/>
                <a:gd name="T27" fmla="*/ 0 h 564"/>
                <a:gd name="T28" fmla="*/ 374 w 432"/>
                <a:gd name="T29" fmla="*/ 345 h 564"/>
                <a:gd name="T30" fmla="*/ 432 w 432"/>
                <a:gd name="T31" fmla="*/ 345 h 564"/>
                <a:gd name="T32" fmla="*/ 270 w 432"/>
                <a:gd name="T33" fmla="*/ 345 h 564"/>
                <a:gd name="T34" fmla="*/ 270 w 432"/>
                <a:gd name="T35" fmla="*/ 198 h 564"/>
                <a:gd name="T36" fmla="*/ 270 w 432"/>
                <a:gd name="T37" fmla="*/ 169 h 564"/>
                <a:gd name="T38" fmla="*/ 273 w 432"/>
                <a:gd name="T39" fmla="*/ 136 h 564"/>
                <a:gd name="T40" fmla="*/ 125 w 432"/>
                <a:gd name="T41" fmla="*/ 345 h 564"/>
                <a:gd name="T42" fmla="*/ 270 w 432"/>
                <a:gd name="T43" fmla="*/ 34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2" h="564">
                  <a:moveTo>
                    <a:pt x="432" y="345"/>
                  </a:moveTo>
                  <a:cubicBezTo>
                    <a:pt x="432" y="412"/>
                    <a:pt x="432" y="412"/>
                    <a:pt x="432" y="412"/>
                  </a:cubicBezTo>
                  <a:cubicBezTo>
                    <a:pt x="432" y="418"/>
                    <a:pt x="430" y="423"/>
                    <a:pt x="427" y="427"/>
                  </a:cubicBezTo>
                  <a:cubicBezTo>
                    <a:pt x="423" y="432"/>
                    <a:pt x="417" y="434"/>
                    <a:pt x="409" y="434"/>
                  </a:cubicBezTo>
                  <a:cubicBezTo>
                    <a:pt x="375" y="434"/>
                    <a:pt x="375" y="434"/>
                    <a:pt x="375" y="434"/>
                  </a:cubicBezTo>
                  <a:cubicBezTo>
                    <a:pt x="375" y="563"/>
                    <a:pt x="375" y="563"/>
                    <a:pt x="375" y="563"/>
                  </a:cubicBezTo>
                  <a:cubicBezTo>
                    <a:pt x="271" y="564"/>
                    <a:pt x="271" y="564"/>
                    <a:pt x="271" y="564"/>
                  </a:cubicBezTo>
                  <a:cubicBezTo>
                    <a:pt x="270" y="434"/>
                    <a:pt x="270" y="434"/>
                    <a:pt x="270" y="434"/>
                  </a:cubicBezTo>
                  <a:cubicBezTo>
                    <a:pt x="44" y="435"/>
                    <a:pt x="44" y="435"/>
                    <a:pt x="44" y="435"/>
                  </a:cubicBezTo>
                  <a:cubicBezTo>
                    <a:pt x="36" y="435"/>
                    <a:pt x="30" y="433"/>
                    <a:pt x="24" y="428"/>
                  </a:cubicBezTo>
                  <a:cubicBezTo>
                    <a:pt x="17" y="423"/>
                    <a:pt x="14" y="418"/>
                    <a:pt x="12" y="411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259" y="1"/>
                    <a:pt x="259" y="1"/>
                    <a:pt x="259" y="1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74" y="345"/>
                    <a:pt x="374" y="345"/>
                    <a:pt x="374" y="345"/>
                  </a:cubicBezTo>
                  <a:lnTo>
                    <a:pt x="432" y="345"/>
                  </a:lnTo>
                  <a:close/>
                  <a:moveTo>
                    <a:pt x="270" y="345"/>
                  </a:moveTo>
                  <a:cubicBezTo>
                    <a:pt x="270" y="198"/>
                    <a:pt x="270" y="198"/>
                    <a:pt x="270" y="198"/>
                  </a:cubicBezTo>
                  <a:cubicBezTo>
                    <a:pt x="269" y="189"/>
                    <a:pt x="270" y="179"/>
                    <a:pt x="270" y="169"/>
                  </a:cubicBezTo>
                  <a:cubicBezTo>
                    <a:pt x="271" y="159"/>
                    <a:pt x="272" y="148"/>
                    <a:pt x="273" y="136"/>
                  </a:cubicBezTo>
                  <a:cubicBezTo>
                    <a:pt x="125" y="345"/>
                    <a:pt x="125" y="345"/>
                    <a:pt x="125" y="345"/>
                  </a:cubicBezTo>
                  <a:lnTo>
                    <a:pt x="270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0757FC76-EFD6-428D-B5C9-74488BF430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14638" y="4494213"/>
              <a:ext cx="192088" cy="265113"/>
            </a:xfrm>
            <a:custGeom>
              <a:avLst/>
              <a:gdLst>
                <a:gd name="T0" fmla="*/ 417 w 417"/>
                <a:gd name="T1" fmla="*/ 287 h 576"/>
                <a:gd name="T2" fmla="*/ 402 w 417"/>
                <a:gd name="T3" fmla="*/ 415 h 576"/>
                <a:gd name="T4" fmla="*/ 358 w 417"/>
                <a:gd name="T5" fmla="*/ 505 h 576"/>
                <a:gd name="T6" fmla="*/ 292 w 417"/>
                <a:gd name="T7" fmla="*/ 558 h 576"/>
                <a:gd name="T8" fmla="*/ 209 w 417"/>
                <a:gd name="T9" fmla="*/ 576 h 576"/>
                <a:gd name="T10" fmla="*/ 126 w 417"/>
                <a:gd name="T11" fmla="*/ 559 h 576"/>
                <a:gd name="T12" fmla="*/ 60 w 417"/>
                <a:gd name="T13" fmla="*/ 506 h 576"/>
                <a:gd name="T14" fmla="*/ 16 w 417"/>
                <a:gd name="T15" fmla="*/ 416 h 576"/>
                <a:gd name="T16" fmla="*/ 0 w 417"/>
                <a:gd name="T17" fmla="*/ 288 h 576"/>
                <a:gd name="T18" fmla="*/ 15 w 417"/>
                <a:gd name="T19" fmla="*/ 161 h 576"/>
                <a:gd name="T20" fmla="*/ 58 w 417"/>
                <a:gd name="T21" fmla="*/ 71 h 576"/>
                <a:gd name="T22" fmla="*/ 124 w 417"/>
                <a:gd name="T23" fmla="*/ 18 h 576"/>
                <a:gd name="T24" fmla="*/ 207 w 417"/>
                <a:gd name="T25" fmla="*/ 0 h 576"/>
                <a:gd name="T26" fmla="*/ 290 w 417"/>
                <a:gd name="T27" fmla="*/ 17 h 576"/>
                <a:gd name="T28" fmla="*/ 357 w 417"/>
                <a:gd name="T29" fmla="*/ 70 h 576"/>
                <a:gd name="T30" fmla="*/ 401 w 417"/>
                <a:gd name="T31" fmla="*/ 159 h 576"/>
                <a:gd name="T32" fmla="*/ 417 w 417"/>
                <a:gd name="T33" fmla="*/ 287 h 576"/>
                <a:gd name="T34" fmla="*/ 294 w 417"/>
                <a:gd name="T35" fmla="*/ 288 h 576"/>
                <a:gd name="T36" fmla="*/ 286 w 417"/>
                <a:gd name="T37" fmla="*/ 192 h 576"/>
                <a:gd name="T38" fmla="*/ 266 w 417"/>
                <a:gd name="T39" fmla="*/ 133 h 576"/>
                <a:gd name="T40" fmla="*/ 238 w 417"/>
                <a:gd name="T41" fmla="*/ 104 h 576"/>
                <a:gd name="T42" fmla="*/ 207 w 417"/>
                <a:gd name="T43" fmla="*/ 97 h 576"/>
                <a:gd name="T44" fmla="*/ 176 w 417"/>
                <a:gd name="T45" fmla="*/ 105 h 576"/>
                <a:gd name="T46" fmla="*/ 149 w 417"/>
                <a:gd name="T47" fmla="*/ 134 h 576"/>
                <a:gd name="T48" fmla="*/ 130 w 417"/>
                <a:gd name="T49" fmla="*/ 192 h 576"/>
                <a:gd name="T50" fmla="*/ 124 w 417"/>
                <a:gd name="T51" fmla="*/ 288 h 576"/>
                <a:gd name="T52" fmla="*/ 131 w 417"/>
                <a:gd name="T53" fmla="*/ 384 h 576"/>
                <a:gd name="T54" fmla="*/ 150 w 417"/>
                <a:gd name="T55" fmla="*/ 442 h 576"/>
                <a:gd name="T56" fmla="*/ 177 w 417"/>
                <a:gd name="T57" fmla="*/ 472 h 576"/>
                <a:gd name="T58" fmla="*/ 208 w 417"/>
                <a:gd name="T59" fmla="*/ 479 h 576"/>
                <a:gd name="T60" fmla="*/ 240 w 417"/>
                <a:gd name="T61" fmla="*/ 471 h 576"/>
                <a:gd name="T62" fmla="*/ 267 w 417"/>
                <a:gd name="T63" fmla="*/ 442 h 576"/>
                <a:gd name="T64" fmla="*/ 286 w 417"/>
                <a:gd name="T65" fmla="*/ 383 h 576"/>
                <a:gd name="T66" fmla="*/ 294 w 417"/>
                <a:gd name="T67" fmla="*/ 288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7" h="576">
                  <a:moveTo>
                    <a:pt x="417" y="287"/>
                  </a:moveTo>
                  <a:cubicBezTo>
                    <a:pt x="417" y="336"/>
                    <a:pt x="412" y="379"/>
                    <a:pt x="402" y="415"/>
                  </a:cubicBezTo>
                  <a:cubicBezTo>
                    <a:pt x="391" y="451"/>
                    <a:pt x="377" y="481"/>
                    <a:pt x="358" y="505"/>
                  </a:cubicBezTo>
                  <a:cubicBezTo>
                    <a:pt x="340" y="529"/>
                    <a:pt x="317" y="546"/>
                    <a:pt x="292" y="558"/>
                  </a:cubicBezTo>
                  <a:cubicBezTo>
                    <a:pt x="266" y="570"/>
                    <a:pt x="238" y="576"/>
                    <a:pt x="209" y="576"/>
                  </a:cubicBezTo>
                  <a:cubicBezTo>
                    <a:pt x="179" y="576"/>
                    <a:pt x="151" y="570"/>
                    <a:pt x="126" y="559"/>
                  </a:cubicBezTo>
                  <a:cubicBezTo>
                    <a:pt x="100" y="547"/>
                    <a:pt x="78" y="529"/>
                    <a:pt x="60" y="506"/>
                  </a:cubicBezTo>
                  <a:cubicBezTo>
                    <a:pt x="41" y="482"/>
                    <a:pt x="26" y="452"/>
                    <a:pt x="16" y="416"/>
                  </a:cubicBezTo>
                  <a:cubicBezTo>
                    <a:pt x="5" y="380"/>
                    <a:pt x="0" y="338"/>
                    <a:pt x="0" y="288"/>
                  </a:cubicBezTo>
                  <a:cubicBezTo>
                    <a:pt x="0" y="239"/>
                    <a:pt x="5" y="197"/>
                    <a:pt x="15" y="161"/>
                  </a:cubicBezTo>
                  <a:cubicBezTo>
                    <a:pt x="25" y="124"/>
                    <a:pt x="40" y="95"/>
                    <a:pt x="58" y="71"/>
                  </a:cubicBezTo>
                  <a:cubicBezTo>
                    <a:pt x="77" y="47"/>
                    <a:pt x="99" y="29"/>
                    <a:pt x="124" y="18"/>
                  </a:cubicBezTo>
                  <a:cubicBezTo>
                    <a:pt x="149" y="6"/>
                    <a:pt x="177" y="0"/>
                    <a:pt x="207" y="0"/>
                  </a:cubicBezTo>
                  <a:cubicBezTo>
                    <a:pt x="237" y="0"/>
                    <a:pt x="264" y="6"/>
                    <a:pt x="290" y="17"/>
                  </a:cubicBezTo>
                  <a:cubicBezTo>
                    <a:pt x="316" y="29"/>
                    <a:pt x="338" y="46"/>
                    <a:pt x="357" y="70"/>
                  </a:cubicBezTo>
                  <a:cubicBezTo>
                    <a:pt x="376" y="93"/>
                    <a:pt x="390" y="123"/>
                    <a:pt x="401" y="159"/>
                  </a:cubicBezTo>
                  <a:cubicBezTo>
                    <a:pt x="412" y="195"/>
                    <a:pt x="417" y="238"/>
                    <a:pt x="417" y="287"/>
                  </a:cubicBezTo>
                  <a:close/>
                  <a:moveTo>
                    <a:pt x="294" y="288"/>
                  </a:moveTo>
                  <a:cubicBezTo>
                    <a:pt x="293" y="249"/>
                    <a:pt x="291" y="217"/>
                    <a:pt x="286" y="192"/>
                  </a:cubicBezTo>
                  <a:cubicBezTo>
                    <a:pt x="281" y="167"/>
                    <a:pt x="274" y="148"/>
                    <a:pt x="266" y="133"/>
                  </a:cubicBezTo>
                  <a:cubicBezTo>
                    <a:pt x="258" y="119"/>
                    <a:pt x="249" y="110"/>
                    <a:pt x="238" y="104"/>
                  </a:cubicBezTo>
                  <a:cubicBezTo>
                    <a:pt x="228" y="99"/>
                    <a:pt x="218" y="97"/>
                    <a:pt x="207" y="97"/>
                  </a:cubicBezTo>
                  <a:cubicBezTo>
                    <a:pt x="197" y="97"/>
                    <a:pt x="186" y="99"/>
                    <a:pt x="176" y="105"/>
                  </a:cubicBezTo>
                  <a:cubicBezTo>
                    <a:pt x="166" y="110"/>
                    <a:pt x="157" y="120"/>
                    <a:pt x="149" y="134"/>
                  </a:cubicBezTo>
                  <a:cubicBezTo>
                    <a:pt x="141" y="148"/>
                    <a:pt x="135" y="168"/>
                    <a:pt x="130" y="192"/>
                  </a:cubicBezTo>
                  <a:cubicBezTo>
                    <a:pt x="126" y="217"/>
                    <a:pt x="123" y="249"/>
                    <a:pt x="124" y="288"/>
                  </a:cubicBezTo>
                  <a:cubicBezTo>
                    <a:pt x="124" y="327"/>
                    <a:pt x="126" y="359"/>
                    <a:pt x="131" y="384"/>
                  </a:cubicBezTo>
                  <a:cubicBezTo>
                    <a:pt x="136" y="409"/>
                    <a:pt x="142" y="428"/>
                    <a:pt x="150" y="442"/>
                  </a:cubicBezTo>
                  <a:cubicBezTo>
                    <a:pt x="158" y="457"/>
                    <a:pt x="167" y="466"/>
                    <a:pt x="177" y="472"/>
                  </a:cubicBezTo>
                  <a:cubicBezTo>
                    <a:pt x="187" y="477"/>
                    <a:pt x="198" y="479"/>
                    <a:pt x="208" y="479"/>
                  </a:cubicBezTo>
                  <a:cubicBezTo>
                    <a:pt x="219" y="479"/>
                    <a:pt x="229" y="477"/>
                    <a:pt x="240" y="471"/>
                  </a:cubicBezTo>
                  <a:cubicBezTo>
                    <a:pt x="250" y="466"/>
                    <a:pt x="259" y="456"/>
                    <a:pt x="267" y="442"/>
                  </a:cubicBezTo>
                  <a:cubicBezTo>
                    <a:pt x="275" y="428"/>
                    <a:pt x="282" y="408"/>
                    <a:pt x="286" y="383"/>
                  </a:cubicBezTo>
                  <a:cubicBezTo>
                    <a:pt x="291" y="359"/>
                    <a:pt x="294" y="327"/>
                    <a:pt x="294" y="2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D271EE8A-9E5D-4ACC-B917-9CCF58BEB5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0538" y="4495800"/>
              <a:ext cx="169863" cy="260350"/>
            </a:xfrm>
            <a:custGeom>
              <a:avLst/>
              <a:gdLst>
                <a:gd name="T0" fmla="*/ 368 w 368"/>
                <a:gd name="T1" fmla="*/ 477 h 565"/>
                <a:gd name="T2" fmla="*/ 368 w 368"/>
                <a:gd name="T3" fmla="*/ 564 h 565"/>
                <a:gd name="T4" fmla="*/ 48 w 368"/>
                <a:gd name="T5" fmla="*/ 565 h 565"/>
                <a:gd name="T6" fmla="*/ 48 w 368"/>
                <a:gd name="T7" fmla="*/ 478 h 565"/>
                <a:gd name="T8" fmla="*/ 156 w 368"/>
                <a:gd name="T9" fmla="*/ 478 h 565"/>
                <a:gd name="T10" fmla="*/ 155 w 368"/>
                <a:gd name="T11" fmla="*/ 194 h 565"/>
                <a:gd name="T12" fmla="*/ 155 w 368"/>
                <a:gd name="T13" fmla="*/ 172 h 565"/>
                <a:gd name="T14" fmla="*/ 156 w 368"/>
                <a:gd name="T15" fmla="*/ 150 h 565"/>
                <a:gd name="T16" fmla="*/ 92 w 368"/>
                <a:gd name="T17" fmla="*/ 203 h 565"/>
                <a:gd name="T18" fmla="*/ 76 w 368"/>
                <a:gd name="T19" fmla="*/ 211 h 565"/>
                <a:gd name="T20" fmla="*/ 60 w 368"/>
                <a:gd name="T21" fmla="*/ 211 h 565"/>
                <a:gd name="T22" fmla="*/ 47 w 368"/>
                <a:gd name="T23" fmla="*/ 206 h 565"/>
                <a:gd name="T24" fmla="*/ 38 w 368"/>
                <a:gd name="T25" fmla="*/ 199 h 565"/>
                <a:gd name="T26" fmla="*/ 0 w 368"/>
                <a:gd name="T27" fmla="*/ 149 h 565"/>
                <a:gd name="T28" fmla="*/ 175 w 368"/>
                <a:gd name="T29" fmla="*/ 1 h 565"/>
                <a:gd name="T30" fmla="*/ 274 w 368"/>
                <a:gd name="T31" fmla="*/ 0 h 565"/>
                <a:gd name="T32" fmla="*/ 275 w 368"/>
                <a:gd name="T33" fmla="*/ 477 h 565"/>
                <a:gd name="T34" fmla="*/ 368 w 368"/>
                <a:gd name="T35" fmla="*/ 477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8" h="565">
                  <a:moveTo>
                    <a:pt x="368" y="477"/>
                  </a:moveTo>
                  <a:cubicBezTo>
                    <a:pt x="368" y="564"/>
                    <a:pt x="368" y="564"/>
                    <a:pt x="368" y="564"/>
                  </a:cubicBezTo>
                  <a:cubicBezTo>
                    <a:pt x="48" y="565"/>
                    <a:pt x="48" y="565"/>
                    <a:pt x="48" y="565"/>
                  </a:cubicBezTo>
                  <a:cubicBezTo>
                    <a:pt x="48" y="478"/>
                    <a:pt x="48" y="478"/>
                    <a:pt x="48" y="478"/>
                  </a:cubicBezTo>
                  <a:cubicBezTo>
                    <a:pt x="156" y="478"/>
                    <a:pt x="156" y="478"/>
                    <a:pt x="156" y="478"/>
                  </a:cubicBezTo>
                  <a:cubicBezTo>
                    <a:pt x="155" y="194"/>
                    <a:pt x="155" y="194"/>
                    <a:pt x="155" y="194"/>
                  </a:cubicBezTo>
                  <a:cubicBezTo>
                    <a:pt x="155" y="186"/>
                    <a:pt x="155" y="179"/>
                    <a:pt x="155" y="172"/>
                  </a:cubicBezTo>
                  <a:cubicBezTo>
                    <a:pt x="155" y="164"/>
                    <a:pt x="156" y="157"/>
                    <a:pt x="156" y="150"/>
                  </a:cubicBezTo>
                  <a:cubicBezTo>
                    <a:pt x="92" y="203"/>
                    <a:pt x="92" y="203"/>
                    <a:pt x="92" y="203"/>
                  </a:cubicBezTo>
                  <a:cubicBezTo>
                    <a:pt x="87" y="208"/>
                    <a:pt x="81" y="210"/>
                    <a:pt x="76" y="211"/>
                  </a:cubicBezTo>
                  <a:cubicBezTo>
                    <a:pt x="70" y="212"/>
                    <a:pt x="65" y="212"/>
                    <a:pt x="60" y="211"/>
                  </a:cubicBezTo>
                  <a:cubicBezTo>
                    <a:pt x="55" y="210"/>
                    <a:pt x="51" y="209"/>
                    <a:pt x="47" y="206"/>
                  </a:cubicBezTo>
                  <a:cubicBezTo>
                    <a:pt x="43" y="204"/>
                    <a:pt x="40" y="201"/>
                    <a:pt x="38" y="19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5" y="477"/>
                    <a:pt x="275" y="477"/>
                    <a:pt x="275" y="477"/>
                  </a:cubicBezTo>
                  <a:lnTo>
                    <a:pt x="368" y="4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</p:grp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2B0D86C-E98A-4AED-8ECC-3F471E0771E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35661" r="24771"/>
          <a:stretch/>
        </p:blipFill>
        <p:spPr>
          <a:xfrm>
            <a:off x="7705726" y="857252"/>
            <a:ext cx="2962275" cy="4991099"/>
          </a:xfrm>
        </p:spPr>
      </p:pic>
    </p:spTree>
    <p:extLst>
      <p:ext uri="{BB962C8B-B14F-4D97-AF65-F5344CB8AC3E}">
        <p14:creationId xmlns:p14="http://schemas.microsoft.com/office/powerpoint/2010/main" val="1728203208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>
            <a:extLst>
              <a:ext uri="{FF2B5EF4-FFF2-40B4-BE49-F238E27FC236}">
                <a16:creationId xmlns:a16="http://schemas.microsoft.com/office/drawing/2014/main" id="{9775FA37-61FB-4570-9456-890F8D8E3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950" y="2665879"/>
            <a:ext cx="5257800" cy="2788268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/>
              <a:t>Step 4: Be ready to </a:t>
            </a:r>
            <a:r>
              <a:rPr lang="en-US" sz="3000" b="1" u="sng" dirty="0">
                <a:solidFill>
                  <a:schemeClr val="bg1"/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</a:rPr>
              <a:t>SHARE</a:t>
            </a:r>
            <a:r>
              <a:rPr lang="en-US" sz="3000" dirty="0"/>
              <a:t>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4B490BA-3795-48F5-81EA-91DD8872F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950" y="946557"/>
            <a:ext cx="5257452" cy="845265"/>
          </a:xfrm>
        </p:spPr>
        <p:txBody>
          <a:bodyPr/>
          <a:lstStyle/>
          <a:p>
            <a:r>
              <a:rPr lang="en-US" i="1" dirty="0">
                <a:latin typeface="+mn-lt"/>
              </a:rPr>
              <a:t>A Plan for Sharing Your Faith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BE1AFF-BCBB-46D0-B06F-1425205AC2C5}"/>
              </a:ext>
            </a:extLst>
          </p:cNvPr>
          <p:cNvGrpSpPr>
            <a:grpSpLocks/>
          </p:cNvGrpSpPr>
          <p:nvPr/>
        </p:nvGrpSpPr>
        <p:grpSpPr>
          <a:xfrm>
            <a:off x="9712561" y="1001344"/>
            <a:ext cx="733634" cy="733634"/>
            <a:chOff x="2298701" y="4024312"/>
            <a:chExt cx="1204913" cy="1200151"/>
          </a:xfrm>
          <a:solidFill>
            <a:schemeClr val="bg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224093C-F6A0-4E50-BE34-83E1C1C831B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8701" y="4024312"/>
              <a:ext cx="1204913" cy="1200151"/>
            </a:xfrm>
            <a:custGeom>
              <a:avLst/>
              <a:gdLst>
                <a:gd name="T0" fmla="*/ 1310 w 2616"/>
                <a:gd name="T1" fmla="*/ 2603 h 2603"/>
                <a:gd name="T2" fmla="*/ 1305 w 2616"/>
                <a:gd name="T3" fmla="*/ 2603 h 2603"/>
                <a:gd name="T4" fmla="*/ 627 w 2616"/>
                <a:gd name="T5" fmla="*/ 2055 h 2603"/>
                <a:gd name="T6" fmla="*/ 561 w 2616"/>
                <a:gd name="T7" fmla="*/ 1990 h 2603"/>
                <a:gd name="T8" fmla="*/ 12 w 2616"/>
                <a:gd name="T9" fmla="*/ 1306 h 2603"/>
                <a:gd name="T10" fmla="*/ 551 w 2616"/>
                <a:gd name="T11" fmla="*/ 637 h 2603"/>
                <a:gd name="T12" fmla="*/ 626 w 2616"/>
                <a:gd name="T13" fmla="*/ 561 h 2603"/>
                <a:gd name="T14" fmla="*/ 1311 w 2616"/>
                <a:gd name="T15" fmla="*/ 11 h 2603"/>
                <a:gd name="T16" fmla="*/ 1988 w 2616"/>
                <a:gd name="T17" fmla="*/ 557 h 2603"/>
                <a:gd name="T18" fmla="*/ 2054 w 2616"/>
                <a:gd name="T19" fmla="*/ 623 h 2603"/>
                <a:gd name="T20" fmla="*/ 2604 w 2616"/>
                <a:gd name="T21" fmla="*/ 1308 h 2603"/>
                <a:gd name="T22" fmla="*/ 2058 w 2616"/>
                <a:gd name="T23" fmla="*/ 1985 h 2603"/>
                <a:gd name="T24" fmla="*/ 1992 w 2616"/>
                <a:gd name="T25" fmla="*/ 2051 h 2603"/>
                <a:gd name="T26" fmla="*/ 1310 w 2616"/>
                <a:gd name="T27" fmla="*/ 2603 h 2603"/>
                <a:gd name="T28" fmla="*/ 1319 w 2616"/>
                <a:gd name="T29" fmla="*/ 2505 h 2603"/>
                <a:gd name="T30" fmla="*/ 1319 w 2616"/>
                <a:gd name="T31" fmla="*/ 2505 h 2603"/>
                <a:gd name="T32" fmla="*/ 111 w 2616"/>
                <a:gd name="T33" fmla="*/ 1312 h 2603"/>
                <a:gd name="T34" fmla="*/ 632 w 2616"/>
                <a:gd name="T35" fmla="*/ 1921 h 2603"/>
                <a:gd name="T36" fmla="*/ 697 w 2616"/>
                <a:gd name="T37" fmla="*/ 1985 h 2603"/>
                <a:gd name="T38" fmla="*/ 1314 w 2616"/>
                <a:gd name="T39" fmla="*/ 2503 h 2603"/>
                <a:gd name="T40" fmla="*/ 1920 w 2616"/>
                <a:gd name="T41" fmla="*/ 1983 h 2603"/>
                <a:gd name="T42" fmla="*/ 1986 w 2616"/>
                <a:gd name="T43" fmla="*/ 1917 h 2603"/>
                <a:gd name="T44" fmla="*/ 2505 w 2616"/>
                <a:gd name="T45" fmla="*/ 1302 h 2603"/>
                <a:gd name="T46" fmla="*/ 1984 w 2616"/>
                <a:gd name="T47" fmla="*/ 693 h 2603"/>
                <a:gd name="T48" fmla="*/ 1982 w 2616"/>
                <a:gd name="T49" fmla="*/ 691 h 2603"/>
                <a:gd name="T50" fmla="*/ 1919 w 2616"/>
                <a:gd name="T51" fmla="*/ 629 h 2603"/>
                <a:gd name="T52" fmla="*/ 1304 w 2616"/>
                <a:gd name="T53" fmla="*/ 110 h 2603"/>
                <a:gd name="T54" fmla="*/ 697 w 2616"/>
                <a:gd name="T55" fmla="*/ 630 h 2603"/>
                <a:gd name="T56" fmla="*/ 621 w 2616"/>
                <a:gd name="T57" fmla="*/ 707 h 2603"/>
                <a:gd name="T58" fmla="*/ 111 w 2616"/>
                <a:gd name="T59" fmla="*/ 1312 h 2603"/>
                <a:gd name="T60" fmla="*/ 111 w 2616"/>
                <a:gd name="T61" fmla="*/ 1310 h 2603"/>
                <a:gd name="T62" fmla="*/ 111 w 2616"/>
                <a:gd name="T63" fmla="*/ 1310 h 2603"/>
                <a:gd name="T64" fmla="*/ 2505 w 2616"/>
                <a:gd name="T65" fmla="*/ 1304 h 2603"/>
                <a:gd name="T66" fmla="*/ 2505 w 2616"/>
                <a:gd name="T67" fmla="*/ 1304 h 2603"/>
                <a:gd name="T68" fmla="*/ 1307 w 2616"/>
                <a:gd name="T69" fmla="*/ 110 h 2603"/>
                <a:gd name="T70" fmla="*/ 1307 w 2616"/>
                <a:gd name="T71" fmla="*/ 110 h 2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16" h="2603">
                  <a:moveTo>
                    <a:pt x="1310" y="2603"/>
                  </a:moveTo>
                  <a:cubicBezTo>
                    <a:pt x="1308" y="2603"/>
                    <a:pt x="1307" y="2603"/>
                    <a:pt x="1305" y="2603"/>
                  </a:cubicBezTo>
                  <a:cubicBezTo>
                    <a:pt x="1215" y="2600"/>
                    <a:pt x="632" y="2061"/>
                    <a:pt x="627" y="2055"/>
                  </a:cubicBezTo>
                  <a:cubicBezTo>
                    <a:pt x="561" y="1990"/>
                    <a:pt x="561" y="1990"/>
                    <a:pt x="561" y="1990"/>
                  </a:cubicBezTo>
                  <a:cubicBezTo>
                    <a:pt x="468" y="1898"/>
                    <a:pt x="0" y="1426"/>
                    <a:pt x="12" y="1306"/>
                  </a:cubicBezTo>
                  <a:cubicBezTo>
                    <a:pt x="16" y="1179"/>
                    <a:pt x="496" y="692"/>
                    <a:pt x="551" y="637"/>
                  </a:cubicBezTo>
                  <a:cubicBezTo>
                    <a:pt x="626" y="561"/>
                    <a:pt x="626" y="561"/>
                    <a:pt x="626" y="561"/>
                  </a:cubicBezTo>
                  <a:cubicBezTo>
                    <a:pt x="720" y="467"/>
                    <a:pt x="1191" y="0"/>
                    <a:pt x="1311" y="11"/>
                  </a:cubicBezTo>
                  <a:cubicBezTo>
                    <a:pt x="1439" y="15"/>
                    <a:pt x="1932" y="502"/>
                    <a:pt x="1988" y="557"/>
                  </a:cubicBezTo>
                  <a:cubicBezTo>
                    <a:pt x="2054" y="623"/>
                    <a:pt x="2054" y="623"/>
                    <a:pt x="2054" y="623"/>
                  </a:cubicBezTo>
                  <a:cubicBezTo>
                    <a:pt x="2148" y="716"/>
                    <a:pt x="2616" y="1188"/>
                    <a:pt x="2604" y="1308"/>
                  </a:cubicBezTo>
                  <a:cubicBezTo>
                    <a:pt x="2600" y="1436"/>
                    <a:pt x="2113" y="1929"/>
                    <a:pt x="2058" y="1985"/>
                  </a:cubicBezTo>
                  <a:cubicBezTo>
                    <a:pt x="1992" y="2051"/>
                    <a:pt x="1992" y="2051"/>
                    <a:pt x="1992" y="2051"/>
                  </a:cubicBezTo>
                  <a:cubicBezTo>
                    <a:pt x="1898" y="2145"/>
                    <a:pt x="1437" y="2603"/>
                    <a:pt x="1310" y="2603"/>
                  </a:cubicBezTo>
                  <a:close/>
                  <a:moveTo>
                    <a:pt x="1319" y="2505"/>
                  </a:moveTo>
                  <a:cubicBezTo>
                    <a:pt x="1319" y="2505"/>
                    <a:pt x="1319" y="2505"/>
                    <a:pt x="1319" y="2505"/>
                  </a:cubicBezTo>
                  <a:close/>
                  <a:moveTo>
                    <a:pt x="111" y="1312"/>
                  </a:moveTo>
                  <a:cubicBezTo>
                    <a:pt x="125" y="1365"/>
                    <a:pt x="311" y="1602"/>
                    <a:pt x="632" y="1921"/>
                  </a:cubicBezTo>
                  <a:cubicBezTo>
                    <a:pt x="697" y="1985"/>
                    <a:pt x="697" y="1985"/>
                    <a:pt x="697" y="1985"/>
                  </a:cubicBezTo>
                  <a:cubicBezTo>
                    <a:pt x="883" y="2155"/>
                    <a:pt x="1242" y="2469"/>
                    <a:pt x="1314" y="2503"/>
                  </a:cubicBezTo>
                  <a:cubicBezTo>
                    <a:pt x="1371" y="2484"/>
                    <a:pt x="1606" y="2299"/>
                    <a:pt x="1920" y="1983"/>
                  </a:cubicBezTo>
                  <a:cubicBezTo>
                    <a:pt x="1986" y="1917"/>
                    <a:pt x="1986" y="1917"/>
                    <a:pt x="1986" y="1917"/>
                  </a:cubicBezTo>
                  <a:cubicBezTo>
                    <a:pt x="2308" y="1593"/>
                    <a:pt x="2492" y="1354"/>
                    <a:pt x="2505" y="1302"/>
                  </a:cubicBezTo>
                  <a:cubicBezTo>
                    <a:pt x="2491" y="1249"/>
                    <a:pt x="2305" y="1012"/>
                    <a:pt x="1984" y="693"/>
                  </a:cubicBezTo>
                  <a:cubicBezTo>
                    <a:pt x="1982" y="691"/>
                    <a:pt x="1982" y="691"/>
                    <a:pt x="1982" y="691"/>
                  </a:cubicBezTo>
                  <a:cubicBezTo>
                    <a:pt x="1919" y="629"/>
                    <a:pt x="1919" y="629"/>
                    <a:pt x="1919" y="629"/>
                  </a:cubicBezTo>
                  <a:cubicBezTo>
                    <a:pt x="1595" y="307"/>
                    <a:pt x="1357" y="123"/>
                    <a:pt x="1304" y="110"/>
                  </a:cubicBezTo>
                  <a:cubicBezTo>
                    <a:pt x="1252" y="124"/>
                    <a:pt x="1016" y="310"/>
                    <a:pt x="697" y="630"/>
                  </a:cubicBezTo>
                  <a:cubicBezTo>
                    <a:pt x="621" y="707"/>
                    <a:pt x="621" y="707"/>
                    <a:pt x="621" y="707"/>
                  </a:cubicBezTo>
                  <a:cubicBezTo>
                    <a:pt x="305" y="1025"/>
                    <a:pt x="124" y="1261"/>
                    <a:pt x="111" y="1312"/>
                  </a:cubicBezTo>
                  <a:close/>
                  <a:moveTo>
                    <a:pt x="111" y="1310"/>
                  </a:moveTo>
                  <a:cubicBezTo>
                    <a:pt x="111" y="1310"/>
                    <a:pt x="111" y="1310"/>
                    <a:pt x="111" y="1310"/>
                  </a:cubicBezTo>
                  <a:moveTo>
                    <a:pt x="2505" y="1304"/>
                  </a:moveTo>
                  <a:cubicBezTo>
                    <a:pt x="2505" y="1304"/>
                    <a:pt x="2505" y="1304"/>
                    <a:pt x="2505" y="1304"/>
                  </a:cubicBezTo>
                  <a:close/>
                  <a:moveTo>
                    <a:pt x="1307" y="110"/>
                  </a:moveTo>
                  <a:cubicBezTo>
                    <a:pt x="1307" y="110"/>
                    <a:pt x="1307" y="110"/>
                    <a:pt x="1307" y="1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3FA278E1-123C-4519-A938-3D1EBC16AB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0326" y="4497388"/>
              <a:ext cx="198438" cy="260350"/>
            </a:xfrm>
            <a:custGeom>
              <a:avLst/>
              <a:gdLst>
                <a:gd name="T0" fmla="*/ 432 w 432"/>
                <a:gd name="T1" fmla="*/ 345 h 564"/>
                <a:gd name="T2" fmla="*/ 432 w 432"/>
                <a:gd name="T3" fmla="*/ 412 h 564"/>
                <a:gd name="T4" fmla="*/ 427 w 432"/>
                <a:gd name="T5" fmla="*/ 427 h 564"/>
                <a:gd name="T6" fmla="*/ 409 w 432"/>
                <a:gd name="T7" fmla="*/ 434 h 564"/>
                <a:gd name="T8" fmla="*/ 375 w 432"/>
                <a:gd name="T9" fmla="*/ 434 h 564"/>
                <a:gd name="T10" fmla="*/ 375 w 432"/>
                <a:gd name="T11" fmla="*/ 563 h 564"/>
                <a:gd name="T12" fmla="*/ 271 w 432"/>
                <a:gd name="T13" fmla="*/ 564 h 564"/>
                <a:gd name="T14" fmla="*/ 270 w 432"/>
                <a:gd name="T15" fmla="*/ 434 h 564"/>
                <a:gd name="T16" fmla="*/ 44 w 432"/>
                <a:gd name="T17" fmla="*/ 435 h 564"/>
                <a:gd name="T18" fmla="*/ 24 w 432"/>
                <a:gd name="T19" fmla="*/ 428 h 564"/>
                <a:gd name="T20" fmla="*/ 12 w 432"/>
                <a:gd name="T21" fmla="*/ 411 h 564"/>
                <a:gd name="T22" fmla="*/ 0 w 432"/>
                <a:gd name="T23" fmla="*/ 352 h 564"/>
                <a:gd name="T24" fmla="*/ 259 w 432"/>
                <a:gd name="T25" fmla="*/ 1 h 564"/>
                <a:gd name="T26" fmla="*/ 373 w 432"/>
                <a:gd name="T27" fmla="*/ 0 h 564"/>
                <a:gd name="T28" fmla="*/ 374 w 432"/>
                <a:gd name="T29" fmla="*/ 345 h 564"/>
                <a:gd name="T30" fmla="*/ 432 w 432"/>
                <a:gd name="T31" fmla="*/ 345 h 564"/>
                <a:gd name="T32" fmla="*/ 270 w 432"/>
                <a:gd name="T33" fmla="*/ 345 h 564"/>
                <a:gd name="T34" fmla="*/ 270 w 432"/>
                <a:gd name="T35" fmla="*/ 198 h 564"/>
                <a:gd name="T36" fmla="*/ 270 w 432"/>
                <a:gd name="T37" fmla="*/ 169 h 564"/>
                <a:gd name="T38" fmla="*/ 273 w 432"/>
                <a:gd name="T39" fmla="*/ 136 h 564"/>
                <a:gd name="T40" fmla="*/ 125 w 432"/>
                <a:gd name="T41" fmla="*/ 345 h 564"/>
                <a:gd name="T42" fmla="*/ 270 w 432"/>
                <a:gd name="T43" fmla="*/ 34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2" h="564">
                  <a:moveTo>
                    <a:pt x="432" y="345"/>
                  </a:moveTo>
                  <a:cubicBezTo>
                    <a:pt x="432" y="412"/>
                    <a:pt x="432" y="412"/>
                    <a:pt x="432" y="412"/>
                  </a:cubicBezTo>
                  <a:cubicBezTo>
                    <a:pt x="432" y="418"/>
                    <a:pt x="430" y="423"/>
                    <a:pt x="427" y="427"/>
                  </a:cubicBezTo>
                  <a:cubicBezTo>
                    <a:pt x="423" y="432"/>
                    <a:pt x="417" y="434"/>
                    <a:pt x="409" y="434"/>
                  </a:cubicBezTo>
                  <a:cubicBezTo>
                    <a:pt x="375" y="434"/>
                    <a:pt x="375" y="434"/>
                    <a:pt x="375" y="434"/>
                  </a:cubicBezTo>
                  <a:cubicBezTo>
                    <a:pt x="375" y="563"/>
                    <a:pt x="375" y="563"/>
                    <a:pt x="375" y="563"/>
                  </a:cubicBezTo>
                  <a:cubicBezTo>
                    <a:pt x="271" y="564"/>
                    <a:pt x="271" y="564"/>
                    <a:pt x="271" y="564"/>
                  </a:cubicBezTo>
                  <a:cubicBezTo>
                    <a:pt x="270" y="434"/>
                    <a:pt x="270" y="434"/>
                    <a:pt x="270" y="434"/>
                  </a:cubicBezTo>
                  <a:cubicBezTo>
                    <a:pt x="44" y="435"/>
                    <a:pt x="44" y="435"/>
                    <a:pt x="44" y="435"/>
                  </a:cubicBezTo>
                  <a:cubicBezTo>
                    <a:pt x="36" y="435"/>
                    <a:pt x="30" y="433"/>
                    <a:pt x="24" y="428"/>
                  </a:cubicBezTo>
                  <a:cubicBezTo>
                    <a:pt x="17" y="423"/>
                    <a:pt x="14" y="418"/>
                    <a:pt x="12" y="411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259" y="1"/>
                    <a:pt x="259" y="1"/>
                    <a:pt x="259" y="1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74" y="345"/>
                    <a:pt x="374" y="345"/>
                    <a:pt x="374" y="345"/>
                  </a:cubicBezTo>
                  <a:lnTo>
                    <a:pt x="432" y="345"/>
                  </a:lnTo>
                  <a:close/>
                  <a:moveTo>
                    <a:pt x="270" y="345"/>
                  </a:moveTo>
                  <a:cubicBezTo>
                    <a:pt x="270" y="198"/>
                    <a:pt x="270" y="198"/>
                    <a:pt x="270" y="198"/>
                  </a:cubicBezTo>
                  <a:cubicBezTo>
                    <a:pt x="269" y="189"/>
                    <a:pt x="270" y="179"/>
                    <a:pt x="270" y="169"/>
                  </a:cubicBezTo>
                  <a:cubicBezTo>
                    <a:pt x="271" y="159"/>
                    <a:pt x="272" y="148"/>
                    <a:pt x="273" y="136"/>
                  </a:cubicBezTo>
                  <a:cubicBezTo>
                    <a:pt x="125" y="345"/>
                    <a:pt x="125" y="345"/>
                    <a:pt x="125" y="345"/>
                  </a:cubicBezTo>
                  <a:lnTo>
                    <a:pt x="270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0757FC76-EFD6-428D-B5C9-74488BF430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14638" y="4494213"/>
              <a:ext cx="192088" cy="265113"/>
            </a:xfrm>
            <a:custGeom>
              <a:avLst/>
              <a:gdLst>
                <a:gd name="T0" fmla="*/ 417 w 417"/>
                <a:gd name="T1" fmla="*/ 287 h 576"/>
                <a:gd name="T2" fmla="*/ 402 w 417"/>
                <a:gd name="T3" fmla="*/ 415 h 576"/>
                <a:gd name="T4" fmla="*/ 358 w 417"/>
                <a:gd name="T5" fmla="*/ 505 h 576"/>
                <a:gd name="T6" fmla="*/ 292 w 417"/>
                <a:gd name="T7" fmla="*/ 558 h 576"/>
                <a:gd name="T8" fmla="*/ 209 w 417"/>
                <a:gd name="T9" fmla="*/ 576 h 576"/>
                <a:gd name="T10" fmla="*/ 126 w 417"/>
                <a:gd name="T11" fmla="*/ 559 h 576"/>
                <a:gd name="T12" fmla="*/ 60 w 417"/>
                <a:gd name="T13" fmla="*/ 506 h 576"/>
                <a:gd name="T14" fmla="*/ 16 w 417"/>
                <a:gd name="T15" fmla="*/ 416 h 576"/>
                <a:gd name="T16" fmla="*/ 0 w 417"/>
                <a:gd name="T17" fmla="*/ 288 h 576"/>
                <a:gd name="T18" fmla="*/ 15 w 417"/>
                <a:gd name="T19" fmla="*/ 161 h 576"/>
                <a:gd name="T20" fmla="*/ 58 w 417"/>
                <a:gd name="T21" fmla="*/ 71 h 576"/>
                <a:gd name="T22" fmla="*/ 124 w 417"/>
                <a:gd name="T23" fmla="*/ 18 h 576"/>
                <a:gd name="T24" fmla="*/ 207 w 417"/>
                <a:gd name="T25" fmla="*/ 0 h 576"/>
                <a:gd name="T26" fmla="*/ 290 w 417"/>
                <a:gd name="T27" fmla="*/ 17 h 576"/>
                <a:gd name="T28" fmla="*/ 357 w 417"/>
                <a:gd name="T29" fmla="*/ 70 h 576"/>
                <a:gd name="T30" fmla="*/ 401 w 417"/>
                <a:gd name="T31" fmla="*/ 159 h 576"/>
                <a:gd name="T32" fmla="*/ 417 w 417"/>
                <a:gd name="T33" fmla="*/ 287 h 576"/>
                <a:gd name="T34" fmla="*/ 294 w 417"/>
                <a:gd name="T35" fmla="*/ 288 h 576"/>
                <a:gd name="T36" fmla="*/ 286 w 417"/>
                <a:gd name="T37" fmla="*/ 192 h 576"/>
                <a:gd name="T38" fmla="*/ 266 w 417"/>
                <a:gd name="T39" fmla="*/ 133 h 576"/>
                <a:gd name="T40" fmla="*/ 238 w 417"/>
                <a:gd name="T41" fmla="*/ 104 h 576"/>
                <a:gd name="T42" fmla="*/ 207 w 417"/>
                <a:gd name="T43" fmla="*/ 97 h 576"/>
                <a:gd name="T44" fmla="*/ 176 w 417"/>
                <a:gd name="T45" fmla="*/ 105 h 576"/>
                <a:gd name="T46" fmla="*/ 149 w 417"/>
                <a:gd name="T47" fmla="*/ 134 h 576"/>
                <a:gd name="T48" fmla="*/ 130 w 417"/>
                <a:gd name="T49" fmla="*/ 192 h 576"/>
                <a:gd name="T50" fmla="*/ 124 w 417"/>
                <a:gd name="T51" fmla="*/ 288 h 576"/>
                <a:gd name="T52" fmla="*/ 131 w 417"/>
                <a:gd name="T53" fmla="*/ 384 h 576"/>
                <a:gd name="T54" fmla="*/ 150 w 417"/>
                <a:gd name="T55" fmla="*/ 442 h 576"/>
                <a:gd name="T56" fmla="*/ 177 w 417"/>
                <a:gd name="T57" fmla="*/ 472 h 576"/>
                <a:gd name="T58" fmla="*/ 208 w 417"/>
                <a:gd name="T59" fmla="*/ 479 h 576"/>
                <a:gd name="T60" fmla="*/ 240 w 417"/>
                <a:gd name="T61" fmla="*/ 471 h 576"/>
                <a:gd name="T62" fmla="*/ 267 w 417"/>
                <a:gd name="T63" fmla="*/ 442 h 576"/>
                <a:gd name="T64" fmla="*/ 286 w 417"/>
                <a:gd name="T65" fmla="*/ 383 h 576"/>
                <a:gd name="T66" fmla="*/ 294 w 417"/>
                <a:gd name="T67" fmla="*/ 288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7" h="576">
                  <a:moveTo>
                    <a:pt x="417" y="287"/>
                  </a:moveTo>
                  <a:cubicBezTo>
                    <a:pt x="417" y="336"/>
                    <a:pt x="412" y="379"/>
                    <a:pt x="402" y="415"/>
                  </a:cubicBezTo>
                  <a:cubicBezTo>
                    <a:pt x="391" y="451"/>
                    <a:pt x="377" y="481"/>
                    <a:pt x="358" y="505"/>
                  </a:cubicBezTo>
                  <a:cubicBezTo>
                    <a:pt x="340" y="529"/>
                    <a:pt x="317" y="546"/>
                    <a:pt x="292" y="558"/>
                  </a:cubicBezTo>
                  <a:cubicBezTo>
                    <a:pt x="266" y="570"/>
                    <a:pt x="238" y="576"/>
                    <a:pt x="209" y="576"/>
                  </a:cubicBezTo>
                  <a:cubicBezTo>
                    <a:pt x="179" y="576"/>
                    <a:pt x="151" y="570"/>
                    <a:pt x="126" y="559"/>
                  </a:cubicBezTo>
                  <a:cubicBezTo>
                    <a:pt x="100" y="547"/>
                    <a:pt x="78" y="529"/>
                    <a:pt x="60" y="506"/>
                  </a:cubicBezTo>
                  <a:cubicBezTo>
                    <a:pt x="41" y="482"/>
                    <a:pt x="26" y="452"/>
                    <a:pt x="16" y="416"/>
                  </a:cubicBezTo>
                  <a:cubicBezTo>
                    <a:pt x="5" y="380"/>
                    <a:pt x="0" y="338"/>
                    <a:pt x="0" y="288"/>
                  </a:cubicBezTo>
                  <a:cubicBezTo>
                    <a:pt x="0" y="239"/>
                    <a:pt x="5" y="197"/>
                    <a:pt x="15" y="161"/>
                  </a:cubicBezTo>
                  <a:cubicBezTo>
                    <a:pt x="25" y="124"/>
                    <a:pt x="40" y="95"/>
                    <a:pt x="58" y="71"/>
                  </a:cubicBezTo>
                  <a:cubicBezTo>
                    <a:pt x="77" y="47"/>
                    <a:pt x="99" y="29"/>
                    <a:pt x="124" y="18"/>
                  </a:cubicBezTo>
                  <a:cubicBezTo>
                    <a:pt x="149" y="6"/>
                    <a:pt x="177" y="0"/>
                    <a:pt x="207" y="0"/>
                  </a:cubicBezTo>
                  <a:cubicBezTo>
                    <a:pt x="237" y="0"/>
                    <a:pt x="264" y="6"/>
                    <a:pt x="290" y="17"/>
                  </a:cubicBezTo>
                  <a:cubicBezTo>
                    <a:pt x="316" y="29"/>
                    <a:pt x="338" y="46"/>
                    <a:pt x="357" y="70"/>
                  </a:cubicBezTo>
                  <a:cubicBezTo>
                    <a:pt x="376" y="93"/>
                    <a:pt x="390" y="123"/>
                    <a:pt x="401" y="159"/>
                  </a:cubicBezTo>
                  <a:cubicBezTo>
                    <a:pt x="412" y="195"/>
                    <a:pt x="417" y="238"/>
                    <a:pt x="417" y="287"/>
                  </a:cubicBezTo>
                  <a:close/>
                  <a:moveTo>
                    <a:pt x="294" y="288"/>
                  </a:moveTo>
                  <a:cubicBezTo>
                    <a:pt x="293" y="249"/>
                    <a:pt x="291" y="217"/>
                    <a:pt x="286" y="192"/>
                  </a:cubicBezTo>
                  <a:cubicBezTo>
                    <a:pt x="281" y="167"/>
                    <a:pt x="274" y="148"/>
                    <a:pt x="266" y="133"/>
                  </a:cubicBezTo>
                  <a:cubicBezTo>
                    <a:pt x="258" y="119"/>
                    <a:pt x="249" y="110"/>
                    <a:pt x="238" y="104"/>
                  </a:cubicBezTo>
                  <a:cubicBezTo>
                    <a:pt x="228" y="99"/>
                    <a:pt x="218" y="97"/>
                    <a:pt x="207" y="97"/>
                  </a:cubicBezTo>
                  <a:cubicBezTo>
                    <a:pt x="197" y="97"/>
                    <a:pt x="186" y="99"/>
                    <a:pt x="176" y="105"/>
                  </a:cubicBezTo>
                  <a:cubicBezTo>
                    <a:pt x="166" y="110"/>
                    <a:pt x="157" y="120"/>
                    <a:pt x="149" y="134"/>
                  </a:cubicBezTo>
                  <a:cubicBezTo>
                    <a:pt x="141" y="148"/>
                    <a:pt x="135" y="168"/>
                    <a:pt x="130" y="192"/>
                  </a:cubicBezTo>
                  <a:cubicBezTo>
                    <a:pt x="126" y="217"/>
                    <a:pt x="123" y="249"/>
                    <a:pt x="124" y="288"/>
                  </a:cubicBezTo>
                  <a:cubicBezTo>
                    <a:pt x="124" y="327"/>
                    <a:pt x="126" y="359"/>
                    <a:pt x="131" y="384"/>
                  </a:cubicBezTo>
                  <a:cubicBezTo>
                    <a:pt x="136" y="409"/>
                    <a:pt x="142" y="428"/>
                    <a:pt x="150" y="442"/>
                  </a:cubicBezTo>
                  <a:cubicBezTo>
                    <a:pt x="158" y="457"/>
                    <a:pt x="167" y="466"/>
                    <a:pt x="177" y="472"/>
                  </a:cubicBezTo>
                  <a:cubicBezTo>
                    <a:pt x="187" y="477"/>
                    <a:pt x="198" y="479"/>
                    <a:pt x="208" y="479"/>
                  </a:cubicBezTo>
                  <a:cubicBezTo>
                    <a:pt x="219" y="479"/>
                    <a:pt x="229" y="477"/>
                    <a:pt x="240" y="471"/>
                  </a:cubicBezTo>
                  <a:cubicBezTo>
                    <a:pt x="250" y="466"/>
                    <a:pt x="259" y="456"/>
                    <a:pt x="267" y="442"/>
                  </a:cubicBezTo>
                  <a:cubicBezTo>
                    <a:pt x="275" y="428"/>
                    <a:pt x="282" y="408"/>
                    <a:pt x="286" y="383"/>
                  </a:cubicBezTo>
                  <a:cubicBezTo>
                    <a:pt x="291" y="359"/>
                    <a:pt x="294" y="327"/>
                    <a:pt x="294" y="2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D271EE8A-9E5D-4ACC-B917-9CCF58BEB5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0538" y="4495800"/>
              <a:ext cx="169863" cy="260350"/>
            </a:xfrm>
            <a:custGeom>
              <a:avLst/>
              <a:gdLst>
                <a:gd name="T0" fmla="*/ 368 w 368"/>
                <a:gd name="T1" fmla="*/ 477 h 565"/>
                <a:gd name="T2" fmla="*/ 368 w 368"/>
                <a:gd name="T3" fmla="*/ 564 h 565"/>
                <a:gd name="T4" fmla="*/ 48 w 368"/>
                <a:gd name="T5" fmla="*/ 565 h 565"/>
                <a:gd name="T6" fmla="*/ 48 w 368"/>
                <a:gd name="T7" fmla="*/ 478 h 565"/>
                <a:gd name="T8" fmla="*/ 156 w 368"/>
                <a:gd name="T9" fmla="*/ 478 h 565"/>
                <a:gd name="T10" fmla="*/ 155 w 368"/>
                <a:gd name="T11" fmla="*/ 194 h 565"/>
                <a:gd name="T12" fmla="*/ 155 w 368"/>
                <a:gd name="T13" fmla="*/ 172 h 565"/>
                <a:gd name="T14" fmla="*/ 156 w 368"/>
                <a:gd name="T15" fmla="*/ 150 h 565"/>
                <a:gd name="T16" fmla="*/ 92 w 368"/>
                <a:gd name="T17" fmla="*/ 203 h 565"/>
                <a:gd name="T18" fmla="*/ 76 w 368"/>
                <a:gd name="T19" fmla="*/ 211 h 565"/>
                <a:gd name="T20" fmla="*/ 60 w 368"/>
                <a:gd name="T21" fmla="*/ 211 h 565"/>
                <a:gd name="T22" fmla="*/ 47 w 368"/>
                <a:gd name="T23" fmla="*/ 206 h 565"/>
                <a:gd name="T24" fmla="*/ 38 w 368"/>
                <a:gd name="T25" fmla="*/ 199 h 565"/>
                <a:gd name="T26" fmla="*/ 0 w 368"/>
                <a:gd name="T27" fmla="*/ 149 h 565"/>
                <a:gd name="T28" fmla="*/ 175 w 368"/>
                <a:gd name="T29" fmla="*/ 1 h 565"/>
                <a:gd name="T30" fmla="*/ 274 w 368"/>
                <a:gd name="T31" fmla="*/ 0 h 565"/>
                <a:gd name="T32" fmla="*/ 275 w 368"/>
                <a:gd name="T33" fmla="*/ 477 h 565"/>
                <a:gd name="T34" fmla="*/ 368 w 368"/>
                <a:gd name="T35" fmla="*/ 477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8" h="565">
                  <a:moveTo>
                    <a:pt x="368" y="477"/>
                  </a:moveTo>
                  <a:cubicBezTo>
                    <a:pt x="368" y="564"/>
                    <a:pt x="368" y="564"/>
                    <a:pt x="368" y="564"/>
                  </a:cubicBezTo>
                  <a:cubicBezTo>
                    <a:pt x="48" y="565"/>
                    <a:pt x="48" y="565"/>
                    <a:pt x="48" y="565"/>
                  </a:cubicBezTo>
                  <a:cubicBezTo>
                    <a:pt x="48" y="478"/>
                    <a:pt x="48" y="478"/>
                    <a:pt x="48" y="478"/>
                  </a:cubicBezTo>
                  <a:cubicBezTo>
                    <a:pt x="156" y="478"/>
                    <a:pt x="156" y="478"/>
                    <a:pt x="156" y="478"/>
                  </a:cubicBezTo>
                  <a:cubicBezTo>
                    <a:pt x="155" y="194"/>
                    <a:pt x="155" y="194"/>
                    <a:pt x="155" y="194"/>
                  </a:cubicBezTo>
                  <a:cubicBezTo>
                    <a:pt x="155" y="186"/>
                    <a:pt x="155" y="179"/>
                    <a:pt x="155" y="172"/>
                  </a:cubicBezTo>
                  <a:cubicBezTo>
                    <a:pt x="155" y="164"/>
                    <a:pt x="156" y="157"/>
                    <a:pt x="156" y="150"/>
                  </a:cubicBezTo>
                  <a:cubicBezTo>
                    <a:pt x="92" y="203"/>
                    <a:pt x="92" y="203"/>
                    <a:pt x="92" y="203"/>
                  </a:cubicBezTo>
                  <a:cubicBezTo>
                    <a:pt x="87" y="208"/>
                    <a:pt x="81" y="210"/>
                    <a:pt x="76" y="211"/>
                  </a:cubicBezTo>
                  <a:cubicBezTo>
                    <a:pt x="70" y="212"/>
                    <a:pt x="65" y="212"/>
                    <a:pt x="60" y="211"/>
                  </a:cubicBezTo>
                  <a:cubicBezTo>
                    <a:pt x="55" y="210"/>
                    <a:pt x="51" y="209"/>
                    <a:pt x="47" y="206"/>
                  </a:cubicBezTo>
                  <a:cubicBezTo>
                    <a:pt x="43" y="204"/>
                    <a:pt x="40" y="201"/>
                    <a:pt x="38" y="19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5" y="477"/>
                    <a:pt x="275" y="477"/>
                    <a:pt x="275" y="477"/>
                  </a:cubicBezTo>
                  <a:lnTo>
                    <a:pt x="368" y="4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</p:grp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D0C0AC05-AA61-4C53-A1B5-80F32A9C873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30215" r="302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92934012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>
            <a:extLst>
              <a:ext uri="{FF2B5EF4-FFF2-40B4-BE49-F238E27FC236}">
                <a16:creationId xmlns:a16="http://schemas.microsoft.com/office/drawing/2014/main" id="{9775FA37-61FB-4570-9456-890F8D8E3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950" y="2665879"/>
            <a:ext cx="5257800" cy="2788268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/>
              <a:t>Step 4: Be ready to </a:t>
            </a:r>
            <a:r>
              <a:rPr lang="en-US" sz="3000" b="1" u="sng" dirty="0">
                <a:solidFill>
                  <a:schemeClr val="accent1"/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</a:rPr>
              <a:t>SHARE</a:t>
            </a:r>
            <a:r>
              <a:rPr lang="en-US" sz="3000" dirty="0"/>
              <a:t>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4B490BA-3795-48F5-81EA-91DD8872F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950" y="946557"/>
            <a:ext cx="5257452" cy="845265"/>
          </a:xfrm>
        </p:spPr>
        <p:txBody>
          <a:bodyPr/>
          <a:lstStyle/>
          <a:p>
            <a:r>
              <a:rPr lang="en-US" i="1" dirty="0">
                <a:latin typeface="+mn-lt"/>
              </a:rPr>
              <a:t>A Plan for Sharing Your Faith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BE1AFF-BCBB-46D0-B06F-1425205AC2C5}"/>
              </a:ext>
            </a:extLst>
          </p:cNvPr>
          <p:cNvGrpSpPr>
            <a:grpSpLocks/>
          </p:cNvGrpSpPr>
          <p:nvPr/>
        </p:nvGrpSpPr>
        <p:grpSpPr>
          <a:xfrm>
            <a:off x="9712561" y="1001344"/>
            <a:ext cx="733634" cy="733634"/>
            <a:chOff x="2298701" y="4024312"/>
            <a:chExt cx="1204913" cy="1200151"/>
          </a:xfrm>
          <a:solidFill>
            <a:schemeClr val="bg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224093C-F6A0-4E50-BE34-83E1C1C831B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8701" y="4024312"/>
              <a:ext cx="1204913" cy="1200151"/>
            </a:xfrm>
            <a:custGeom>
              <a:avLst/>
              <a:gdLst>
                <a:gd name="T0" fmla="*/ 1310 w 2616"/>
                <a:gd name="T1" fmla="*/ 2603 h 2603"/>
                <a:gd name="T2" fmla="*/ 1305 w 2616"/>
                <a:gd name="T3" fmla="*/ 2603 h 2603"/>
                <a:gd name="T4" fmla="*/ 627 w 2616"/>
                <a:gd name="T5" fmla="*/ 2055 h 2603"/>
                <a:gd name="T6" fmla="*/ 561 w 2616"/>
                <a:gd name="T7" fmla="*/ 1990 h 2603"/>
                <a:gd name="T8" fmla="*/ 12 w 2616"/>
                <a:gd name="T9" fmla="*/ 1306 h 2603"/>
                <a:gd name="T10" fmla="*/ 551 w 2616"/>
                <a:gd name="T11" fmla="*/ 637 h 2603"/>
                <a:gd name="T12" fmla="*/ 626 w 2616"/>
                <a:gd name="T13" fmla="*/ 561 h 2603"/>
                <a:gd name="T14" fmla="*/ 1311 w 2616"/>
                <a:gd name="T15" fmla="*/ 11 h 2603"/>
                <a:gd name="T16" fmla="*/ 1988 w 2616"/>
                <a:gd name="T17" fmla="*/ 557 h 2603"/>
                <a:gd name="T18" fmla="*/ 2054 w 2616"/>
                <a:gd name="T19" fmla="*/ 623 h 2603"/>
                <a:gd name="T20" fmla="*/ 2604 w 2616"/>
                <a:gd name="T21" fmla="*/ 1308 h 2603"/>
                <a:gd name="T22" fmla="*/ 2058 w 2616"/>
                <a:gd name="T23" fmla="*/ 1985 h 2603"/>
                <a:gd name="T24" fmla="*/ 1992 w 2616"/>
                <a:gd name="T25" fmla="*/ 2051 h 2603"/>
                <a:gd name="T26" fmla="*/ 1310 w 2616"/>
                <a:gd name="T27" fmla="*/ 2603 h 2603"/>
                <a:gd name="T28" fmla="*/ 1319 w 2616"/>
                <a:gd name="T29" fmla="*/ 2505 h 2603"/>
                <a:gd name="T30" fmla="*/ 1319 w 2616"/>
                <a:gd name="T31" fmla="*/ 2505 h 2603"/>
                <a:gd name="T32" fmla="*/ 111 w 2616"/>
                <a:gd name="T33" fmla="*/ 1312 h 2603"/>
                <a:gd name="T34" fmla="*/ 632 w 2616"/>
                <a:gd name="T35" fmla="*/ 1921 h 2603"/>
                <a:gd name="T36" fmla="*/ 697 w 2616"/>
                <a:gd name="T37" fmla="*/ 1985 h 2603"/>
                <a:gd name="T38" fmla="*/ 1314 w 2616"/>
                <a:gd name="T39" fmla="*/ 2503 h 2603"/>
                <a:gd name="T40" fmla="*/ 1920 w 2616"/>
                <a:gd name="T41" fmla="*/ 1983 h 2603"/>
                <a:gd name="T42" fmla="*/ 1986 w 2616"/>
                <a:gd name="T43" fmla="*/ 1917 h 2603"/>
                <a:gd name="T44" fmla="*/ 2505 w 2616"/>
                <a:gd name="T45" fmla="*/ 1302 h 2603"/>
                <a:gd name="T46" fmla="*/ 1984 w 2616"/>
                <a:gd name="T47" fmla="*/ 693 h 2603"/>
                <a:gd name="T48" fmla="*/ 1982 w 2616"/>
                <a:gd name="T49" fmla="*/ 691 h 2603"/>
                <a:gd name="T50" fmla="*/ 1919 w 2616"/>
                <a:gd name="T51" fmla="*/ 629 h 2603"/>
                <a:gd name="T52" fmla="*/ 1304 w 2616"/>
                <a:gd name="T53" fmla="*/ 110 h 2603"/>
                <a:gd name="T54" fmla="*/ 697 w 2616"/>
                <a:gd name="T55" fmla="*/ 630 h 2603"/>
                <a:gd name="T56" fmla="*/ 621 w 2616"/>
                <a:gd name="T57" fmla="*/ 707 h 2603"/>
                <a:gd name="T58" fmla="*/ 111 w 2616"/>
                <a:gd name="T59" fmla="*/ 1312 h 2603"/>
                <a:gd name="T60" fmla="*/ 111 w 2616"/>
                <a:gd name="T61" fmla="*/ 1310 h 2603"/>
                <a:gd name="T62" fmla="*/ 111 w 2616"/>
                <a:gd name="T63" fmla="*/ 1310 h 2603"/>
                <a:gd name="T64" fmla="*/ 2505 w 2616"/>
                <a:gd name="T65" fmla="*/ 1304 h 2603"/>
                <a:gd name="T66" fmla="*/ 2505 w 2616"/>
                <a:gd name="T67" fmla="*/ 1304 h 2603"/>
                <a:gd name="T68" fmla="*/ 1307 w 2616"/>
                <a:gd name="T69" fmla="*/ 110 h 2603"/>
                <a:gd name="T70" fmla="*/ 1307 w 2616"/>
                <a:gd name="T71" fmla="*/ 110 h 2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16" h="2603">
                  <a:moveTo>
                    <a:pt x="1310" y="2603"/>
                  </a:moveTo>
                  <a:cubicBezTo>
                    <a:pt x="1308" y="2603"/>
                    <a:pt x="1307" y="2603"/>
                    <a:pt x="1305" y="2603"/>
                  </a:cubicBezTo>
                  <a:cubicBezTo>
                    <a:pt x="1215" y="2600"/>
                    <a:pt x="632" y="2061"/>
                    <a:pt x="627" y="2055"/>
                  </a:cubicBezTo>
                  <a:cubicBezTo>
                    <a:pt x="561" y="1990"/>
                    <a:pt x="561" y="1990"/>
                    <a:pt x="561" y="1990"/>
                  </a:cubicBezTo>
                  <a:cubicBezTo>
                    <a:pt x="468" y="1898"/>
                    <a:pt x="0" y="1426"/>
                    <a:pt x="12" y="1306"/>
                  </a:cubicBezTo>
                  <a:cubicBezTo>
                    <a:pt x="16" y="1179"/>
                    <a:pt x="496" y="692"/>
                    <a:pt x="551" y="637"/>
                  </a:cubicBezTo>
                  <a:cubicBezTo>
                    <a:pt x="626" y="561"/>
                    <a:pt x="626" y="561"/>
                    <a:pt x="626" y="561"/>
                  </a:cubicBezTo>
                  <a:cubicBezTo>
                    <a:pt x="720" y="467"/>
                    <a:pt x="1191" y="0"/>
                    <a:pt x="1311" y="11"/>
                  </a:cubicBezTo>
                  <a:cubicBezTo>
                    <a:pt x="1439" y="15"/>
                    <a:pt x="1932" y="502"/>
                    <a:pt x="1988" y="557"/>
                  </a:cubicBezTo>
                  <a:cubicBezTo>
                    <a:pt x="2054" y="623"/>
                    <a:pt x="2054" y="623"/>
                    <a:pt x="2054" y="623"/>
                  </a:cubicBezTo>
                  <a:cubicBezTo>
                    <a:pt x="2148" y="716"/>
                    <a:pt x="2616" y="1188"/>
                    <a:pt x="2604" y="1308"/>
                  </a:cubicBezTo>
                  <a:cubicBezTo>
                    <a:pt x="2600" y="1436"/>
                    <a:pt x="2113" y="1929"/>
                    <a:pt x="2058" y="1985"/>
                  </a:cubicBezTo>
                  <a:cubicBezTo>
                    <a:pt x="1992" y="2051"/>
                    <a:pt x="1992" y="2051"/>
                    <a:pt x="1992" y="2051"/>
                  </a:cubicBezTo>
                  <a:cubicBezTo>
                    <a:pt x="1898" y="2145"/>
                    <a:pt x="1437" y="2603"/>
                    <a:pt x="1310" y="2603"/>
                  </a:cubicBezTo>
                  <a:close/>
                  <a:moveTo>
                    <a:pt x="1319" y="2505"/>
                  </a:moveTo>
                  <a:cubicBezTo>
                    <a:pt x="1319" y="2505"/>
                    <a:pt x="1319" y="2505"/>
                    <a:pt x="1319" y="2505"/>
                  </a:cubicBezTo>
                  <a:close/>
                  <a:moveTo>
                    <a:pt x="111" y="1312"/>
                  </a:moveTo>
                  <a:cubicBezTo>
                    <a:pt x="125" y="1365"/>
                    <a:pt x="311" y="1602"/>
                    <a:pt x="632" y="1921"/>
                  </a:cubicBezTo>
                  <a:cubicBezTo>
                    <a:pt x="697" y="1985"/>
                    <a:pt x="697" y="1985"/>
                    <a:pt x="697" y="1985"/>
                  </a:cubicBezTo>
                  <a:cubicBezTo>
                    <a:pt x="883" y="2155"/>
                    <a:pt x="1242" y="2469"/>
                    <a:pt x="1314" y="2503"/>
                  </a:cubicBezTo>
                  <a:cubicBezTo>
                    <a:pt x="1371" y="2484"/>
                    <a:pt x="1606" y="2299"/>
                    <a:pt x="1920" y="1983"/>
                  </a:cubicBezTo>
                  <a:cubicBezTo>
                    <a:pt x="1986" y="1917"/>
                    <a:pt x="1986" y="1917"/>
                    <a:pt x="1986" y="1917"/>
                  </a:cubicBezTo>
                  <a:cubicBezTo>
                    <a:pt x="2308" y="1593"/>
                    <a:pt x="2492" y="1354"/>
                    <a:pt x="2505" y="1302"/>
                  </a:cubicBezTo>
                  <a:cubicBezTo>
                    <a:pt x="2491" y="1249"/>
                    <a:pt x="2305" y="1012"/>
                    <a:pt x="1984" y="693"/>
                  </a:cubicBezTo>
                  <a:cubicBezTo>
                    <a:pt x="1982" y="691"/>
                    <a:pt x="1982" y="691"/>
                    <a:pt x="1982" y="691"/>
                  </a:cubicBezTo>
                  <a:cubicBezTo>
                    <a:pt x="1919" y="629"/>
                    <a:pt x="1919" y="629"/>
                    <a:pt x="1919" y="629"/>
                  </a:cubicBezTo>
                  <a:cubicBezTo>
                    <a:pt x="1595" y="307"/>
                    <a:pt x="1357" y="123"/>
                    <a:pt x="1304" y="110"/>
                  </a:cubicBezTo>
                  <a:cubicBezTo>
                    <a:pt x="1252" y="124"/>
                    <a:pt x="1016" y="310"/>
                    <a:pt x="697" y="630"/>
                  </a:cubicBezTo>
                  <a:cubicBezTo>
                    <a:pt x="621" y="707"/>
                    <a:pt x="621" y="707"/>
                    <a:pt x="621" y="707"/>
                  </a:cubicBezTo>
                  <a:cubicBezTo>
                    <a:pt x="305" y="1025"/>
                    <a:pt x="124" y="1261"/>
                    <a:pt x="111" y="1312"/>
                  </a:cubicBezTo>
                  <a:close/>
                  <a:moveTo>
                    <a:pt x="111" y="1310"/>
                  </a:moveTo>
                  <a:cubicBezTo>
                    <a:pt x="111" y="1310"/>
                    <a:pt x="111" y="1310"/>
                    <a:pt x="111" y="1310"/>
                  </a:cubicBezTo>
                  <a:moveTo>
                    <a:pt x="2505" y="1304"/>
                  </a:moveTo>
                  <a:cubicBezTo>
                    <a:pt x="2505" y="1304"/>
                    <a:pt x="2505" y="1304"/>
                    <a:pt x="2505" y="1304"/>
                  </a:cubicBezTo>
                  <a:close/>
                  <a:moveTo>
                    <a:pt x="1307" y="110"/>
                  </a:moveTo>
                  <a:cubicBezTo>
                    <a:pt x="1307" y="110"/>
                    <a:pt x="1307" y="110"/>
                    <a:pt x="1307" y="1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3FA278E1-123C-4519-A938-3D1EBC16AB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0326" y="4497388"/>
              <a:ext cx="198438" cy="260350"/>
            </a:xfrm>
            <a:custGeom>
              <a:avLst/>
              <a:gdLst>
                <a:gd name="T0" fmla="*/ 432 w 432"/>
                <a:gd name="T1" fmla="*/ 345 h 564"/>
                <a:gd name="T2" fmla="*/ 432 w 432"/>
                <a:gd name="T3" fmla="*/ 412 h 564"/>
                <a:gd name="T4" fmla="*/ 427 w 432"/>
                <a:gd name="T5" fmla="*/ 427 h 564"/>
                <a:gd name="T6" fmla="*/ 409 w 432"/>
                <a:gd name="T7" fmla="*/ 434 h 564"/>
                <a:gd name="T8" fmla="*/ 375 w 432"/>
                <a:gd name="T9" fmla="*/ 434 h 564"/>
                <a:gd name="T10" fmla="*/ 375 w 432"/>
                <a:gd name="T11" fmla="*/ 563 h 564"/>
                <a:gd name="T12" fmla="*/ 271 w 432"/>
                <a:gd name="T13" fmla="*/ 564 h 564"/>
                <a:gd name="T14" fmla="*/ 270 w 432"/>
                <a:gd name="T15" fmla="*/ 434 h 564"/>
                <a:gd name="T16" fmla="*/ 44 w 432"/>
                <a:gd name="T17" fmla="*/ 435 h 564"/>
                <a:gd name="T18" fmla="*/ 24 w 432"/>
                <a:gd name="T19" fmla="*/ 428 h 564"/>
                <a:gd name="T20" fmla="*/ 12 w 432"/>
                <a:gd name="T21" fmla="*/ 411 h 564"/>
                <a:gd name="T22" fmla="*/ 0 w 432"/>
                <a:gd name="T23" fmla="*/ 352 h 564"/>
                <a:gd name="T24" fmla="*/ 259 w 432"/>
                <a:gd name="T25" fmla="*/ 1 h 564"/>
                <a:gd name="T26" fmla="*/ 373 w 432"/>
                <a:gd name="T27" fmla="*/ 0 h 564"/>
                <a:gd name="T28" fmla="*/ 374 w 432"/>
                <a:gd name="T29" fmla="*/ 345 h 564"/>
                <a:gd name="T30" fmla="*/ 432 w 432"/>
                <a:gd name="T31" fmla="*/ 345 h 564"/>
                <a:gd name="T32" fmla="*/ 270 w 432"/>
                <a:gd name="T33" fmla="*/ 345 h 564"/>
                <a:gd name="T34" fmla="*/ 270 w 432"/>
                <a:gd name="T35" fmla="*/ 198 h 564"/>
                <a:gd name="T36" fmla="*/ 270 w 432"/>
                <a:gd name="T37" fmla="*/ 169 h 564"/>
                <a:gd name="T38" fmla="*/ 273 w 432"/>
                <a:gd name="T39" fmla="*/ 136 h 564"/>
                <a:gd name="T40" fmla="*/ 125 w 432"/>
                <a:gd name="T41" fmla="*/ 345 h 564"/>
                <a:gd name="T42" fmla="*/ 270 w 432"/>
                <a:gd name="T43" fmla="*/ 34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2" h="564">
                  <a:moveTo>
                    <a:pt x="432" y="345"/>
                  </a:moveTo>
                  <a:cubicBezTo>
                    <a:pt x="432" y="412"/>
                    <a:pt x="432" y="412"/>
                    <a:pt x="432" y="412"/>
                  </a:cubicBezTo>
                  <a:cubicBezTo>
                    <a:pt x="432" y="418"/>
                    <a:pt x="430" y="423"/>
                    <a:pt x="427" y="427"/>
                  </a:cubicBezTo>
                  <a:cubicBezTo>
                    <a:pt x="423" y="432"/>
                    <a:pt x="417" y="434"/>
                    <a:pt x="409" y="434"/>
                  </a:cubicBezTo>
                  <a:cubicBezTo>
                    <a:pt x="375" y="434"/>
                    <a:pt x="375" y="434"/>
                    <a:pt x="375" y="434"/>
                  </a:cubicBezTo>
                  <a:cubicBezTo>
                    <a:pt x="375" y="563"/>
                    <a:pt x="375" y="563"/>
                    <a:pt x="375" y="563"/>
                  </a:cubicBezTo>
                  <a:cubicBezTo>
                    <a:pt x="271" y="564"/>
                    <a:pt x="271" y="564"/>
                    <a:pt x="271" y="564"/>
                  </a:cubicBezTo>
                  <a:cubicBezTo>
                    <a:pt x="270" y="434"/>
                    <a:pt x="270" y="434"/>
                    <a:pt x="270" y="434"/>
                  </a:cubicBezTo>
                  <a:cubicBezTo>
                    <a:pt x="44" y="435"/>
                    <a:pt x="44" y="435"/>
                    <a:pt x="44" y="435"/>
                  </a:cubicBezTo>
                  <a:cubicBezTo>
                    <a:pt x="36" y="435"/>
                    <a:pt x="30" y="433"/>
                    <a:pt x="24" y="428"/>
                  </a:cubicBezTo>
                  <a:cubicBezTo>
                    <a:pt x="17" y="423"/>
                    <a:pt x="14" y="418"/>
                    <a:pt x="12" y="411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259" y="1"/>
                    <a:pt x="259" y="1"/>
                    <a:pt x="259" y="1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74" y="345"/>
                    <a:pt x="374" y="345"/>
                    <a:pt x="374" y="345"/>
                  </a:cubicBezTo>
                  <a:lnTo>
                    <a:pt x="432" y="345"/>
                  </a:lnTo>
                  <a:close/>
                  <a:moveTo>
                    <a:pt x="270" y="345"/>
                  </a:moveTo>
                  <a:cubicBezTo>
                    <a:pt x="270" y="198"/>
                    <a:pt x="270" y="198"/>
                    <a:pt x="270" y="198"/>
                  </a:cubicBezTo>
                  <a:cubicBezTo>
                    <a:pt x="269" y="189"/>
                    <a:pt x="270" y="179"/>
                    <a:pt x="270" y="169"/>
                  </a:cubicBezTo>
                  <a:cubicBezTo>
                    <a:pt x="271" y="159"/>
                    <a:pt x="272" y="148"/>
                    <a:pt x="273" y="136"/>
                  </a:cubicBezTo>
                  <a:cubicBezTo>
                    <a:pt x="125" y="345"/>
                    <a:pt x="125" y="345"/>
                    <a:pt x="125" y="345"/>
                  </a:cubicBezTo>
                  <a:lnTo>
                    <a:pt x="270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0757FC76-EFD6-428D-B5C9-74488BF430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14638" y="4494213"/>
              <a:ext cx="192088" cy="265113"/>
            </a:xfrm>
            <a:custGeom>
              <a:avLst/>
              <a:gdLst>
                <a:gd name="T0" fmla="*/ 417 w 417"/>
                <a:gd name="T1" fmla="*/ 287 h 576"/>
                <a:gd name="T2" fmla="*/ 402 w 417"/>
                <a:gd name="T3" fmla="*/ 415 h 576"/>
                <a:gd name="T4" fmla="*/ 358 w 417"/>
                <a:gd name="T5" fmla="*/ 505 h 576"/>
                <a:gd name="T6" fmla="*/ 292 w 417"/>
                <a:gd name="T7" fmla="*/ 558 h 576"/>
                <a:gd name="T8" fmla="*/ 209 w 417"/>
                <a:gd name="T9" fmla="*/ 576 h 576"/>
                <a:gd name="T10" fmla="*/ 126 w 417"/>
                <a:gd name="T11" fmla="*/ 559 h 576"/>
                <a:gd name="T12" fmla="*/ 60 w 417"/>
                <a:gd name="T13" fmla="*/ 506 h 576"/>
                <a:gd name="T14" fmla="*/ 16 w 417"/>
                <a:gd name="T15" fmla="*/ 416 h 576"/>
                <a:gd name="T16" fmla="*/ 0 w 417"/>
                <a:gd name="T17" fmla="*/ 288 h 576"/>
                <a:gd name="T18" fmla="*/ 15 w 417"/>
                <a:gd name="T19" fmla="*/ 161 h 576"/>
                <a:gd name="T20" fmla="*/ 58 w 417"/>
                <a:gd name="T21" fmla="*/ 71 h 576"/>
                <a:gd name="T22" fmla="*/ 124 w 417"/>
                <a:gd name="T23" fmla="*/ 18 h 576"/>
                <a:gd name="T24" fmla="*/ 207 w 417"/>
                <a:gd name="T25" fmla="*/ 0 h 576"/>
                <a:gd name="T26" fmla="*/ 290 w 417"/>
                <a:gd name="T27" fmla="*/ 17 h 576"/>
                <a:gd name="T28" fmla="*/ 357 w 417"/>
                <a:gd name="T29" fmla="*/ 70 h 576"/>
                <a:gd name="T30" fmla="*/ 401 w 417"/>
                <a:gd name="T31" fmla="*/ 159 h 576"/>
                <a:gd name="T32" fmla="*/ 417 w 417"/>
                <a:gd name="T33" fmla="*/ 287 h 576"/>
                <a:gd name="T34" fmla="*/ 294 w 417"/>
                <a:gd name="T35" fmla="*/ 288 h 576"/>
                <a:gd name="T36" fmla="*/ 286 w 417"/>
                <a:gd name="T37" fmla="*/ 192 h 576"/>
                <a:gd name="T38" fmla="*/ 266 w 417"/>
                <a:gd name="T39" fmla="*/ 133 h 576"/>
                <a:gd name="T40" fmla="*/ 238 w 417"/>
                <a:gd name="T41" fmla="*/ 104 h 576"/>
                <a:gd name="T42" fmla="*/ 207 w 417"/>
                <a:gd name="T43" fmla="*/ 97 h 576"/>
                <a:gd name="T44" fmla="*/ 176 w 417"/>
                <a:gd name="T45" fmla="*/ 105 h 576"/>
                <a:gd name="T46" fmla="*/ 149 w 417"/>
                <a:gd name="T47" fmla="*/ 134 h 576"/>
                <a:gd name="T48" fmla="*/ 130 w 417"/>
                <a:gd name="T49" fmla="*/ 192 h 576"/>
                <a:gd name="T50" fmla="*/ 124 w 417"/>
                <a:gd name="T51" fmla="*/ 288 h 576"/>
                <a:gd name="T52" fmla="*/ 131 w 417"/>
                <a:gd name="T53" fmla="*/ 384 h 576"/>
                <a:gd name="T54" fmla="*/ 150 w 417"/>
                <a:gd name="T55" fmla="*/ 442 h 576"/>
                <a:gd name="T56" fmla="*/ 177 w 417"/>
                <a:gd name="T57" fmla="*/ 472 h 576"/>
                <a:gd name="T58" fmla="*/ 208 w 417"/>
                <a:gd name="T59" fmla="*/ 479 h 576"/>
                <a:gd name="T60" fmla="*/ 240 w 417"/>
                <a:gd name="T61" fmla="*/ 471 h 576"/>
                <a:gd name="T62" fmla="*/ 267 w 417"/>
                <a:gd name="T63" fmla="*/ 442 h 576"/>
                <a:gd name="T64" fmla="*/ 286 w 417"/>
                <a:gd name="T65" fmla="*/ 383 h 576"/>
                <a:gd name="T66" fmla="*/ 294 w 417"/>
                <a:gd name="T67" fmla="*/ 288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7" h="576">
                  <a:moveTo>
                    <a:pt x="417" y="287"/>
                  </a:moveTo>
                  <a:cubicBezTo>
                    <a:pt x="417" y="336"/>
                    <a:pt x="412" y="379"/>
                    <a:pt x="402" y="415"/>
                  </a:cubicBezTo>
                  <a:cubicBezTo>
                    <a:pt x="391" y="451"/>
                    <a:pt x="377" y="481"/>
                    <a:pt x="358" y="505"/>
                  </a:cubicBezTo>
                  <a:cubicBezTo>
                    <a:pt x="340" y="529"/>
                    <a:pt x="317" y="546"/>
                    <a:pt x="292" y="558"/>
                  </a:cubicBezTo>
                  <a:cubicBezTo>
                    <a:pt x="266" y="570"/>
                    <a:pt x="238" y="576"/>
                    <a:pt x="209" y="576"/>
                  </a:cubicBezTo>
                  <a:cubicBezTo>
                    <a:pt x="179" y="576"/>
                    <a:pt x="151" y="570"/>
                    <a:pt x="126" y="559"/>
                  </a:cubicBezTo>
                  <a:cubicBezTo>
                    <a:pt x="100" y="547"/>
                    <a:pt x="78" y="529"/>
                    <a:pt x="60" y="506"/>
                  </a:cubicBezTo>
                  <a:cubicBezTo>
                    <a:pt x="41" y="482"/>
                    <a:pt x="26" y="452"/>
                    <a:pt x="16" y="416"/>
                  </a:cubicBezTo>
                  <a:cubicBezTo>
                    <a:pt x="5" y="380"/>
                    <a:pt x="0" y="338"/>
                    <a:pt x="0" y="288"/>
                  </a:cubicBezTo>
                  <a:cubicBezTo>
                    <a:pt x="0" y="239"/>
                    <a:pt x="5" y="197"/>
                    <a:pt x="15" y="161"/>
                  </a:cubicBezTo>
                  <a:cubicBezTo>
                    <a:pt x="25" y="124"/>
                    <a:pt x="40" y="95"/>
                    <a:pt x="58" y="71"/>
                  </a:cubicBezTo>
                  <a:cubicBezTo>
                    <a:pt x="77" y="47"/>
                    <a:pt x="99" y="29"/>
                    <a:pt x="124" y="18"/>
                  </a:cubicBezTo>
                  <a:cubicBezTo>
                    <a:pt x="149" y="6"/>
                    <a:pt x="177" y="0"/>
                    <a:pt x="207" y="0"/>
                  </a:cubicBezTo>
                  <a:cubicBezTo>
                    <a:pt x="237" y="0"/>
                    <a:pt x="264" y="6"/>
                    <a:pt x="290" y="17"/>
                  </a:cubicBezTo>
                  <a:cubicBezTo>
                    <a:pt x="316" y="29"/>
                    <a:pt x="338" y="46"/>
                    <a:pt x="357" y="70"/>
                  </a:cubicBezTo>
                  <a:cubicBezTo>
                    <a:pt x="376" y="93"/>
                    <a:pt x="390" y="123"/>
                    <a:pt x="401" y="159"/>
                  </a:cubicBezTo>
                  <a:cubicBezTo>
                    <a:pt x="412" y="195"/>
                    <a:pt x="417" y="238"/>
                    <a:pt x="417" y="287"/>
                  </a:cubicBezTo>
                  <a:close/>
                  <a:moveTo>
                    <a:pt x="294" y="288"/>
                  </a:moveTo>
                  <a:cubicBezTo>
                    <a:pt x="293" y="249"/>
                    <a:pt x="291" y="217"/>
                    <a:pt x="286" y="192"/>
                  </a:cubicBezTo>
                  <a:cubicBezTo>
                    <a:pt x="281" y="167"/>
                    <a:pt x="274" y="148"/>
                    <a:pt x="266" y="133"/>
                  </a:cubicBezTo>
                  <a:cubicBezTo>
                    <a:pt x="258" y="119"/>
                    <a:pt x="249" y="110"/>
                    <a:pt x="238" y="104"/>
                  </a:cubicBezTo>
                  <a:cubicBezTo>
                    <a:pt x="228" y="99"/>
                    <a:pt x="218" y="97"/>
                    <a:pt x="207" y="97"/>
                  </a:cubicBezTo>
                  <a:cubicBezTo>
                    <a:pt x="197" y="97"/>
                    <a:pt x="186" y="99"/>
                    <a:pt x="176" y="105"/>
                  </a:cubicBezTo>
                  <a:cubicBezTo>
                    <a:pt x="166" y="110"/>
                    <a:pt x="157" y="120"/>
                    <a:pt x="149" y="134"/>
                  </a:cubicBezTo>
                  <a:cubicBezTo>
                    <a:pt x="141" y="148"/>
                    <a:pt x="135" y="168"/>
                    <a:pt x="130" y="192"/>
                  </a:cubicBezTo>
                  <a:cubicBezTo>
                    <a:pt x="126" y="217"/>
                    <a:pt x="123" y="249"/>
                    <a:pt x="124" y="288"/>
                  </a:cubicBezTo>
                  <a:cubicBezTo>
                    <a:pt x="124" y="327"/>
                    <a:pt x="126" y="359"/>
                    <a:pt x="131" y="384"/>
                  </a:cubicBezTo>
                  <a:cubicBezTo>
                    <a:pt x="136" y="409"/>
                    <a:pt x="142" y="428"/>
                    <a:pt x="150" y="442"/>
                  </a:cubicBezTo>
                  <a:cubicBezTo>
                    <a:pt x="158" y="457"/>
                    <a:pt x="167" y="466"/>
                    <a:pt x="177" y="472"/>
                  </a:cubicBezTo>
                  <a:cubicBezTo>
                    <a:pt x="187" y="477"/>
                    <a:pt x="198" y="479"/>
                    <a:pt x="208" y="479"/>
                  </a:cubicBezTo>
                  <a:cubicBezTo>
                    <a:pt x="219" y="479"/>
                    <a:pt x="229" y="477"/>
                    <a:pt x="240" y="471"/>
                  </a:cubicBezTo>
                  <a:cubicBezTo>
                    <a:pt x="250" y="466"/>
                    <a:pt x="259" y="456"/>
                    <a:pt x="267" y="442"/>
                  </a:cubicBezTo>
                  <a:cubicBezTo>
                    <a:pt x="275" y="428"/>
                    <a:pt x="282" y="408"/>
                    <a:pt x="286" y="383"/>
                  </a:cubicBezTo>
                  <a:cubicBezTo>
                    <a:pt x="291" y="359"/>
                    <a:pt x="294" y="327"/>
                    <a:pt x="294" y="2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D271EE8A-9E5D-4ACC-B917-9CCF58BEB5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0538" y="4495800"/>
              <a:ext cx="169863" cy="260350"/>
            </a:xfrm>
            <a:custGeom>
              <a:avLst/>
              <a:gdLst>
                <a:gd name="T0" fmla="*/ 368 w 368"/>
                <a:gd name="T1" fmla="*/ 477 h 565"/>
                <a:gd name="T2" fmla="*/ 368 w 368"/>
                <a:gd name="T3" fmla="*/ 564 h 565"/>
                <a:gd name="T4" fmla="*/ 48 w 368"/>
                <a:gd name="T5" fmla="*/ 565 h 565"/>
                <a:gd name="T6" fmla="*/ 48 w 368"/>
                <a:gd name="T7" fmla="*/ 478 h 565"/>
                <a:gd name="T8" fmla="*/ 156 w 368"/>
                <a:gd name="T9" fmla="*/ 478 h 565"/>
                <a:gd name="T10" fmla="*/ 155 w 368"/>
                <a:gd name="T11" fmla="*/ 194 h 565"/>
                <a:gd name="T12" fmla="*/ 155 w 368"/>
                <a:gd name="T13" fmla="*/ 172 h 565"/>
                <a:gd name="T14" fmla="*/ 156 w 368"/>
                <a:gd name="T15" fmla="*/ 150 h 565"/>
                <a:gd name="T16" fmla="*/ 92 w 368"/>
                <a:gd name="T17" fmla="*/ 203 h 565"/>
                <a:gd name="T18" fmla="*/ 76 w 368"/>
                <a:gd name="T19" fmla="*/ 211 h 565"/>
                <a:gd name="T20" fmla="*/ 60 w 368"/>
                <a:gd name="T21" fmla="*/ 211 h 565"/>
                <a:gd name="T22" fmla="*/ 47 w 368"/>
                <a:gd name="T23" fmla="*/ 206 h 565"/>
                <a:gd name="T24" fmla="*/ 38 w 368"/>
                <a:gd name="T25" fmla="*/ 199 h 565"/>
                <a:gd name="T26" fmla="*/ 0 w 368"/>
                <a:gd name="T27" fmla="*/ 149 h 565"/>
                <a:gd name="T28" fmla="*/ 175 w 368"/>
                <a:gd name="T29" fmla="*/ 1 h 565"/>
                <a:gd name="T30" fmla="*/ 274 w 368"/>
                <a:gd name="T31" fmla="*/ 0 h 565"/>
                <a:gd name="T32" fmla="*/ 275 w 368"/>
                <a:gd name="T33" fmla="*/ 477 h 565"/>
                <a:gd name="T34" fmla="*/ 368 w 368"/>
                <a:gd name="T35" fmla="*/ 477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8" h="565">
                  <a:moveTo>
                    <a:pt x="368" y="477"/>
                  </a:moveTo>
                  <a:cubicBezTo>
                    <a:pt x="368" y="564"/>
                    <a:pt x="368" y="564"/>
                    <a:pt x="368" y="564"/>
                  </a:cubicBezTo>
                  <a:cubicBezTo>
                    <a:pt x="48" y="565"/>
                    <a:pt x="48" y="565"/>
                    <a:pt x="48" y="565"/>
                  </a:cubicBezTo>
                  <a:cubicBezTo>
                    <a:pt x="48" y="478"/>
                    <a:pt x="48" y="478"/>
                    <a:pt x="48" y="478"/>
                  </a:cubicBezTo>
                  <a:cubicBezTo>
                    <a:pt x="156" y="478"/>
                    <a:pt x="156" y="478"/>
                    <a:pt x="156" y="478"/>
                  </a:cubicBezTo>
                  <a:cubicBezTo>
                    <a:pt x="155" y="194"/>
                    <a:pt x="155" y="194"/>
                    <a:pt x="155" y="194"/>
                  </a:cubicBezTo>
                  <a:cubicBezTo>
                    <a:pt x="155" y="186"/>
                    <a:pt x="155" y="179"/>
                    <a:pt x="155" y="172"/>
                  </a:cubicBezTo>
                  <a:cubicBezTo>
                    <a:pt x="155" y="164"/>
                    <a:pt x="156" y="157"/>
                    <a:pt x="156" y="150"/>
                  </a:cubicBezTo>
                  <a:cubicBezTo>
                    <a:pt x="92" y="203"/>
                    <a:pt x="92" y="203"/>
                    <a:pt x="92" y="203"/>
                  </a:cubicBezTo>
                  <a:cubicBezTo>
                    <a:pt x="87" y="208"/>
                    <a:pt x="81" y="210"/>
                    <a:pt x="76" y="211"/>
                  </a:cubicBezTo>
                  <a:cubicBezTo>
                    <a:pt x="70" y="212"/>
                    <a:pt x="65" y="212"/>
                    <a:pt x="60" y="211"/>
                  </a:cubicBezTo>
                  <a:cubicBezTo>
                    <a:pt x="55" y="210"/>
                    <a:pt x="51" y="209"/>
                    <a:pt x="47" y="206"/>
                  </a:cubicBezTo>
                  <a:cubicBezTo>
                    <a:pt x="43" y="204"/>
                    <a:pt x="40" y="201"/>
                    <a:pt x="38" y="19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5" y="477"/>
                    <a:pt x="275" y="477"/>
                    <a:pt x="275" y="477"/>
                  </a:cubicBezTo>
                  <a:lnTo>
                    <a:pt x="368" y="4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</p:grp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92B9975-7778-4418-8213-6E3062DDDB9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30215" r="302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42535829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4B490BA-3795-48F5-81EA-91DD8872F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950" y="946557"/>
            <a:ext cx="5257452" cy="84526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Truth is…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C1866B-5009-459E-8864-63C4A5910209}"/>
              </a:ext>
            </a:extLst>
          </p:cNvPr>
          <p:cNvSpPr txBox="1"/>
          <p:nvPr/>
        </p:nvSpPr>
        <p:spPr>
          <a:xfrm flipH="1">
            <a:off x="1793333" y="2205427"/>
            <a:ext cx="5291759" cy="392415"/>
          </a:xfrm>
          <a:prstGeom prst="rect">
            <a:avLst/>
          </a:prstGeom>
          <a:noFill/>
        </p:spPr>
        <p:txBody>
          <a:bodyPr wrap="square" lIns="0" tIns="0" rIns="68580" bIns="0" rtlCol="0" anchor="t">
            <a:noAutofit/>
          </a:bodyPr>
          <a:lstStyle/>
          <a:p>
            <a:pPr defTabSz="1219170">
              <a:lnSpc>
                <a:spcPct val="85000"/>
              </a:lnSpc>
              <a:defRPr/>
            </a:pPr>
            <a:endParaRPr lang="en-US" sz="2100" dirty="0">
              <a:solidFill>
                <a:srgbClr val="004970"/>
              </a:solidFill>
              <a:latin typeface="Lat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C1334E-5566-4758-8875-F93C58F5E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168" y="1791821"/>
            <a:ext cx="6825665" cy="403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04614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4B490BA-3795-48F5-81EA-91DD8872F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950" y="946557"/>
            <a:ext cx="5257452" cy="84526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Problem is…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7F384C-E55A-4A5E-9A05-5DCE6C0A6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548" y="1723293"/>
            <a:ext cx="6538608" cy="447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89356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C233EE4-AA01-48B8-B0C1-BF0F44346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950" y="946557"/>
            <a:ext cx="7914424" cy="845265"/>
          </a:xfrm>
        </p:spPr>
        <p:txBody>
          <a:bodyPr/>
          <a:lstStyle/>
          <a:p>
            <a:r>
              <a:rPr lang="en-US" sz="3600" spc="450" dirty="0"/>
              <a:t>FISHING IN MY POND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F1679-AB1D-419C-9766-E153A9A8B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5570" y="2721769"/>
            <a:ext cx="6965157" cy="1671638"/>
          </a:xfrm>
        </p:spPr>
        <p:txBody>
          <a:bodyPr/>
          <a:lstStyle/>
          <a:p>
            <a:pPr marL="107156" indent="-107156">
              <a:buNone/>
            </a:pPr>
            <a:r>
              <a:rPr lang="en-US" sz="3300" i="1" dirty="0"/>
              <a:t> Jesus called out, “Come, follow me, and  I will make you </a:t>
            </a:r>
            <a:r>
              <a:rPr lang="en-US" sz="3300" i="1" dirty="0">
                <a:highlight>
                  <a:srgbClr val="FFFF00"/>
                </a:highlight>
              </a:rPr>
              <a:t>fishers of men!”</a:t>
            </a:r>
            <a:br>
              <a:rPr lang="en-US" sz="3300" dirty="0"/>
            </a:br>
            <a:r>
              <a:rPr lang="en-US" sz="3300" dirty="0"/>
              <a:t>			 </a:t>
            </a:r>
            <a:r>
              <a:rPr lang="en-US" b="1" dirty="0">
                <a:latin typeface="Lato Black" panose="020F0A02020204030203" pitchFamily="34" charset="0"/>
              </a:rPr>
              <a:t>MATTHEW 4:19 (NIV)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15764481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F1679-AB1D-419C-9766-E153A9A8B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5118" y="2753802"/>
            <a:ext cx="7558088" cy="1835524"/>
          </a:xfrm>
        </p:spPr>
        <p:txBody>
          <a:bodyPr/>
          <a:lstStyle/>
          <a:p>
            <a:pPr marL="0" indent="0">
              <a:buNone/>
            </a:pPr>
            <a:r>
              <a:rPr lang="en-US" sz="3200" i="1" dirty="0"/>
              <a:t>Jesus said to His followers, “The harvest is plenteous, but </a:t>
            </a:r>
            <a:r>
              <a:rPr lang="en-US" sz="3200" i="1" dirty="0">
                <a:highlight>
                  <a:srgbClr val="FFFF00"/>
                </a:highlight>
              </a:rPr>
              <a:t>the laborers are few</a:t>
            </a:r>
            <a:r>
              <a:rPr lang="en-US" sz="3200" i="1" dirty="0"/>
              <a:t>.”</a:t>
            </a:r>
          </a:p>
          <a:p>
            <a:pPr marL="0" indent="0">
              <a:buNone/>
            </a:pPr>
            <a:r>
              <a:rPr lang="en-US" sz="2100" dirty="0">
                <a:latin typeface="+mj-lt"/>
              </a:rPr>
              <a:t>					MATTHEW 9:37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C233EE4-AA01-48B8-B0C1-BF0F44346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950" y="996564"/>
            <a:ext cx="7914424" cy="845265"/>
          </a:xfrm>
        </p:spPr>
        <p:txBody>
          <a:bodyPr/>
          <a:lstStyle/>
          <a:p>
            <a:r>
              <a:rPr lang="en-US" spc="450" dirty="0"/>
              <a:t>WHAT THE WORLD </a:t>
            </a:r>
            <a:br>
              <a:rPr lang="en-US" spc="450" dirty="0"/>
            </a:br>
            <a:r>
              <a:rPr lang="en-US" spc="450" dirty="0"/>
              <a:t>NEEDS NOW</a:t>
            </a:r>
          </a:p>
        </p:txBody>
      </p:sp>
    </p:spTree>
    <p:extLst>
      <p:ext uri="{BB962C8B-B14F-4D97-AF65-F5344CB8AC3E}">
        <p14:creationId xmlns:p14="http://schemas.microsoft.com/office/powerpoint/2010/main" val="187673795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D676C4-3F57-4A16-99B4-4E283F12DD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Session Three: Living on Mission for God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DAC7D47-FB26-454C-A5F1-D929D2707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312" y="1505346"/>
            <a:ext cx="9229496" cy="1238916"/>
          </a:xfrm>
        </p:spPr>
        <p:txBody>
          <a:bodyPr/>
          <a:lstStyle/>
          <a:p>
            <a:r>
              <a:rPr lang="en-US" sz="3600" b="1" spc="450" dirty="0"/>
              <a:t>WHAT CAN EACH CHRISTIAN DO? </a:t>
            </a:r>
          </a:p>
        </p:txBody>
      </p:sp>
    </p:spTree>
    <p:extLst>
      <p:ext uri="{BB962C8B-B14F-4D97-AF65-F5344CB8AC3E}">
        <p14:creationId xmlns:p14="http://schemas.microsoft.com/office/powerpoint/2010/main" val="1001402746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>
            <a:extLst>
              <a:ext uri="{FF2B5EF4-FFF2-40B4-BE49-F238E27FC236}">
                <a16:creationId xmlns:a16="http://schemas.microsoft.com/office/drawing/2014/main" id="{9775FA37-61FB-4570-9456-890F8D8E3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5648" y="1157392"/>
            <a:ext cx="5422857" cy="4991100"/>
          </a:xfrm>
        </p:spPr>
        <p:txBody>
          <a:bodyPr/>
          <a:lstStyle/>
          <a:p>
            <a:pPr marL="0" indent="0">
              <a:buNone/>
            </a:pPr>
            <a:endParaRPr lang="en-US" sz="1500" b="1" u="sng" dirty="0"/>
          </a:p>
          <a:p>
            <a:pPr marL="0" indent="0">
              <a:buNone/>
            </a:pPr>
            <a:r>
              <a:rPr lang="en-US" sz="2800" b="1" dirty="0">
                <a:highlight>
                  <a:srgbClr val="FFFF00"/>
                </a:highlight>
              </a:rPr>
              <a:t>What I can do…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800" dirty="0"/>
              <a:t>Be </a:t>
            </a:r>
            <a:r>
              <a:rPr lang="en-US" sz="2800" i="1" dirty="0"/>
              <a:t>prospect conscious</a:t>
            </a:r>
            <a:r>
              <a:rPr lang="en-US" sz="2800" dirty="0"/>
              <a:t>! John 4:35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800" dirty="0"/>
              <a:t>List and </a:t>
            </a:r>
            <a:r>
              <a:rPr lang="en-US" sz="2800" i="1" dirty="0"/>
              <a:t>pray for three unbelievers</a:t>
            </a:r>
            <a:r>
              <a:rPr lang="en-US" sz="2800" dirty="0"/>
              <a:t>.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800" dirty="0"/>
              <a:t>Pray for </a:t>
            </a:r>
            <a:r>
              <a:rPr lang="en-US" sz="2800" i="1" dirty="0"/>
              <a:t>Seekers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800" i="1" dirty="0"/>
              <a:t>Seek opportunities </a:t>
            </a:r>
            <a:r>
              <a:rPr lang="en-US" sz="2800" dirty="0"/>
              <a:t>to share the Good News.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800" dirty="0"/>
              <a:t>Start using the congregation’s “Lord’s Business Cards.”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4B490BA-3795-48F5-81EA-91DD8872F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201" y="312128"/>
            <a:ext cx="3100313" cy="845265"/>
          </a:xfrm>
        </p:spPr>
        <p:txBody>
          <a:bodyPr/>
          <a:lstStyle/>
          <a:p>
            <a:r>
              <a:rPr lang="en-US" spc="450" dirty="0"/>
              <a:t>MY PERSONAL </a:t>
            </a:r>
            <a:br>
              <a:rPr lang="en-US" spc="450" dirty="0"/>
            </a:br>
            <a:r>
              <a:rPr lang="en-US" spc="450" dirty="0">
                <a:solidFill>
                  <a:schemeClr val="accent1"/>
                </a:solidFill>
              </a:rPr>
              <a:t>SHARING</a:t>
            </a:r>
            <a:r>
              <a:rPr lang="en-US" spc="450" dirty="0"/>
              <a:t> PLAN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49F28F-3437-4BB6-9B77-673452793E4D}"/>
              </a:ext>
            </a:extLst>
          </p:cNvPr>
          <p:cNvGrpSpPr>
            <a:grpSpLocks/>
          </p:cNvGrpSpPr>
          <p:nvPr/>
        </p:nvGrpSpPr>
        <p:grpSpPr>
          <a:xfrm>
            <a:off x="9712561" y="1001344"/>
            <a:ext cx="733634" cy="733634"/>
            <a:chOff x="2298701" y="4024312"/>
            <a:chExt cx="1204913" cy="1200151"/>
          </a:xfrm>
          <a:solidFill>
            <a:schemeClr val="bg1"/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E460FA4-357C-4C75-9328-AF6027B122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8701" y="4024312"/>
              <a:ext cx="1204913" cy="1200151"/>
            </a:xfrm>
            <a:custGeom>
              <a:avLst/>
              <a:gdLst>
                <a:gd name="T0" fmla="*/ 1310 w 2616"/>
                <a:gd name="T1" fmla="*/ 2603 h 2603"/>
                <a:gd name="T2" fmla="*/ 1305 w 2616"/>
                <a:gd name="T3" fmla="*/ 2603 h 2603"/>
                <a:gd name="T4" fmla="*/ 627 w 2616"/>
                <a:gd name="T5" fmla="*/ 2055 h 2603"/>
                <a:gd name="T6" fmla="*/ 561 w 2616"/>
                <a:gd name="T7" fmla="*/ 1990 h 2603"/>
                <a:gd name="T8" fmla="*/ 12 w 2616"/>
                <a:gd name="T9" fmla="*/ 1306 h 2603"/>
                <a:gd name="T10" fmla="*/ 551 w 2616"/>
                <a:gd name="T11" fmla="*/ 637 h 2603"/>
                <a:gd name="T12" fmla="*/ 626 w 2616"/>
                <a:gd name="T13" fmla="*/ 561 h 2603"/>
                <a:gd name="T14" fmla="*/ 1311 w 2616"/>
                <a:gd name="T15" fmla="*/ 11 h 2603"/>
                <a:gd name="T16" fmla="*/ 1988 w 2616"/>
                <a:gd name="T17" fmla="*/ 557 h 2603"/>
                <a:gd name="T18" fmla="*/ 2054 w 2616"/>
                <a:gd name="T19" fmla="*/ 623 h 2603"/>
                <a:gd name="T20" fmla="*/ 2604 w 2616"/>
                <a:gd name="T21" fmla="*/ 1308 h 2603"/>
                <a:gd name="T22" fmla="*/ 2058 w 2616"/>
                <a:gd name="T23" fmla="*/ 1985 h 2603"/>
                <a:gd name="T24" fmla="*/ 1992 w 2616"/>
                <a:gd name="T25" fmla="*/ 2051 h 2603"/>
                <a:gd name="T26" fmla="*/ 1310 w 2616"/>
                <a:gd name="T27" fmla="*/ 2603 h 2603"/>
                <a:gd name="T28" fmla="*/ 1319 w 2616"/>
                <a:gd name="T29" fmla="*/ 2505 h 2603"/>
                <a:gd name="T30" fmla="*/ 1319 w 2616"/>
                <a:gd name="T31" fmla="*/ 2505 h 2603"/>
                <a:gd name="T32" fmla="*/ 111 w 2616"/>
                <a:gd name="T33" fmla="*/ 1312 h 2603"/>
                <a:gd name="T34" fmla="*/ 632 w 2616"/>
                <a:gd name="T35" fmla="*/ 1921 h 2603"/>
                <a:gd name="T36" fmla="*/ 697 w 2616"/>
                <a:gd name="T37" fmla="*/ 1985 h 2603"/>
                <a:gd name="T38" fmla="*/ 1314 w 2616"/>
                <a:gd name="T39" fmla="*/ 2503 h 2603"/>
                <a:gd name="T40" fmla="*/ 1920 w 2616"/>
                <a:gd name="T41" fmla="*/ 1983 h 2603"/>
                <a:gd name="T42" fmla="*/ 1986 w 2616"/>
                <a:gd name="T43" fmla="*/ 1917 h 2603"/>
                <a:gd name="T44" fmla="*/ 2505 w 2616"/>
                <a:gd name="T45" fmla="*/ 1302 h 2603"/>
                <a:gd name="T46" fmla="*/ 1984 w 2616"/>
                <a:gd name="T47" fmla="*/ 693 h 2603"/>
                <a:gd name="T48" fmla="*/ 1982 w 2616"/>
                <a:gd name="T49" fmla="*/ 691 h 2603"/>
                <a:gd name="T50" fmla="*/ 1919 w 2616"/>
                <a:gd name="T51" fmla="*/ 629 h 2603"/>
                <a:gd name="T52" fmla="*/ 1304 w 2616"/>
                <a:gd name="T53" fmla="*/ 110 h 2603"/>
                <a:gd name="T54" fmla="*/ 697 w 2616"/>
                <a:gd name="T55" fmla="*/ 630 h 2603"/>
                <a:gd name="T56" fmla="*/ 621 w 2616"/>
                <a:gd name="T57" fmla="*/ 707 h 2603"/>
                <a:gd name="T58" fmla="*/ 111 w 2616"/>
                <a:gd name="T59" fmla="*/ 1312 h 2603"/>
                <a:gd name="T60" fmla="*/ 111 w 2616"/>
                <a:gd name="T61" fmla="*/ 1310 h 2603"/>
                <a:gd name="T62" fmla="*/ 111 w 2616"/>
                <a:gd name="T63" fmla="*/ 1310 h 2603"/>
                <a:gd name="T64" fmla="*/ 2505 w 2616"/>
                <a:gd name="T65" fmla="*/ 1304 h 2603"/>
                <a:gd name="T66" fmla="*/ 2505 w 2616"/>
                <a:gd name="T67" fmla="*/ 1304 h 2603"/>
                <a:gd name="T68" fmla="*/ 1307 w 2616"/>
                <a:gd name="T69" fmla="*/ 110 h 2603"/>
                <a:gd name="T70" fmla="*/ 1307 w 2616"/>
                <a:gd name="T71" fmla="*/ 110 h 2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16" h="2603">
                  <a:moveTo>
                    <a:pt x="1310" y="2603"/>
                  </a:moveTo>
                  <a:cubicBezTo>
                    <a:pt x="1308" y="2603"/>
                    <a:pt x="1307" y="2603"/>
                    <a:pt x="1305" y="2603"/>
                  </a:cubicBezTo>
                  <a:cubicBezTo>
                    <a:pt x="1215" y="2600"/>
                    <a:pt x="632" y="2061"/>
                    <a:pt x="627" y="2055"/>
                  </a:cubicBezTo>
                  <a:cubicBezTo>
                    <a:pt x="561" y="1990"/>
                    <a:pt x="561" y="1990"/>
                    <a:pt x="561" y="1990"/>
                  </a:cubicBezTo>
                  <a:cubicBezTo>
                    <a:pt x="468" y="1898"/>
                    <a:pt x="0" y="1426"/>
                    <a:pt x="12" y="1306"/>
                  </a:cubicBezTo>
                  <a:cubicBezTo>
                    <a:pt x="16" y="1179"/>
                    <a:pt x="496" y="692"/>
                    <a:pt x="551" y="637"/>
                  </a:cubicBezTo>
                  <a:cubicBezTo>
                    <a:pt x="626" y="561"/>
                    <a:pt x="626" y="561"/>
                    <a:pt x="626" y="561"/>
                  </a:cubicBezTo>
                  <a:cubicBezTo>
                    <a:pt x="720" y="467"/>
                    <a:pt x="1191" y="0"/>
                    <a:pt x="1311" y="11"/>
                  </a:cubicBezTo>
                  <a:cubicBezTo>
                    <a:pt x="1439" y="15"/>
                    <a:pt x="1932" y="502"/>
                    <a:pt x="1988" y="557"/>
                  </a:cubicBezTo>
                  <a:cubicBezTo>
                    <a:pt x="2054" y="623"/>
                    <a:pt x="2054" y="623"/>
                    <a:pt x="2054" y="623"/>
                  </a:cubicBezTo>
                  <a:cubicBezTo>
                    <a:pt x="2148" y="716"/>
                    <a:pt x="2616" y="1188"/>
                    <a:pt x="2604" y="1308"/>
                  </a:cubicBezTo>
                  <a:cubicBezTo>
                    <a:pt x="2600" y="1436"/>
                    <a:pt x="2113" y="1929"/>
                    <a:pt x="2058" y="1985"/>
                  </a:cubicBezTo>
                  <a:cubicBezTo>
                    <a:pt x="1992" y="2051"/>
                    <a:pt x="1992" y="2051"/>
                    <a:pt x="1992" y="2051"/>
                  </a:cubicBezTo>
                  <a:cubicBezTo>
                    <a:pt x="1898" y="2145"/>
                    <a:pt x="1437" y="2603"/>
                    <a:pt x="1310" y="2603"/>
                  </a:cubicBezTo>
                  <a:close/>
                  <a:moveTo>
                    <a:pt x="1319" y="2505"/>
                  </a:moveTo>
                  <a:cubicBezTo>
                    <a:pt x="1319" y="2505"/>
                    <a:pt x="1319" y="2505"/>
                    <a:pt x="1319" y="2505"/>
                  </a:cubicBezTo>
                  <a:close/>
                  <a:moveTo>
                    <a:pt x="111" y="1312"/>
                  </a:moveTo>
                  <a:cubicBezTo>
                    <a:pt x="125" y="1365"/>
                    <a:pt x="311" y="1602"/>
                    <a:pt x="632" y="1921"/>
                  </a:cubicBezTo>
                  <a:cubicBezTo>
                    <a:pt x="697" y="1985"/>
                    <a:pt x="697" y="1985"/>
                    <a:pt x="697" y="1985"/>
                  </a:cubicBezTo>
                  <a:cubicBezTo>
                    <a:pt x="883" y="2155"/>
                    <a:pt x="1242" y="2469"/>
                    <a:pt x="1314" y="2503"/>
                  </a:cubicBezTo>
                  <a:cubicBezTo>
                    <a:pt x="1371" y="2484"/>
                    <a:pt x="1606" y="2299"/>
                    <a:pt x="1920" y="1983"/>
                  </a:cubicBezTo>
                  <a:cubicBezTo>
                    <a:pt x="1986" y="1917"/>
                    <a:pt x="1986" y="1917"/>
                    <a:pt x="1986" y="1917"/>
                  </a:cubicBezTo>
                  <a:cubicBezTo>
                    <a:pt x="2308" y="1593"/>
                    <a:pt x="2492" y="1354"/>
                    <a:pt x="2505" y="1302"/>
                  </a:cubicBezTo>
                  <a:cubicBezTo>
                    <a:pt x="2491" y="1249"/>
                    <a:pt x="2305" y="1012"/>
                    <a:pt x="1984" y="693"/>
                  </a:cubicBezTo>
                  <a:cubicBezTo>
                    <a:pt x="1982" y="691"/>
                    <a:pt x="1982" y="691"/>
                    <a:pt x="1982" y="691"/>
                  </a:cubicBezTo>
                  <a:cubicBezTo>
                    <a:pt x="1919" y="629"/>
                    <a:pt x="1919" y="629"/>
                    <a:pt x="1919" y="629"/>
                  </a:cubicBezTo>
                  <a:cubicBezTo>
                    <a:pt x="1595" y="307"/>
                    <a:pt x="1357" y="123"/>
                    <a:pt x="1304" y="110"/>
                  </a:cubicBezTo>
                  <a:cubicBezTo>
                    <a:pt x="1252" y="124"/>
                    <a:pt x="1016" y="310"/>
                    <a:pt x="697" y="630"/>
                  </a:cubicBezTo>
                  <a:cubicBezTo>
                    <a:pt x="621" y="707"/>
                    <a:pt x="621" y="707"/>
                    <a:pt x="621" y="707"/>
                  </a:cubicBezTo>
                  <a:cubicBezTo>
                    <a:pt x="305" y="1025"/>
                    <a:pt x="124" y="1261"/>
                    <a:pt x="111" y="1312"/>
                  </a:cubicBezTo>
                  <a:close/>
                  <a:moveTo>
                    <a:pt x="111" y="1310"/>
                  </a:moveTo>
                  <a:cubicBezTo>
                    <a:pt x="111" y="1310"/>
                    <a:pt x="111" y="1310"/>
                    <a:pt x="111" y="1310"/>
                  </a:cubicBezTo>
                  <a:moveTo>
                    <a:pt x="2505" y="1304"/>
                  </a:moveTo>
                  <a:cubicBezTo>
                    <a:pt x="2505" y="1304"/>
                    <a:pt x="2505" y="1304"/>
                    <a:pt x="2505" y="1304"/>
                  </a:cubicBezTo>
                  <a:close/>
                  <a:moveTo>
                    <a:pt x="1307" y="110"/>
                  </a:moveTo>
                  <a:cubicBezTo>
                    <a:pt x="1307" y="110"/>
                    <a:pt x="1307" y="110"/>
                    <a:pt x="1307" y="1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BF3C9021-194C-489E-9FC6-19978142FDF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0326" y="4497388"/>
              <a:ext cx="198438" cy="260350"/>
            </a:xfrm>
            <a:custGeom>
              <a:avLst/>
              <a:gdLst>
                <a:gd name="T0" fmla="*/ 432 w 432"/>
                <a:gd name="T1" fmla="*/ 345 h 564"/>
                <a:gd name="T2" fmla="*/ 432 w 432"/>
                <a:gd name="T3" fmla="*/ 412 h 564"/>
                <a:gd name="T4" fmla="*/ 427 w 432"/>
                <a:gd name="T5" fmla="*/ 427 h 564"/>
                <a:gd name="T6" fmla="*/ 409 w 432"/>
                <a:gd name="T7" fmla="*/ 434 h 564"/>
                <a:gd name="T8" fmla="*/ 375 w 432"/>
                <a:gd name="T9" fmla="*/ 434 h 564"/>
                <a:gd name="T10" fmla="*/ 375 w 432"/>
                <a:gd name="T11" fmla="*/ 563 h 564"/>
                <a:gd name="T12" fmla="*/ 271 w 432"/>
                <a:gd name="T13" fmla="*/ 564 h 564"/>
                <a:gd name="T14" fmla="*/ 270 w 432"/>
                <a:gd name="T15" fmla="*/ 434 h 564"/>
                <a:gd name="T16" fmla="*/ 44 w 432"/>
                <a:gd name="T17" fmla="*/ 435 h 564"/>
                <a:gd name="T18" fmla="*/ 24 w 432"/>
                <a:gd name="T19" fmla="*/ 428 h 564"/>
                <a:gd name="T20" fmla="*/ 12 w 432"/>
                <a:gd name="T21" fmla="*/ 411 h 564"/>
                <a:gd name="T22" fmla="*/ 0 w 432"/>
                <a:gd name="T23" fmla="*/ 352 h 564"/>
                <a:gd name="T24" fmla="*/ 259 w 432"/>
                <a:gd name="T25" fmla="*/ 1 h 564"/>
                <a:gd name="T26" fmla="*/ 373 w 432"/>
                <a:gd name="T27" fmla="*/ 0 h 564"/>
                <a:gd name="T28" fmla="*/ 374 w 432"/>
                <a:gd name="T29" fmla="*/ 345 h 564"/>
                <a:gd name="T30" fmla="*/ 432 w 432"/>
                <a:gd name="T31" fmla="*/ 345 h 564"/>
                <a:gd name="T32" fmla="*/ 270 w 432"/>
                <a:gd name="T33" fmla="*/ 345 h 564"/>
                <a:gd name="T34" fmla="*/ 270 w 432"/>
                <a:gd name="T35" fmla="*/ 198 h 564"/>
                <a:gd name="T36" fmla="*/ 270 w 432"/>
                <a:gd name="T37" fmla="*/ 169 h 564"/>
                <a:gd name="T38" fmla="*/ 273 w 432"/>
                <a:gd name="T39" fmla="*/ 136 h 564"/>
                <a:gd name="T40" fmla="*/ 125 w 432"/>
                <a:gd name="T41" fmla="*/ 345 h 564"/>
                <a:gd name="T42" fmla="*/ 270 w 432"/>
                <a:gd name="T43" fmla="*/ 34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2" h="564">
                  <a:moveTo>
                    <a:pt x="432" y="345"/>
                  </a:moveTo>
                  <a:cubicBezTo>
                    <a:pt x="432" y="412"/>
                    <a:pt x="432" y="412"/>
                    <a:pt x="432" y="412"/>
                  </a:cubicBezTo>
                  <a:cubicBezTo>
                    <a:pt x="432" y="418"/>
                    <a:pt x="430" y="423"/>
                    <a:pt x="427" y="427"/>
                  </a:cubicBezTo>
                  <a:cubicBezTo>
                    <a:pt x="423" y="432"/>
                    <a:pt x="417" y="434"/>
                    <a:pt x="409" y="434"/>
                  </a:cubicBezTo>
                  <a:cubicBezTo>
                    <a:pt x="375" y="434"/>
                    <a:pt x="375" y="434"/>
                    <a:pt x="375" y="434"/>
                  </a:cubicBezTo>
                  <a:cubicBezTo>
                    <a:pt x="375" y="563"/>
                    <a:pt x="375" y="563"/>
                    <a:pt x="375" y="563"/>
                  </a:cubicBezTo>
                  <a:cubicBezTo>
                    <a:pt x="271" y="564"/>
                    <a:pt x="271" y="564"/>
                    <a:pt x="271" y="564"/>
                  </a:cubicBezTo>
                  <a:cubicBezTo>
                    <a:pt x="270" y="434"/>
                    <a:pt x="270" y="434"/>
                    <a:pt x="270" y="434"/>
                  </a:cubicBezTo>
                  <a:cubicBezTo>
                    <a:pt x="44" y="435"/>
                    <a:pt x="44" y="435"/>
                    <a:pt x="44" y="435"/>
                  </a:cubicBezTo>
                  <a:cubicBezTo>
                    <a:pt x="36" y="435"/>
                    <a:pt x="30" y="433"/>
                    <a:pt x="24" y="428"/>
                  </a:cubicBezTo>
                  <a:cubicBezTo>
                    <a:pt x="17" y="423"/>
                    <a:pt x="14" y="418"/>
                    <a:pt x="12" y="411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259" y="1"/>
                    <a:pt x="259" y="1"/>
                    <a:pt x="259" y="1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74" y="345"/>
                    <a:pt x="374" y="345"/>
                    <a:pt x="374" y="345"/>
                  </a:cubicBezTo>
                  <a:lnTo>
                    <a:pt x="432" y="345"/>
                  </a:lnTo>
                  <a:close/>
                  <a:moveTo>
                    <a:pt x="270" y="345"/>
                  </a:moveTo>
                  <a:cubicBezTo>
                    <a:pt x="270" y="198"/>
                    <a:pt x="270" y="198"/>
                    <a:pt x="270" y="198"/>
                  </a:cubicBezTo>
                  <a:cubicBezTo>
                    <a:pt x="269" y="189"/>
                    <a:pt x="270" y="179"/>
                    <a:pt x="270" y="169"/>
                  </a:cubicBezTo>
                  <a:cubicBezTo>
                    <a:pt x="271" y="159"/>
                    <a:pt x="272" y="148"/>
                    <a:pt x="273" y="136"/>
                  </a:cubicBezTo>
                  <a:cubicBezTo>
                    <a:pt x="125" y="345"/>
                    <a:pt x="125" y="345"/>
                    <a:pt x="125" y="345"/>
                  </a:cubicBezTo>
                  <a:lnTo>
                    <a:pt x="270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66578F65-55B3-47FC-9C39-C1CD814C1C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14638" y="4494213"/>
              <a:ext cx="192088" cy="265113"/>
            </a:xfrm>
            <a:custGeom>
              <a:avLst/>
              <a:gdLst>
                <a:gd name="T0" fmla="*/ 417 w 417"/>
                <a:gd name="T1" fmla="*/ 287 h 576"/>
                <a:gd name="T2" fmla="*/ 402 w 417"/>
                <a:gd name="T3" fmla="*/ 415 h 576"/>
                <a:gd name="T4" fmla="*/ 358 w 417"/>
                <a:gd name="T5" fmla="*/ 505 h 576"/>
                <a:gd name="T6" fmla="*/ 292 w 417"/>
                <a:gd name="T7" fmla="*/ 558 h 576"/>
                <a:gd name="T8" fmla="*/ 209 w 417"/>
                <a:gd name="T9" fmla="*/ 576 h 576"/>
                <a:gd name="T10" fmla="*/ 126 w 417"/>
                <a:gd name="T11" fmla="*/ 559 h 576"/>
                <a:gd name="T12" fmla="*/ 60 w 417"/>
                <a:gd name="T13" fmla="*/ 506 h 576"/>
                <a:gd name="T14" fmla="*/ 16 w 417"/>
                <a:gd name="T15" fmla="*/ 416 h 576"/>
                <a:gd name="T16" fmla="*/ 0 w 417"/>
                <a:gd name="T17" fmla="*/ 288 h 576"/>
                <a:gd name="T18" fmla="*/ 15 w 417"/>
                <a:gd name="T19" fmla="*/ 161 h 576"/>
                <a:gd name="T20" fmla="*/ 58 w 417"/>
                <a:gd name="T21" fmla="*/ 71 h 576"/>
                <a:gd name="T22" fmla="*/ 124 w 417"/>
                <a:gd name="T23" fmla="*/ 18 h 576"/>
                <a:gd name="T24" fmla="*/ 207 w 417"/>
                <a:gd name="T25" fmla="*/ 0 h 576"/>
                <a:gd name="T26" fmla="*/ 290 w 417"/>
                <a:gd name="T27" fmla="*/ 17 h 576"/>
                <a:gd name="T28" fmla="*/ 357 w 417"/>
                <a:gd name="T29" fmla="*/ 70 h 576"/>
                <a:gd name="T30" fmla="*/ 401 w 417"/>
                <a:gd name="T31" fmla="*/ 159 h 576"/>
                <a:gd name="T32" fmla="*/ 417 w 417"/>
                <a:gd name="T33" fmla="*/ 287 h 576"/>
                <a:gd name="T34" fmla="*/ 294 w 417"/>
                <a:gd name="T35" fmla="*/ 288 h 576"/>
                <a:gd name="T36" fmla="*/ 286 w 417"/>
                <a:gd name="T37" fmla="*/ 192 h 576"/>
                <a:gd name="T38" fmla="*/ 266 w 417"/>
                <a:gd name="T39" fmla="*/ 133 h 576"/>
                <a:gd name="T40" fmla="*/ 238 w 417"/>
                <a:gd name="T41" fmla="*/ 104 h 576"/>
                <a:gd name="T42" fmla="*/ 207 w 417"/>
                <a:gd name="T43" fmla="*/ 97 h 576"/>
                <a:gd name="T44" fmla="*/ 176 w 417"/>
                <a:gd name="T45" fmla="*/ 105 h 576"/>
                <a:gd name="T46" fmla="*/ 149 w 417"/>
                <a:gd name="T47" fmla="*/ 134 h 576"/>
                <a:gd name="T48" fmla="*/ 130 w 417"/>
                <a:gd name="T49" fmla="*/ 192 h 576"/>
                <a:gd name="T50" fmla="*/ 124 w 417"/>
                <a:gd name="T51" fmla="*/ 288 h 576"/>
                <a:gd name="T52" fmla="*/ 131 w 417"/>
                <a:gd name="T53" fmla="*/ 384 h 576"/>
                <a:gd name="T54" fmla="*/ 150 w 417"/>
                <a:gd name="T55" fmla="*/ 442 h 576"/>
                <a:gd name="T56" fmla="*/ 177 w 417"/>
                <a:gd name="T57" fmla="*/ 472 h 576"/>
                <a:gd name="T58" fmla="*/ 208 w 417"/>
                <a:gd name="T59" fmla="*/ 479 h 576"/>
                <a:gd name="T60" fmla="*/ 240 w 417"/>
                <a:gd name="T61" fmla="*/ 471 h 576"/>
                <a:gd name="T62" fmla="*/ 267 w 417"/>
                <a:gd name="T63" fmla="*/ 442 h 576"/>
                <a:gd name="T64" fmla="*/ 286 w 417"/>
                <a:gd name="T65" fmla="*/ 383 h 576"/>
                <a:gd name="T66" fmla="*/ 294 w 417"/>
                <a:gd name="T67" fmla="*/ 288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7" h="576">
                  <a:moveTo>
                    <a:pt x="417" y="287"/>
                  </a:moveTo>
                  <a:cubicBezTo>
                    <a:pt x="417" y="336"/>
                    <a:pt x="412" y="379"/>
                    <a:pt x="402" y="415"/>
                  </a:cubicBezTo>
                  <a:cubicBezTo>
                    <a:pt x="391" y="451"/>
                    <a:pt x="377" y="481"/>
                    <a:pt x="358" y="505"/>
                  </a:cubicBezTo>
                  <a:cubicBezTo>
                    <a:pt x="340" y="529"/>
                    <a:pt x="317" y="546"/>
                    <a:pt x="292" y="558"/>
                  </a:cubicBezTo>
                  <a:cubicBezTo>
                    <a:pt x="266" y="570"/>
                    <a:pt x="238" y="576"/>
                    <a:pt x="209" y="576"/>
                  </a:cubicBezTo>
                  <a:cubicBezTo>
                    <a:pt x="179" y="576"/>
                    <a:pt x="151" y="570"/>
                    <a:pt x="126" y="559"/>
                  </a:cubicBezTo>
                  <a:cubicBezTo>
                    <a:pt x="100" y="547"/>
                    <a:pt x="78" y="529"/>
                    <a:pt x="60" y="506"/>
                  </a:cubicBezTo>
                  <a:cubicBezTo>
                    <a:pt x="41" y="482"/>
                    <a:pt x="26" y="452"/>
                    <a:pt x="16" y="416"/>
                  </a:cubicBezTo>
                  <a:cubicBezTo>
                    <a:pt x="5" y="380"/>
                    <a:pt x="0" y="338"/>
                    <a:pt x="0" y="288"/>
                  </a:cubicBezTo>
                  <a:cubicBezTo>
                    <a:pt x="0" y="239"/>
                    <a:pt x="5" y="197"/>
                    <a:pt x="15" y="161"/>
                  </a:cubicBezTo>
                  <a:cubicBezTo>
                    <a:pt x="25" y="124"/>
                    <a:pt x="40" y="95"/>
                    <a:pt x="58" y="71"/>
                  </a:cubicBezTo>
                  <a:cubicBezTo>
                    <a:pt x="77" y="47"/>
                    <a:pt x="99" y="29"/>
                    <a:pt x="124" y="18"/>
                  </a:cubicBezTo>
                  <a:cubicBezTo>
                    <a:pt x="149" y="6"/>
                    <a:pt x="177" y="0"/>
                    <a:pt x="207" y="0"/>
                  </a:cubicBezTo>
                  <a:cubicBezTo>
                    <a:pt x="237" y="0"/>
                    <a:pt x="264" y="6"/>
                    <a:pt x="290" y="17"/>
                  </a:cubicBezTo>
                  <a:cubicBezTo>
                    <a:pt x="316" y="29"/>
                    <a:pt x="338" y="46"/>
                    <a:pt x="357" y="70"/>
                  </a:cubicBezTo>
                  <a:cubicBezTo>
                    <a:pt x="376" y="93"/>
                    <a:pt x="390" y="123"/>
                    <a:pt x="401" y="159"/>
                  </a:cubicBezTo>
                  <a:cubicBezTo>
                    <a:pt x="412" y="195"/>
                    <a:pt x="417" y="238"/>
                    <a:pt x="417" y="287"/>
                  </a:cubicBezTo>
                  <a:close/>
                  <a:moveTo>
                    <a:pt x="294" y="288"/>
                  </a:moveTo>
                  <a:cubicBezTo>
                    <a:pt x="293" y="249"/>
                    <a:pt x="291" y="217"/>
                    <a:pt x="286" y="192"/>
                  </a:cubicBezTo>
                  <a:cubicBezTo>
                    <a:pt x="281" y="167"/>
                    <a:pt x="274" y="148"/>
                    <a:pt x="266" y="133"/>
                  </a:cubicBezTo>
                  <a:cubicBezTo>
                    <a:pt x="258" y="119"/>
                    <a:pt x="249" y="110"/>
                    <a:pt x="238" y="104"/>
                  </a:cubicBezTo>
                  <a:cubicBezTo>
                    <a:pt x="228" y="99"/>
                    <a:pt x="218" y="97"/>
                    <a:pt x="207" y="97"/>
                  </a:cubicBezTo>
                  <a:cubicBezTo>
                    <a:pt x="197" y="97"/>
                    <a:pt x="186" y="99"/>
                    <a:pt x="176" y="105"/>
                  </a:cubicBezTo>
                  <a:cubicBezTo>
                    <a:pt x="166" y="110"/>
                    <a:pt x="157" y="120"/>
                    <a:pt x="149" y="134"/>
                  </a:cubicBezTo>
                  <a:cubicBezTo>
                    <a:pt x="141" y="148"/>
                    <a:pt x="135" y="168"/>
                    <a:pt x="130" y="192"/>
                  </a:cubicBezTo>
                  <a:cubicBezTo>
                    <a:pt x="126" y="217"/>
                    <a:pt x="123" y="249"/>
                    <a:pt x="124" y="288"/>
                  </a:cubicBezTo>
                  <a:cubicBezTo>
                    <a:pt x="124" y="327"/>
                    <a:pt x="126" y="359"/>
                    <a:pt x="131" y="384"/>
                  </a:cubicBezTo>
                  <a:cubicBezTo>
                    <a:pt x="136" y="409"/>
                    <a:pt x="142" y="428"/>
                    <a:pt x="150" y="442"/>
                  </a:cubicBezTo>
                  <a:cubicBezTo>
                    <a:pt x="158" y="457"/>
                    <a:pt x="167" y="466"/>
                    <a:pt x="177" y="472"/>
                  </a:cubicBezTo>
                  <a:cubicBezTo>
                    <a:pt x="187" y="477"/>
                    <a:pt x="198" y="479"/>
                    <a:pt x="208" y="479"/>
                  </a:cubicBezTo>
                  <a:cubicBezTo>
                    <a:pt x="219" y="479"/>
                    <a:pt x="229" y="477"/>
                    <a:pt x="240" y="471"/>
                  </a:cubicBezTo>
                  <a:cubicBezTo>
                    <a:pt x="250" y="466"/>
                    <a:pt x="259" y="456"/>
                    <a:pt x="267" y="442"/>
                  </a:cubicBezTo>
                  <a:cubicBezTo>
                    <a:pt x="275" y="428"/>
                    <a:pt x="282" y="408"/>
                    <a:pt x="286" y="383"/>
                  </a:cubicBezTo>
                  <a:cubicBezTo>
                    <a:pt x="291" y="359"/>
                    <a:pt x="294" y="327"/>
                    <a:pt x="294" y="2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992801C2-27D3-456D-BACA-CD9DEC3D7A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0538" y="4495800"/>
              <a:ext cx="169863" cy="260350"/>
            </a:xfrm>
            <a:custGeom>
              <a:avLst/>
              <a:gdLst>
                <a:gd name="T0" fmla="*/ 368 w 368"/>
                <a:gd name="T1" fmla="*/ 477 h 565"/>
                <a:gd name="T2" fmla="*/ 368 w 368"/>
                <a:gd name="T3" fmla="*/ 564 h 565"/>
                <a:gd name="T4" fmla="*/ 48 w 368"/>
                <a:gd name="T5" fmla="*/ 565 h 565"/>
                <a:gd name="T6" fmla="*/ 48 w 368"/>
                <a:gd name="T7" fmla="*/ 478 h 565"/>
                <a:gd name="T8" fmla="*/ 156 w 368"/>
                <a:gd name="T9" fmla="*/ 478 h 565"/>
                <a:gd name="T10" fmla="*/ 155 w 368"/>
                <a:gd name="T11" fmla="*/ 194 h 565"/>
                <a:gd name="T12" fmla="*/ 155 w 368"/>
                <a:gd name="T13" fmla="*/ 172 h 565"/>
                <a:gd name="T14" fmla="*/ 156 w 368"/>
                <a:gd name="T15" fmla="*/ 150 h 565"/>
                <a:gd name="T16" fmla="*/ 92 w 368"/>
                <a:gd name="T17" fmla="*/ 203 h 565"/>
                <a:gd name="T18" fmla="*/ 76 w 368"/>
                <a:gd name="T19" fmla="*/ 211 h 565"/>
                <a:gd name="T20" fmla="*/ 60 w 368"/>
                <a:gd name="T21" fmla="*/ 211 h 565"/>
                <a:gd name="T22" fmla="*/ 47 w 368"/>
                <a:gd name="T23" fmla="*/ 206 h 565"/>
                <a:gd name="T24" fmla="*/ 38 w 368"/>
                <a:gd name="T25" fmla="*/ 199 h 565"/>
                <a:gd name="T26" fmla="*/ 0 w 368"/>
                <a:gd name="T27" fmla="*/ 149 h 565"/>
                <a:gd name="T28" fmla="*/ 175 w 368"/>
                <a:gd name="T29" fmla="*/ 1 h 565"/>
                <a:gd name="T30" fmla="*/ 274 w 368"/>
                <a:gd name="T31" fmla="*/ 0 h 565"/>
                <a:gd name="T32" fmla="*/ 275 w 368"/>
                <a:gd name="T33" fmla="*/ 477 h 565"/>
                <a:gd name="T34" fmla="*/ 368 w 368"/>
                <a:gd name="T35" fmla="*/ 477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8" h="565">
                  <a:moveTo>
                    <a:pt x="368" y="477"/>
                  </a:moveTo>
                  <a:cubicBezTo>
                    <a:pt x="368" y="564"/>
                    <a:pt x="368" y="564"/>
                    <a:pt x="368" y="564"/>
                  </a:cubicBezTo>
                  <a:cubicBezTo>
                    <a:pt x="48" y="565"/>
                    <a:pt x="48" y="565"/>
                    <a:pt x="48" y="565"/>
                  </a:cubicBezTo>
                  <a:cubicBezTo>
                    <a:pt x="48" y="478"/>
                    <a:pt x="48" y="478"/>
                    <a:pt x="48" y="478"/>
                  </a:cubicBezTo>
                  <a:cubicBezTo>
                    <a:pt x="156" y="478"/>
                    <a:pt x="156" y="478"/>
                    <a:pt x="156" y="478"/>
                  </a:cubicBezTo>
                  <a:cubicBezTo>
                    <a:pt x="155" y="194"/>
                    <a:pt x="155" y="194"/>
                    <a:pt x="155" y="194"/>
                  </a:cubicBezTo>
                  <a:cubicBezTo>
                    <a:pt x="155" y="186"/>
                    <a:pt x="155" y="179"/>
                    <a:pt x="155" y="172"/>
                  </a:cubicBezTo>
                  <a:cubicBezTo>
                    <a:pt x="155" y="164"/>
                    <a:pt x="156" y="157"/>
                    <a:pt x="156" y="150"/>
                  </a:cubicBezTo>
                  <a:cubicBezTo>
                    <a:pt x="92" y="203"/>
                    <a:pt x="92" y="203"/>
                    <a:pt x="92" y="203"/>
                  </a:cubicBezTo>
                  <a:cubicBezTo>
                    <a:pt x="87" y="208"/>
                    <a:pt x="81" y="210"/>
                    <a:pt x="76" y="211"/>
                  </a:cubicBezTo>
                  <a:cubicBezTo>
                    <a:pt x="70" y="212"/>
                    <a:pt x="65" y="212"/>
                    <a:pt x="60" y="211"/>
                  </a:cubicBezTo>
                  <a:cubicBezTo>
                    <a:pt x="55" y="210"/>
                    <a:pt x="51" y="209"/>
                    <a:pt x="47" y="206"/>
                  </a:cubicBezTo>
                  <a:cubicBezTo>
                    <a:pt x="43" y="204"/>
                    <a:pt x="40" y="201"/>
                    <a:pt x="38" y="19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5" y="477"/>
                    <a:pt x="275" y="477"/>
                    <a:pt x="275" y="477"/>
                  </a:cubicBezTo>
                  <a:lnTo>
                    <a:pt x="368" y="4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</p:grp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CE80A976-4070-43A8-AD69-93E4EC58B8A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7099" r="27099"/>
          <a:stretch>
            <a:fillRect/>
          </a:stretch>
        </p:blipFill>
        <p:spPr>
          <a:xfrm>
            <a:off x="7017195" y="1288587"/>
            <a:ext cx="3429000" cy="4991100"/>
          </a:xfrm>
        </p:spPr>
      </p:pic>
    </p:spTree>
    <p:extLst>
      <p:ext uri="{BB962C8B-B14F-4D97-AF65-F5344CB8AC3E}">
        <p14:creationId xmlns:p14="http://schemas.microsoft.com/office/powerpoint/2010/main" val="28351699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4B490BA-3795-48F5-81EA-91DD8872F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2069" y="313511"/>
            <a:ext cx="7810492" cy="845265"/>
          </a:xfrm>
        </p:spPr>
        <p:txBody>
          <a:bodyPr/>
          <a:lstStyle/>
          <a:p>
            <a:r>
              <a:rPr lang="en-US" spc="450" dirty="0">
                <a:solidFill>
                  <a:srgbClr val="4D4D4F"/>
                </a:solidFill>
                <a:highlight>
                  <a:srgbClr val="FFFF00"/>
                </a:highlight>
              </a:rPr>
              <a:t>MY PERSONAL </a:t>
            </a:r>
            <a:r>
              <a:rPr lang="en-US" spc="450" dirty="0">
                <a:solidFill>
                  <a:srgbClr val="004970"/>
                </a:solidFill>
                <a:highlight>
                  <a:srgbClr val="FFFF00"/>
                </a:highlight>
              </a:rPr>
              <a:t>SHARING</a:t>
            </a:r>
            <a:r>
              <a:rPr lang="en-US" spc="450" dirty="0">
                <a:solidFill>
                  <a:srgbClr val="4D4D4F"/>
                </a:solidFill>
                <a:highlight>
                  <a:srgbClr val="FFFF00"/>
                </a:highlight>
              </a:rPr>
              <a:t> PLAN</a:t>
            </a:r>
            <a:endParaRPr lang="en-US" i="1" dirty="0">
              <a:highlight>
                <a:srgbClr val="FFFF00"/>
              </a:highlight>
              <a:latin typeface="+mn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5304E4-C533-41F3-A74D-C132B1BEA052}"/>
              </a:ext>
            </a:extLst>
          </p:cNvPr>
          <p:cNvGrpSpPr>
            <a:grpSpLocks/>
          </p:cNvGrpSpPr>
          <p:nvPr/>
        </p:nvGrpSpPr>
        <p:grpSpPr>
          <a:xfrm>
            <a:off x="9712561" y="1001344"/>
            <a:ext cx="733634" cy="733634"/>
            <a:chOff x="2298701" y="4024312"/>
            <a:chExt cx="1204913" cy="1200151"/>
          </a:xfrm>
          <a:solidFill>
            <a:schemeClr val="bg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80FECD83-8072-4D61-961F-A7B6E729039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8701" y="4024312"/>
              <a:ext cx="1204913" cy="1200151"/>
            </a:xfrm>
            <a:custGeom>
              <a:avLst/>
              <a:gdLst>
                <a:gd name="T0" fmla="*/ 1310 w 2616"/>
                <a:gd name="T1" fmla="*/ 2603 h 2603"/>
                <a:gd name="T2" fmla="*/ 1305 w 2616"/>
                <a:gd name="T3" fmla="*/ 2603 h 2603"/>
                <a:gd name="T4" fmla="*/ 627 w 2616"/>
                <a:gd name="T5" fmla="*/ 2055 h 2603"/>
                <a:gd name="T6" fmla="*/ 561 w 2616"/>
                <a:gd name="T7" fmla="*/ 1990 h 2603"/>
                <a:gd name="T8" fmla="*/ 12 w 2616"/>
                <a:gd name="T9" fmla="*/ 1306 h 2603"/>
                <a:gd name="T10" fmla="*/ 551 w 2616"/>
                <a:gd name="T11" fmla="*/ 637 h 2603"/>
                <a:gd name="T12" fmla="*/ 626 w 2616"/>
                <a:gd name="T13" fmla="*/ 561 h 2603"/>
                <a:gd name="T14" fmla="*/ 1311 w 2616"/>
                <a:gd name="T15" fmla="*/ 11 h 2603"/>
                <a:gd name="T16" fmla="*/ 1988 w 2616"/>
                <a:gd name="T17" fmla="*/ 557 h 2603"/>
                <a:gd name="T18" fmla="*/ 2054 w 2616"/>
                <a:gd name="T19" fmla="*/ 623 h 2603"/>
                <a:gd name="T20" fmla="*/ 2604 w 2616"/>
                <a:gd name="T21" fmla="*/ 1308 h 2603"/>
                <a:gd name="T22" fmla="*/ 2058 w 2616"/>
                <a:gd name="T23" fmla="*/ 1985 h 2603"/>
                <a:gd name="T24" fmla="*/ 1992 w 2616"/>
                <a:gd name="T25" fmla="*/ 2051 h 2603"/>
                <a:gd name="T26" fmla="*/ 1310 w 2616"/>
                <a:gd name="T27" fmla="*/ 2603 h 2603"/>
                <a:gd name="T28" fmla="*/ 1319 w 2616"/>
                <a:gd name="T29" fmla="*/ 2505 h 2603"/>
                <a:gd name="T30" fmla="*/ 1319 w 2616"/>
                <a:gd name="T31" fmla="*/ 2505 h 2603"/>
                <a:gd name="T32" fmla="*/ 111 w 2616"/>
                <a:gd name="T33" fmla="*/ 1312 h 2603"/>
                <a:gd name="T34" fmla="*/ 632 w 2616"/>
                <a:gd name="T35" fmla="*/ 1921 h 2603"/>
                <a:gd name="T36" fmla="*/ 697 w 2616"/>
                <a:gd name="T37" fmla="*/ 1985 h 2603"/>
                <a:gd name="T38" fmla="*/ 1314 w 2616"/>
                <a:gd name="T39" fmla="*/ 2503 h 2603"/>
                <a:gd name="T40" fmla="*/ 1920 w 2616"/>
                <a:gd name="T41" fmla="*/ 1983 h 2603"/>
                <a:gd name="T42" fmla="*/ 1986 w 2616"/>
                <a:gd name="T43" fmla="*/ 1917 h 2603"/>
                <a:gd name="T44" fmla="*/ 2505 w 2616"/>
                <a:gd name="T45" fmla="*/ 1302 h 2603"/>
                <a:gd name="T46" fmla="*/ 1984 w 2616"/>
                <a:gd name="T47" fmla="*/ 693 h 2603"/>
                <a:gd name="T48" fmla="*/ 1982 w 2616"/>
                <a:gd name="T49" fmla="*/ 691 h 2603"/>
                <a:gd name="T50" fmla="*/ 1919 w 2616"/>
                <a:gd name="T51" fmla="*/ 629 h 2603"/>
                <a:gd name="T52" fmla="*/ 1304 w 2616"/>
                <a:gd name="T53" fmla="*/ 110 h 2603"/>
                <a:gd name="T54" fmla="*/ 697 w 2616"/>
                <a:gd name="T55" fmla="*/ 630 h 2603"/>
                <a:gd name="T56" fmla="*/ 621 w 2616"/>
                <a:gd name="T57" fmla="*/ 707 h 2603"/>
                <a:gd name="T58" fmla="*/ 111 w 2616"/>
                <a:gd name="T59" fmla="*/ 1312 h 2603"/>
                <a:gd name="T60" fmla="*/ 111 w 2616"/>
                <a:gd name="T61" fmla="*/ 1310 h 2603"/>
                <a:gd name="T62" fmla="*/ 111 w 2616"/>
                <a:gd name="T63" fmla="*/ 1310 h 2603"/>
                <a:gd name="T64" fmla="*/ 2505 w 2616"/>
                <a:gd name="T65" fmla="*/ 1304 h 2603"/>
                <a:gd name="T66" fmla="*/ 2505 w 2616"/>
                <a:gd name="T67" fmla="*/ 1304 h 2603"/>
                <a:gd name="T68" fmla="*/ 1307 w 2616"/>
                <a:gd name="T69" fmla="*/ 110 h 2603"/>
                <a:gd name="T70" fmla="*/ 1307 w 2616"/>
                <a:gd name="T71" fmla="*/ 110 h 2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16" h="2603">
                  <a:moveTo>
                    <a:pt x="1310" y="2603"/>
                  </a:moveTo>
                  <a:cubicBezTo>
                    <a:pt x="1308" y="2603"/>
                    <a:pt x="1307" y="2603"/>
                    <a:pt x="1305" y="2603"/>
                  </a:cubicBezTo>
                  <a:cubicBezTo>
                    <a:pt x="1215" y="2600"/>
                    <a:pt x="632" y="2061"/>
                    <a:pt x="627" y="2055"/>
                  </a:cubicBezTo>
                  <a:cubicBezTo>
                    <a:pt x="561" y="1990"/>
                    <a:pt x="561" y="1990"/>
                    <a:pt x="561" y="1990"/>
                  </a:cubicBezTo>
                  <a:cubicBezTo>
                    <a:pt x="468" y="1898"/>
                    <a:pt x="0" y="1426"/>
                    <a:pt x="12" y="1306"/>
                  </a:cubicBezTo>
                  <a:cubicBezTo>
                    <a:pt x="16" y="1179"/>
                    <a:pt x="496" y="692"/>
                    <a:pt x="551" y="637"/>
                  </a:cubicBezTo>
                  <a:cubicBezTo>
                    <a:pt x="626" y="561"/>
                    <a:pt x="626" y="561"/>
                    <a:pt x="626" y="561"/>
                  </a:cubicBezTo>
                  <a:cubicBezTo>
                    <a:pt x="720" y="467"/>
                    <a:pt x="1191" y="0"/>
                    <a:pt x="1311" y="11"/>
                  </a:cubicBezTo>
                  <a:cubicBezTo>
                    <a:pt x="1439" y="15"/>
                    <a:pt x="1932" y="502"/>
                    <a:pt x="1988" y="557"/>
                  </a:cubicBezTo>
                  <a:cubicBezTo>
                    <a:pt x="2054" y="623"/>
                    <a:pt x="2054" y="623"/>
                    <a:pt x="2054" y="623"/>
                  </a:cubicBezTo>
                  <a:cubicBezTo>
                    <a:pt x="2148" y="716"/>
                    <a:pt x="2616" y="1188"/>
                    <a:pt x="2604" y="1308"/>
                  </a:cubicBezTo>
                  <a:cubicBezTo>
                    <a:pt x="2600" y="1436"/>
                    <a:pt x="2113" y="1929"/>
                    <a:pt x="2058" y="1985"/>
                  </a:cubicBezTo>
                  <a:cubicBezTo>
                    <a:pt x="1992" y="2051"/>
                    <a:pt x="1992" y="2051"/>
                    <a:pt x="1992" y="2051"/>
                  </a:cubicBezTo>
                  <a:cubicBezTo>
                    <a:pt x="1898" y="2145"/>
                    <a:pt x="1437" y="2603"/>
                    <a:pt x="1310" y="2603"/>
                  </a:cubicBezTo>
                  <a:close/>
                  <a:moveTo>
                    <a:pt x="1319" y="2505"/>
                  </a:moveTo>
                  <a:cubicBezTo>
                    <a:pt x="1319" y="2505"/>
                    <a:pt x="1319" y="2505"/>
                    <a:pt x="1319" y="2505"/>
                  </a:cubicBezTo>
                  <a:close/>
                  <a:moveTo>
                    <a:pt x="111" y="1312"/>
                  </a:moveTo>
                  <a:cubicBezTo>
                    <a:pt x="125" y="1365"/>
                    <a:pt x="311" y="1602"/>
                    <a:pt x="632" y="1921"/>
                  </a:cubicBezTo>
                  <a:cubicBezTo>
                    <a:pt x="697" y="1985"/>
                    <a:pt x="697" y="1985"/>
                    <a:pt x="697" y="1985"/>
                  </a:cubicBezTo>
                  <a:cubicBezTo>
                    <a:pt x="883" y="2155"/>
                    <a:pt x="1242" y="2469"/>
                    <a:pt x="1314" y="2503"/>
                  </a:cubicBezTo>
                  <a:cubicBezTo>
                    <a:pt x="1371" y="2484"/>
                    <a:pt x="1606" y="2299"/>
                    <a:pt x="1920" y="1983"/>
                  </a:cubicBezTo>
                  <a:cubicBezTo>
                    <a:pt x="1986" y="1917"/>
                    <a:pt x="1986" y="1917"/>
                    <a:pt x="1986" y="1917"/>
                  </a:cubicBezTo>
                  <a:cubicBezTo>
                    <a:pt x="2308" y="1593"/>
                    <a:pt x="2492" y="1354"/>
                    <a:pt x="2505" y="1302"/>
                  </a:cubicBezTo>
                  <a:cubicBezTo>
                    <a:pt x="2491" y="1249"/>
                    <a:pt x="2305" y="1012"/>
                    <a:pt x="1984" y="693"/>
                  </a:cubicBezTo>
                  <a:cubicBezTo>
                    <a:pt x="1982" y="691"/>
                    <a:pt x="1982" y="691"/>
                    <a:pt x="1982" y="691"/>
                  </a:cubicBezTo>
                  <a:cubicBezTo>
                    <a:pt x="1919" y="629"/>
                    <a:pt x="1919" y="629"/>
                    <a:pt x="1919" y="629"/>
                  </a:cubicBezTo>
                  <a:cubicBezTo>
                    <a:pt x="1595" y="307"/>
                    <a:pt x="1357" y="123"/>
                    <a:pt x="1304" y="110"/>
                  </a:cubicBezTo>
                  <a:cubicBezTo>
                    <a:pt x="1252" y="124"/>
                    <a:pt x="1016" y="310"/>
                    <a:pt x="697" y="630"/>
                  </a:cubicBezTo>
                  <a:cubicBezTo>
                    <a:pt x="621" y="707"/>
                    <a:pt x="621" y="707"/>
                    <a:pt x="621" y="707"/>
                  </a:cubicBezTo>
                  <a:cubicBezTo>
                    <a:pt x="305" y="1025"/>
                    <a:pt x="124" y="1261"/>
                    <a:pt x="111" y="1312"/>
                  </a:cubicBezTo>
                  <a:close/>
                  <a:moveTo>
                    <a:pt x="111" y="1310"/>
                  </a:moveTo>
                  <a:cubicBezTo>
                    <a:pt x="111" y="1310"/>
                    <a:pt x="111" y="1310"/>
                    <a:pt x="111" y="1310"/>
                  </a:cubicBezTo>
                  <a:moveTo>
                    <a:pt x="2505" y="1304"/>
                  </a:moveTo>
                  <a:cubicBezTo>
                    <a:pt x="2505" y="1304"/>
                    <a:pt x="2505" y="1304"/>
                    <a:pt x="2505" y="1304"/>
                  </a:cubicBezTo>
                  <a:close/>
                  <a:moveTo>
                    <a:pt x="1307" y="110"/>
                  </a:moveTo>
                  <a:cubicBezTo>
                    <a:pt x="1307" y="110"/>
                    <a:pt x="1307" y="110"/>
                    <a:pt x="1307" y="1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7BE70013-400F-4A0A-AFA9-F1610E70C4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0326" y="4497388"/>
              <a:ext cx="198438" cy="260350"/>
            </a:xfrm>
            <a:custGeom>
              <a:avLst/>
              <a:gdLst>
                <a:gd name="T0" fmla="*/ 432 w 432"/>
                <a:gd name="T1" fmla="*/ 345 h 564"/>
                <a:gd name="T2" fmla="*/ 432 w 432"/>
                <a:gd name="T3" fmla="*/ 412 h 564"/>
                <a:gd name="T4" fmla="*/ 427 w 432"/>
                <a:gd name="T5" fmla="*/ 427 h 564"/>
                <a:gd name="T6" fmla="*/ 409 w 432"/>
                <a:gd name="T7" fmla="*/ 434 h 564"/>
                <a:gd name="T8" fmla="*/ 375 w 432"/>
                <a:gd name="T9" fmla="*/ 434 h 564"/>
                <a:gd name="T10" fmla="*/ 375 w 432"/>
                <a:gd name="T11" fmla="*/ 563 h 564"/>
                <a:gd name="T12" fmla="*/ 271 w 432"/>
                <a:gd name="T13" fmla="*/ 564 h 564"/>
                <a:gd name="T14" fmla="*/ 270 w 432"/>
                <a:gd name="T15" fmla="*/ 434 h 564"/>
                <a:gd name="T16" fmla="*/ 44 w 432"/>
                <a:gd name="T17" fmla="*/ 435 h 564"/>
                <a:gd name="T18" fmla="*/ 24 w 432"/>
                <a:gd name="T19" fmla="*/ 428 h 564"/>
                <a:gd name="T20" fmla="*/ 12 w 432"/>
                <a:gd name="T21" fmla="*/ 411 h 564"/>
                <a:gd name="T22" fmla="*/ 0 w 432"/>
                <a:gd name="T23" fmla="*/ 352 h 564"/>
                <a:gd name="T24" fmla="*/ 259 w 432"/>
                <a:gd name="T25" fmla="*/ 1 h 564"/>
                <a:gd name="T26" fmla="*/ 373 w 432"/>
                <a:gd name="T27" fmla="*/ 0 h 564"/>
                <a:gd name="T28" fmla="*/ 374 w 432"/>
                <a:gd name="T29" fmla="*/ 345 h 564"/>
                <a:gd name="T30" fmla="*/ 432 w 432"/>
                <a:gd name="T31" fmla="*/ 345 h 564"/>
                <a:gd name="T32" fmla="*/ 270 w 432"/>
                <a:gd name="T33" fmla="*/ 345 h 564"/>
                <a:gd name="T34" fmla="*/ 270 w 432"/>
                <a:gd name="T35" fmla="*/ 198 h 564"/>
                <a:gd name="T36" fmla="*/ 270 w 432"/>
                <a:gd name="T37" fmla="*/ 169 h 564"/>
                <a:gd name="T38" fmla="*/ 273 w 432"/>
                <a:gd name="T39" fmla="*/ 136 h 564"/>
                <a:gd name="T40" fmla="*/ 125 w 432"/>
                <a:gd name="T41" fmla="*/ 345 h 564"/>
                <a:gd name="T42" fmla="*/ 270 w 432"/>
                <a:gd name="T43" fmla="*/ 34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2" h="564">
                  <a:moveTo>
                    <a:pt x="432" y="345"/>
                  </a:moveTo>
                  <a:cubicBezTo>
                    <a:pt x="432" y="412"/>
                    <a:pt x="432" y="412"/>
                    <a:pt x="432" y="412"/>
                  </a:cubicBezTo>
                  <a:cubicBezTo>
                    <a:pt x="432" y="418"/>
                    <a:pt x="430" y="423"/>
                    <a:pt x="427" y="427"/>
                  </a:cubicBezTo>
                  <a:cubicBezTo>
                    <a:pt x="423" y="432"/>
                    <a:pt x="417" y="434"/>
                    <a:pt x="409" y="434"/>
                  </a:cubicBezTo>
                  <a:cubicBezTo>
                    <a:pt x="375" y="434"/>
                    <a:pt x="375" y="434"/>
                    <a:pt x="375" y="434"/>
                  </a:cubicBezTo>
                  <a:cubicBezTo>
                    <a:pt x="375" y="563"/>
                    <a:pt x="375" y="563"/>
                    <a:pt x="375" y="563"/>
                  </a:cubicBezTo>
                  <a:cubicBezTo>
                    <a:pt x="271" y="564"/>
                    <a:pt x="271" y="564"/>
                    <a:pt x="271" y="564"/>
                  </a:cubicBezTo>
                  <a:cubicBezTo>
                    <a:pt x="270" y="434"/>
                    <a:pt x="270" y="434"/>
                    <a:pt x="270" y="434"/>
                  </a:cubicBezTo>
                  <a:cubicBezTo>
                    <a:pt x="44" y="435"/>
                    <a:pt x="44" y="435"/>
                    <a:pt x="44" y="435"/>
                  </a:cubicBezTo>
                  <a:cubicBezTo>
                    <a:pt x="36" y="435"/>
                    <a:pt x="30" y="433"/>
                    <a:pt x="24" y="428"/>
                  </a:cubicBezTo>
                  <a:cubicBezTo>
                    <a:pt x="17" y="423"/>
                    <a:pt x="14" y="418"/>
                    <a:pt x="12" y="411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259" y="1"/>
                    <a:pt x="259" y="1"/>
                    <a:pt x="259" y="1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74" y="345"/>
                    <a:pt x="374" y="345"/>
                    <a:pt x="374" y="345"/>
                  </a:cubicBezTo>
                  <a:lnTo>
                    <a:pt x="432" y="345"/>
                  </a:lnTo>
                  <a:close/>
                  <a:moveTo>
                    <a:pt x="270" y="345"/>
                  </a:moveTo>
                  <a:cubicBezTo>
                    <a:pt x="270" y="198"/>
                    <a:pt x="270" y="198"/>
                    <a:pt x="270" y="198"/>
                  </a:cubicBezTo>
                  <a:cubicBezTo>
                    <a:pt x="269" y="189"/>
                    <a:pt x="270" y="179"/>
                    <a:pt x="270" y="169"/>
                  </a:cubicBezTo>
                  <a:cubicBezTo>
                    <a:pt x="271" y="159"/>
                    <a:pt x="272" y="148"/>
                    <a:pt x="273" y="136"/>
                  </a:cubicBezTo>
                  <a:cubicBezTo>
                    <a:pt x="125" y="345"/>
                    <a:pt x="125" y="345"/>
                    <a:pt x="125" y="345"/>
                  </a:cubicBezTo>
                  <a:lnTo>
                    <a:pt x="270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ABC1D905-E118-425E-9337-B072C8AF09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14638" y="4494213"/>
              <a:ext cx="192088" cy="265113"/>
            </a:xfrm>
            <a:custGeom>
              <a:avLst/>
              <a:gdLst>
                <a:gd name="T0" fmla="*/ 417 w 417"/>
                <a:gd name="T1" fmla="*/ 287 h 576"/>
                <a:gd name="T2" fmla="*/ 402 w 417"/>
                <a:gd name="T3" fmla="*/ 415 h 576"/>
                <a:gd name="T4" fmla="*/ 358 w 417"/>
                <a:gd name="T5" fmla="*/ 505 h 576"/>
                <a:gd name="T6" fmla="*/ 292 w 417"/>
                <a:gd name="T7" fmla="*/ 558 h 576"/>
                <a:gd name="T8" fmla="*/ 209 w 417"/>
                <a:gd name="T9" fmla="*/ 576 h 576"/>
                <a:gd name="T10" fmla="*/ 126 w 417"/>
                <a:gd name="T11" fmla="*/ 559 h 576"/>
                <a:gd name="T12" fmla="*/ 60 w 417"/>
                <a:gd name="T13" fmla="*/ 506 h 576"/>
                <a:gd name="T14" fmla="*/ 16 w 417"/>
                <a:gd name="T15" fmla="*/ 416 h 576"/>
                <a:gd name="T16" fmla="*/ 0 w 417"/>
                <a:gd name="T17" fmla="*/ 288 h 576"/>
                <a:gd name="T18" fmla="*/ 15 w 417"/>
                <a:gd name="T19" fmla="*/ 161 h 576"/>
                <a:gd name="T20" fmla="*/ 58 w 417"/>
                <a:gd name="T21" fmla="*/ 71 h 576"/>
                <a:gd name="T22" fmla="*/ 124 w 417"/>
                <a:gd name="T23" fmla="*/ 18 h 576"/>
                <a:gd name="T24" fmla="*/ 207 w 417"/>
                <a:gd name="T25" fmla="*/ 0 h 576"/>
                <a:gd name="T26" fmla="*/ 290 w 417"/>
                <a:gd name="T27" fmla="*/ 17 h 576"/>
                <a:gd name="T28" fmla="*/ 357 w 417"/>
                <a:gd name="T29" fmla="*/ 70 h 576"/>
                <a:gd name="T30" fmla="*/ 401 w 417"/>
                <a:gd name="T31" fmla="*/ 159 h 576"/>
                <a:gd name="T32" fmla="*/ 417 w 417"/>
                <a:gd name="T33" fmla="*/ 287 h 576"/>
                <a:gd name="T34" fmla="*/ 294 w 417"/>
                <a:gd name="T35" fmla="*/ 288 h 576"/>
                <a:gd name="T36" fmla="*/ 286 w 417"/>
                <a:gd name="T37" fmla="*/ 192 h 576"/>
                <a:gd name="T38" fmla="*/ 266 w 417"/>
                <a:gd name="T39" fmla="*/ 133 h 576"/>
                <a:gd name="T40" fmla="*/ 238 w 417"/>
                <a:gd name="T41" fmla="*/ 104 h 576"/>
                <a:gd name="T42" fmla="*/ 207 w 417"/>
                <a:gd name="T43" fmla="*/ 97 h 576"/>
                <a:gd name="T44" fmla="*/ 176 w 417"/>
                <a:gd name="T45" fmla="*/ 105 h 576"/>
                <a:gd name="T46" fmla="*/ 149 w 417"/>
                <a:gd name="T47" fmla="*/ 134 h 576"/>
                <a:gd name="T48" fmla="*/ 130 w 417"/>
                <a:gd name="T49" fmla="*/ 192 h 576"/>
                <a:gd name="T50" fmla="*/ 124 w 417"/>
                <a:gd name="T51" fmla="*/ 288 h 576"/>
                <a:gd name="T52" fmla="*/ 131 w 417"/>
                <a:gd name="T53" fmla="*/ 384 h 576"/>
                <a:gd name="T54" fmla="*/ 150 w 417"/>
                <a:gd name="T55" fmla="*/ 442 h 576"/>
                <a:gd name="T56" fmla="*/ 177 w 417"/>
                <a:gd name="T57" fmla="*/ 472 h 576"/>
                <a:gd name="T58" fmla="*/ 208 w 417"/>
                <a:gd name="T59" fmla="*/ 479 h 576"/>
                <a:gd name="T60" fmla="*/ 240 w 417"/>
                <a:gd name="T61" fmla="*/ 471 h 576"/>
                <a:gd name="T62" fmla="*/ 267 w 417"/>
                <a:gd name="T63" fmla="*/ 442 h 576"/>
                <a:gd name="T64" fmla="*/ 286 w 417"/>
                <a:gd name="T65" fmla="*/ 383 h 576"/>
                <a:gd name="T66" fmla="*/ 294 w 417"/>
                <a:gd name="T67" fmla="*/ 288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7" h="576">
                  <a:moveTo>
                    <a:pt x="417" y="287"/>
                  </a:moveTo>
                  <a:cubicBezTo>
                    <a:pt x="417" y="336"/>
                    <a:pt x="412" y="379"/>
                    <a:pt x="402" y="415"/>
                  </a:cubicBezTo>
                  <a:cubicBezTo>
                    <a:pt x="391" y="451"/>
                    <a:pt x="377" y="481"/>
                    <a:pt x="358" y="505"/>
                  </a:cubicBezTo>
                  <a:cubicBezTo>
                    <a:pt x="340" y="529"/>
                    <a:pt x="317" y="546"/>
                    <a:pt x="292" y="558"/>
                  </a:cubicBezTo>
                  <a:cubicBezTo>
                    <a:pt x="266" y="570"/>
                    <a:pt x="238" y="576"/>
                    <a:pt x="209" y="576"/>
                  </a:cubicBezTo>
                  <a:cubicBezTo>
                    <a:pt x="179" y="576"/>
                    <a:pt x="151" y="570"/>
                    <a:pt x="126" y="559"/>
                  </a:cubicBezTo>
                  <a:cubicBezTo>
                    <a:pt x="100" y="547"/>
                    <a:pt x="78" y="529"/>
                    <a:pt x="60" y="506"/>
                  </a:cubicBezTo>
                  <a:cubicBezTo>
                    <a:pt x="41" y="482"/>
                    <a:pt x="26" y="452"/>
                    <a:pt x="16" y="416"/>
                  </a:cubicBezTo>
                  <a:cubicBezTo>
                    <a:pt x="5" y="380"/>
                    <a:pt x="0" y="338"/>
                    <a:pt x="0" y="288"/>
                  </a:cubicBezTo>
                  <a:cubicBezTo>
                    <a:pt x="0" y="239"/>
                    <a:pt x="5" y="197"/>
                    <a:pt x="15" y="161"/>
                  </a:cubicBezTo>
                  <a:cubicBezTo>
                    <a:pt x="25" y="124"/>
                    <a:pt x="40" y="95"/>
                    <a:pt x="58" y="71"/>
                  </a:cubicBezTo>
                  <a:cubicBezTo>
                    <a:pt x="77" y="47"/>
                    <a:pt x="99" y="29"/>
                    <a:pt x="124" y="18"/>
                  </a:cubicBezTo>
                  <a:cubicBezTo>
                    <a:pt x="149" y="6"/>
                    <a:pt x="177" y="0"/>
                    <a:pt x="207" y="0"/>
                  </a:cubicBezTo>
                  <a:cubicBezTo>
                    <a:pt x="237" y="0"/>
                    <a:pt x="264" y="6"/>
                    <a:pt x="290" y="17"/>
                  </a:cubicBezTo>
                  <a:cubicBezTo>
                    <a:pt x="316" y="29"/>
                    <a:pt x="338" y="46"/>
                    <a:pt x="357" y="70"/>
                  </a:cubicBezTo>
                  <a:cubicBezTo>
                    <a:pt x="376" y="93"/>
                    <a:pt x="390" y="123"/>
                    <a:pt x="401" y="159"/>
                  </a:cubicBezTo>
                  <a:cubicBezTo>
                    <a:pt x="412" y="195"/>
                    <a:pt x="417" y="238"/>
                    <a:pt x="417" y="287"/>
                  </a:cubicBezTo>
                  <a:close/>
                  <a:moveTo>
                    <a:pt x="294" y="288"/>
                  </a:moveTo>
                  <a:cubicBezTo>
                    <a:pt x="293" y="249"/>
                    <a:pt x="291" y="217"/>
                    <a:pt x="286" y="192"/>
                  </a:cubicBezTo>
                  <a:cubicBezTo>
                    <a:pt x="281" y="167"/>
                    <a:pt x="274" y="148"/>
                    <a:pt x="266" y="133"/>
                  </a:cubicBezTo>
                  <a:cubicBezTo>
                    <a:pt x="258" y="119"/>
                    <a:pt x="249" y="110"/>
                    <a:pt x="238" y="104"/>
                  </a:cubicBezTo>
                  <a:cubicBezTo>
                    <a:pt x="228" y="99"/>
                    <a:pt x="218" y="97"/>
                    <a:pt x="207" y="97"/>
                  </a:cubicBezTo>
                  <a:cubicBezTo>
                    <a:pt x="197" y="97"/>
                    <a:pt x="186" y="99"/>
                    <a:pt x="176" y="105"/>
                  </a:cubicBezTo>
                  <a:cubicBezTo>
                    <a:pt x="166" y="110"/>
                    <a:pt x="157" y="120"/>
                    <a:pt x="149" y="134"/>
                  </a:cubicBezTo>
                  <a:cubicBezTo>
                    <a:pt x="141" y="148"/>
                    <a:pt x="135" y="168"/>
                    <a:pt x="130" y="192"/>
                  </a:cubicBezTo>
                  <a:cubicBezTo>
                    <a:pt x="126" y="217"/>
                    <a:pt x="123" y="249"/>
                    <a:pt x="124" y="288"/>
                  </a:cubicBezTo>
                  <a:cubicBezTo>
                    <a:pt x="124" y="327"/>
                    <a:pt x="126" y="359"/>
                    <a:pt x="131" y="384"/>
                  </a:cubicBezTo>
                  <a:cubicBezTo>
                    <a:pt x="136" y="409"/>
                    <a:pt x="142" y="428"/>
                    <a:pt x="150" y="442"/>
                  </a:cubicBezTo>
                  <a:cubicBezTo>
                    <a:pt x="158" y="457"/>
                    <a:pt x="167" y="466"/>
                    <a:pt x="177" y="472"/>
                  </a:cubicBezTo>
                  <a:cubicBezTo>
                    <a:pt x="187" y="477"/>
                    <a:pt x="198" y="479"/>
                    <a:pt x="208" y="479"/>
                  </a:cubicBezTo>
                  <a:cubicBezTo>
                    <a:pt x="219" y="479"/>
                    <a:pt x="229" y="477"/>
                    <a:pt x="240" y="471"/>
                  </a:cubicBezTo>
                  <a:cubicBezTo>
                    <a:pt x="250" y="466"/>
                    <a:pt x="259" y="456"/>
                    <a:pt x="267" y="442"/>
                  </a:cubicBezTo>
                  <a:cubicBezTo>
                    <a:pt x="275" y="428"/>
                    <a:pt x="282" y="408"/>
                    <a:pt x="286" y="383"/>
                  </a:cubicBezTo>
                  <a:cubicBezTo>
                    <a:pt x="291" y="359"/>
                    <a:pt x="294" y="327"/>
                    <a:pt x="294" y="2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4B283981-22C9-4986-9FA4-108A8ADE61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0538" y="4495800"/>
              <a:ext cx="169863" cy="260350"/>
            </a:xfrm>
            <a:custGeom>
              <a:avLst/>
              <a:gdLst>
                <a:gd name="T0" fmla="*/ 368 w 368"/>
                <a:gd name="T1" fmla="*/ 477 h 565"/>
                <a:gd name="T2" fmla="*/ 368 w 368"/>
                <a:gd name="T3" fmla="*/ 564 h 565"/>
                <a:gd name="T4" fmla="*/ 48 w 368"/>
                <a:gd name="T5" fmla="*/ 565 h 565"/>
                <a:gd name="T6" fmla="*/ 48 w 368"/>
                <a:gd name="T7" fmla="*/ 478 h 565"/>
                <a:gd name="T8" fmla="*/ 156 w 368"/>
                <a:gd name="T9" fmla="*/ 478 h 565"/>
                <a:gd name="T10" fmla="*/ 155 w 368"/>
                <a:gd name="T11" fmla="*/ 194 h 565"/>
                <a:gd name="T12" fmla="*/ 155 w 368"/>
                <a:gd name="T13" fmla="*/ 172 h 565"/>
                <a:gd name="T14" fmla="*/ 156 w 368"/>
                <a:gd name="T15" fmla="*/ 150 h 565"/>
                <a:gd name="T16" fmla="*/ 92 w 368"/>
                <a:gd name="T17" fmla="*/ 203 h 565"/>
                <a:gd name="T18" fmla="*/ 76 w 368"/>
                <a:gd name="T19" fmla="*/ 211 h 565"/>
                <a:gd name="T20" fmla="*/ 60 w 368"/>
                <a:gd name="T21" fmla="*/ 211 h 565"/>
                <a:gd name="T22" fmla="*/ 47 w 368"/>
                <a:gd name="T23" fmla="*/ 206 h 565"/>
                <a:gd name="T24" fmla="*/ 38 w 368"/>
                <a:gd name="T25" fmla="*/ 199 h 565"/>
                <a:gd name="T26" fmla="*/ 0 w 368"/>
                <a:gd name="T27" fmla="*/ 149 h 565"/>
                <a:gd name="T28" fmla="*/ 175 w 368"/>
                <a:gd name="T29" fmla="*/ 1 h 565"/>
                <a:gd name="T30" fmla="*/ 274 w 368"/>
                <a:gd name="T31" fmla="*/ 0 h 565"/>
                <a:gd name="T32" fmla="*/ 275 w 368"/>
                <a:gd name="T33" fmla="*/ 477 h 565"/>
                <a:gd name="T34" fmla="*/ 368 w 368"/>
                <a:gd name="T35" fmla="*/ 477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8" h="565">
                  <a:moveTo>
                    <a:pt x="368" y="477"/>
                  </a:moveTo>
                  <a:cubicBezTo>
                    <a:pt x="368" y="564"/>
                    <a:pt x="368" y="564"/>
                    <a:pt x="368" y="564"/>
                  </a:cubicBezTo>
                  <a:cubicBezTo>
                    <a:pt x="48" y="565"/>
                    <a:pt x="48" y="565"/>
                    <a:pt x="48" y="565"/>
                  </a:cubicBezTo>
                  <a:cubicBezTo>
                    <a:pt x="48" y="478"/>
                    <a:pt x="48" y="478"/>
                    <a:pt x="48" y="478"/>
                  </a:cubicBezTo>
                  <a:cubicBezTo>
                    <a:pt x="156" y="478"/>
                    <a:pt x="156" y="478"/>
                    <a:pt x="156" y="478"/>
                  </a:cubicBezTo>
                  <a:cubicBezTo>
                    <a:pt x="155" y="194"/>
                    <a:pt x="155" y="194"/>
                    <a:pt x="155" y="194"/>
                  </a:cubicBezTo>
                  <a:cubicBezTo>
                    <a:pt x="155" y="186"/>
                    <a:pt x="155" y="179"/>
                    <a:pt x="155" y="172"/>
                  </a:cubicBezTo>
                  <a:cubicBezTo>
                    <a:pt x="155" y="164"/>
                    <a:pt x="156" y="157"/>
                    <a:pt x="156" y="150"/>
                  </a:cubicBezTo>
                  <a:cubicBezTo>
                    <a:pt x="92" y="203"/>
                    <a:pt x="92" y="203"/>
                    <a:pt x="92" y="203"/>
                  </a:cubicBezTo>
                  <a:cubicBezTo>
                    <a:pt x="87" y="208"/>
                    <a:pt x="81" y="210"/>
                    <a:pt x="76" y="211"/>
                  </a:cubicBezTo>
                  <a:cubicBezTo>
                    <a:pt x="70" y="212"/>
                    <a:pt x="65" y="212"/>
                    <a:pt x="60" y="211"/>
                  </a:cubicBezTo>
                  <a:cubicBezTo>
                    <a:pt x="55" y="210"/>
                    <a:pt x="51" y="209"/>
                    <a:pt x="47" y="206"/>
                  </a:cubicBezTo>
                  <a:cubicBezTo>
                    <a:pt x="43" y="204"/>
                    <a:pt x="40" y="201"/>
                    <a:pt x="38" y="19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5" y="477"/>
                    <a:pt x="275" y="477"/>
                    <a:pt x="275" y="477"/>
                  </a:cubicBezTo>
                  <a:lnTo>
                    <a:pt x="368" y="4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</p:grpSp>
      <p:sp>
        <p:nvSpPr>
          <p:cNvPr id="24" name="Subtitle 8">
            <a:extLst>
              <a:ext uri="{FF2B5EF4-FFF2-40B4-BE49-F238E27FC236}">
                <a16:creationId xmlns:a16="http://schemas.microsoft.com/office/drawing/2014/main" id="{7A16A06B-A97E-4458-A414-105F97C18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2064" y="1158776"/>
            <a:ext cx="8595790" cy="3299987"/>
          </a:xfrm>
        </p:spPr>
        <p:txBody>
          <a:bodyPr/>
          <a:lstStyle/>
          <a:p>
            <a:pPr marL="0" indent="0">
              <a:buNone/>
            </a:pPr>
            <a:endParaRPr lang="en-US" sz="1500" b="1" u="sng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400" b="1" dirty="0"/>
              <a:t>What I can do…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400" dirty="0"/>
              <a:t>Invite others to hear a Big Picture presentation of the gospel. </a:t>
            </a:r>
          </a:p>
        </p:txBody>
      </p:sp>
      <p:pic>
        <p:nvPicPr>
          <p:cNvPr id="7" name="Picture 6" descr="Big Picture Background2gif.gif">
            <a:extLst>
              <a:ext uri="{FF2B5EF4-FFF2-40B4-BE49-F238E27FC236}">
                <a16:creationId xmlns:a16="http://schemas.microsoft.com/office/drawing/2014/main" id="{01DCA040-C863-5DF1-7624-81C6C9D2BB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10889" y="2418879"/>
            <a:ext cx="4970223" cy="370864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401315B-1905-374D-52A3-12DF86D98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2776" y="2418879"/>
            <a:ext cx="5493012" cy="2443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66881846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4B490BA-3795-48F5-81EA-91DD8872F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1086" y="27238"/>
            <a:ext cx="7810492" cy="845265"/>
          </a:xfrm>
        </p:spPr>
        <p:txBody>
          <a:bodyPr/>
          <a:lstStyle/>
          <a:p>
            <a:r>
              <a:rPr lang="en-US" spc="450" dirty="0">
                <a:solidFill>
                  <a:srgbClr val="4D4D4F"/>
                </a:solidFill>
              </a:rPr>
              <a:t>MY PERSONAL </a:t>
            </a:r>
            <a:r>
              <a:rPr lang="en-US" spc="450" dirty="0">
                <a:solidFill>
                  <a:srgbClr val="004970"/>
                </a:solidFill>
              </a:rPr>
              <a:t>SHARING</a:t>
            </a:r>
            <a:r>
              <a:rPr lang="en-US" spc="450" dirty="0">
                <a:solidFill>
                  <a:srgbClr val="4D4D4F"/>
                </a:solidFill>
              </a:rPr>
              <a:t> PLAN</a:t>
            </a:r>
            <a:endParaRPr lang="en-US" i="1" dirty="0">
              <a:latin typeface="+mn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5304E4-C533-41F3-A74D-C132B1BEA052}"/>
              </a:ext>
            </a:extLst>
          </p:cNvPr>
          <p:cNvGrpSpPr>
            <a:grpSpLocks/>
          </p:cNvGrpSpPr>
          <p:nvPr/>
        </p:nvGrpSpPr>
        <p:grpSpPr>
          <a:xfrm>
            <a:off x="9712561" y="1001344"/>
            <a:ext cx="733634" cy="733634"/>
            <a:chOff x="2298701" y="4024312"/>
            <a:chExt cx="1204913" cy="1200151"/>
          </a:xfrm>
          <a:solidFill>
            <a:schemeClr val="bg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80FECD83-8072-4D61-961F-A7B6E729039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8701" y="4024312"/>
              <a:ext cx="1204913" cy="1200151"/>
            </a:xfrm>
            <a:custGeom>
              <a:avLst/>
              <a:gdLst>
                <a:gd name="T0" fmla="*/ 1310 w 2616"/>
                <a:gd name="T1" fmla="*/ 2603 h 2603"/>
                <a:gd name="T2" fmla="*/ 1305 w 2616"/>
                <a:gd name="T3" fmla="*/ 2603 h 2603"/>
                <a:gd name="T4" fmla="*/ 627 w 2616"/>
                <a:gd name="T5" fmla="*/ 2055 h 2603"/>
                <a:gd name="T6" fmla="*/ 561 w 2616"/>
                <a:gd name="T7" fmla="*/ 1990 h 2603"/>
                <a:gd name="T8" fmla="*/ 12 w 2616"/>
                <a:gd name="T9" fmla="*/ 1306 h 2603"/>
                <a:gd name="T10" fmla="*/ 551 w 2616"/>
                <a:gd name="T11" fmla="*/ 637 h 2603"/>
                <a:gd name="T12" fmla="*/ 626 w 2616"/>
                <a:gd name="T13" fmla="*/ 561 h 2603"/>
                <a:gd name="T14" fmla="*/ 1311 w 2616"/>
                <a:gd name="T15" fmla="*/ 11 h 2603"/>
                <a:gd name="T16" fmla="*/ 1988 w 2616"/>
                <a:gd name="T17" fmla="*/ 557 h 2603"/>
                <a:gd name="T18" fmla="*/ 2054 w 2616"/>
                <a:gd name="T19" fmla="*/ 623 h 2603"/>
                <a:gd name="T20" fmla="*/ 2604 w 2616"/>
                <a:gd name="T21" fmla="*/ 1308 h 2603"/>
                <a:gd name="T22" fmla="*/ 2058 w 2616"/>
                <a:gd name="T23" fmla="*/ 1985 h 2603"/>
                <a:gd name="T24" fmla="*/ 1992 w 2616"/>
                <a:gd name="T25" fmla="*/ 2051 h 2603"/>
                <a:gd name="T26" fmla="*/ 1310 w 2616"/>
                <a:gd name="T27" fmla="*/ 2603 h 2603"/>
                <a:gd name="T28" fmla="*/ 1319 w 2616"/>
                <a:gd name="T29" fmla="*/ 2505 h 2603"/>
                <a:gd name="T30" fmla="*/ 1319 w 2616"/>
                <a:gd name="T31" fmla="*/ 2505 h 2603"/>
                <a:gd name="T32" fmla="*/ 111 w 2616"/>
                <a:gd name="T33" fmla="*/ 1312 h 2603"/>
                <a:gd name="T34" fmla="*/ 632 w 2616"/>
                <a:gd name="T35" fmla="*/ 1921 h 2603"/>
                <a:gd name="T36" fmla="*/ 697 w 2616"/>
                <a:gd name="T37" fmla="*/ 1985 h 2603"/>
                <a:gd name="T38" fmla="*/ 1314 w 2616"/>
                <a:gd name="T39" fmla="*/ 2503 h 2603"/>
                <a:gd name="T40" fmla="*/ 1920 w 2616"/>
                <a:gd name="T41" fmla="*/ 1983 h 2603"/>
                <a:gd name="T42" fmla="*/ 1986 w 2616"/>
                <a:gd name="T43" fmla="*/ 1917 h 2603"/>
                <a:gd name="T44" fmla="*/ 2505 w 2616"/>
                <a:gd name="T45" fmla="*/ 1302 h 2603"/>
                <a:gd name="T46" fmla="*/ 1984 w 2616"/>
                <a:gd name="T47" fmla="*/ 693 h 2603"/>
                <a:gd name="T48" fmla="*/ 1982 w 2616"/>
                <a:gd name="T49" fmla="*/ 691 h 2603"/>
                <a:gd name="T50" fmla="*/ 1919 w 2616"/>
                <a:gd name="T51" fmla="*/ 629 h 2603"/>
                <a:gd name="T52" fmla="*/ 1304 w 2616"/>
                <a:gd name="T53" fmla="*/ 110 h 2603"/>
                <a:gd name="T54" fmla="*/ 697 w 2616"/>
                <a:gd name="T55" fmla="*/ 630 h 2603"/>
                <a:gd name="T56" fmla="*/ 621 w 2616"/>
                <a:gd name="T57" fmla="*/ 707 h 2603"/>
                <a:gd name="T58" fmla="*/ 111 w 2616"/>
                <a:gd name="T59" fmla="*/ 1312 h 2603"/>
                <a:gd name="T60" fmla="*/ 111 w 2616"/>
                <a:gd name="T61" fmla="*/ 1310 h 2603"/>
                <a:gd name="T62" fmla="*/ 111 w 2616"/>
                <a:gd name="T63" fmla="*/ 1310 h 2603"/>
                <a:gd name="T64" fmla="*/ 2505 w 2616"/>
                <a:gd name="T65" fmla="*/ 1304 h 2603"/>
                <a:gd name="T66" fmla="*/ 2505 w 2616"/>
                <a:gd name="T67" fmla="*/ 1304 h 2603"/>
                <a:gd name="T68" fmla="*/ 1307 w 2616"/>
                <a:gd name="T69" fmla="*/ 110 h 2603"/>
                <a:gd name="T70" fmla="*/ 1307 w 2616"/>
                <a:gd name="T71" fmla="*/ 110 h 2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16" h="2603">
                  <a:moveTo>
                    <a:pt x="1310" y="2603"/>
                  </a:moveTo>
                  <a:cubicBezTo>
                    <a:pt x="1308" y="2603"/>
                    <a:pt x="1307" y="2603"/>
                    <a:pt x="1305" y="2603"/>
                  </a:cubicBezTo>
                  <a:cubicBezTo>
                    <a:pt x="1215" y="2600"/>
                    <a:pt x="632" y="2061"/>
                    <a:pt x="627" y="2055"/>
                  </a:cubicBezTo>
                  <a:cubicBezTo>
                    <a:pt x="561" y="1990"/>
                    <a:pt x="561" y="1990"/>
                    <a:pt x="561" y="1990"/>
                  </a:cubicBezTo>
                  <a:cubicBezTo>
                    <a:pt x="468" y="1898"/>
                    <a:pt x="0" y="1426"/>
                    <a:pt x="12" y="1306"/>
                  </a:cubicBezTo>
                  <a:cubicBezTo>
                    <a:pt x="16" y="1179"/>
                    <a:pt x="496" y="692"/>
                    <a:pt x="551" y="637"/>
                  </a:cubicBezTo>
                  <a:cubicBezTo>
                    <a:pt x="626" y="561"/>
                    <a:pt x="626" y="561"/>
                    <a:pt x="626" y="561"/>
                  </a:cubicBezTo>
                  <a:cubicBezTo>
                    <a:pt x="720" y="467"/>
                    <a:pt x="1191" y="0"/>
                    <a:pt x="1311" y="11"/>
                  </a:cubicBezTo>
                  <a:cubicBezTo>
                    <a:pt x="1439" y="15"/>
                    <a:pt x="1932" y="502"/>
                    <a:pt x="1988" y="557"/>
                  </a:cubicBezTo>
                  <a:cubicBezTo>
                    <a:pt x="2054" y="623"/>
                    <a:pt x="2054" y="623"/>
                    <a:pt x="2054" y="623"/>
                  </a:cubicBezTo>
                  <a:cubicBezTo>
                    <a:pt x="2148" y="716"/>
                    <a:pt x="2616" y="1188"/>
                    <a:pt x="2604" y="1308"/>
                  </a:cubicBezTo>
                  <a:cubicBezTo>
                    <a:pt x="2600" y="1436"/>
                    <a:pt x="2113" y="1929"/>
                    <a:pt x="2058" y="1985"/>
                  </a:cubicBezTo>
                  <a:cubicBezTo>
                    <a:pt x="1992" y="2051"/>
                    <a:pt x="1992" y="2051"/>
                    <a:pt x="1992" y="2051"/>
                  </a:cubicBezTo>
                  <a:cubicBezTo>
                    <a:pt x="1898" y="2145"/>
                    <a:pt x="1437" y="2603"/>
                    <a:pt x="1310" y="2603"/>
                  </a:cubicBezTo>
                  <a:close/>
                  <a:moveTo>
                    <a:pt x="1319" y="2505"/>
                  </a:moveTo>
                  <a:cubicBezTo>
                    <a:pt x="1319" y="2505"/>
                    <a:pt x="1319" y="2505"/>
                    <a:pt x="1319" y="2505"/>
                  </a:cubicBezTo>
                  <a:close/>
                  <a:moveTo>
                    <a:pt x="111" y="1312"/>
                  </a:moveTo>
                  <a:cubicBezTo>
                    <a:pt x="125" y="1365"/>
                    <a:pt x="311" y="1602"/>
                    <a:pt x="632" y="1921"/>
                  </a:cubicBezTo>
                  <a:cubicBezTo>
                    <a:pt x="697" y="1985"/>
                    <a:pt x="697" y="1985"/>
                    <a:pt x="697" y="1985"/>
                  </a:cubicBezTo>
                  <a:cubicBezTo>
                    <a:pt x="883" y="2155"/>
                    <a:pt x="1242" y="2469"/>
                    <a:pt x="1314" y="2503"/>
                  </a:cubicBezTo>
                  <a:cubicBezTo>
                    <a:pt x="1371" y="2484"/>
                    <a:pt x="1606" y="2299"/>
                    <a:pt x="1920" y="1983"/>
                  </a:cubicBezTo>
                  <a:cubicBezTo>
                    <a:pt x="1986" y="1917"/>
                    <a:pt x="1986" y="1917"/>
                    <a:pt x="1986" y="1917"/>
                  </a:cubicBezTo>
                  <a:cubicBezTo>
                    <a:pt x="2308" y="1593"/>
                    <a:pt x="2492" y="1354"/>
                    <a:pt x="2505" y="1302"/>
                  </a:cubicBezTo>
                  <a:cubicBezTo>
                    <a:pt x="2491" y="1249"/>
                    <a:pt x="2305" y="1012"/>
                    <a:pt x="1984" y="693"/>
                  </a:cubicBezTo>
                  <a:cubicBezTo>
                    <a:pt x="1982" y="691"/>
                    <a:pt x="1982" y="691"/>
                    <a:pt x="1982" y="691"/>
                  </a:cubicBezTo>
                  <a:cubicBezTo>
                    <a:pt x="1919" y="629"/>
                    <a:pt x="1919" y="629"/>
                    <a:pt x="1919" y="629"/>
                  </a:cubicBezTo>
                  <a:cubicBezTo>
                    <a:pt x="1595" y="307"/>
                    <a:pt x="1357" y="123"/>
                    <a:pt x="1304" y="110"/>
                  </a:cubicBezTo>
                  <a:cubicBezTo>
                    <a:pt x="1252" y="124"/>
                    <a:pt x="1016" y="310"/>
                    <a:pt x="697" y="630"/>
                  </a:cubicBezTo>
                  <a:cubicBezTo>
                    <a:pt x="621" y="707"/>
                    <a:pt x="621" y="707"/>
                    <a:pt x="621" y="707"/>
                  </a:cubicBezTo>
                  <a:cubicBezTo>
                    <a:pt x="305" y="1025"/>
                    <a:pt x="124" y="1261"/>
                    <a:pt x="111" y="1312"/>
                  </a:cubicBezTo>
                  <a:close/>
                  <a:moveTo>
                    <a:pt x="111" y="1310"/>
                  </a:moveTo>
                  <a:cubicBezTo>
                    <a:pt x="111" y="1310"/>
                    <a:pt x="111" y="1310"/>
                    <a:pt x="111" y="1310"/>
                  </a:cubicBezTo>
                  <a:moveTo>
                    <a:pt x="2505" y="1304"/>
                  </a:moveTo>
                  <a:cubicBezTo>
                    <a:pt x="2505" y="1304"/>
                    <a:pt x="2505" y="1304"/>
                    <a:pt x="2505" y="1304"/>
                  </a:cubicBezTo>
                  <a:close/>
                  <a:moveTo>
                    <a:pt x="1307" y="110"/>
                  </a:moveTo>
                  <a:cubicBezTo>
                    <a:pt x="1307" y="110"/>
                    <a:pt x="1307" y="110"/>
                    <a:pt x="1307" y="1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7BE70013-400F-4A0A-AFA9-F1610E70C4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0326" y="4497388"/>
              <a:ext cx="198438" cy="260350"/>
            </a:xfrm>
            <a:custGeom>
              <a:avLst/>
              <a:gdLst>
                <a:gd name="T0" fmla="*/ 432 w 432"/>
                <a:gd name="T1" fmla="*/ 345 h 564"/>
                <a:gd name="T2" fmla="*/ 432 w 432"/>
                <a:gd name="T3" fmla="*/ 412 h 564"/>
                <a:gd name="T4" fmla="*/ 427 w 432"/>
                <a:gd name="T5" fmla="*/ 427 h 564"/>
                <a:gd name="T6" fmla="*/ 409 w 432"/>
                <a:gd name="T7" fmla="*/ 434 h 564"/>
                <a:gd name="T8" fmla="*/ 375 w 432"/>
                <a:gd name="T9" fmla="*/ 434 h 564"/>
                <a:gd name="T10" fmla="*/ 375 w 432"/>
                <a:gd name="T11" fmla="*/ 563 h 564"/>
                <a:gd name="T12" fmla="*/ 271 w 432"/>
                <a:gd name="T13" fmla="*/ 564 h 564"/>
                <a:gd name="T14" fmla="*/ 270 w 432"/>
                <a:gd name="T15" fmla="*/ 434 h 564"/>
                <a:gd name="T16" fmla="*/ 44 w 432"/>
                <a:gd name="T17" fmla="*/ 435 h 564"/>
                <a:gd name="T18" fmla="*/ 24 w 432"/>
                <a:gd name="T19" fmla="*/ 428 h 564"/>
                <a:gd name="T20" fmla="*/ 12 w 432"/>
                <a:gd name="T21" fmla="*/ 411 h 564"/>
                <a:gd name="T22" fmla="*/ 0 w 432"/>
                <a:gd name="T23" fmla="*/ 352 h 564"/>
                <a:gd name="T24" fmla="*/ 259 w 432"/>
                <a:gd name="T25" fmla="*/ 1 h 564"/>
                <a:gd name="T26" fmla="*/ 373 w 432"/>
                <a:gd name="T27" fmla="*/ 0 h 564"/>
                <a:gd name="T28" fmla="*/ 374 w 432"/>
                <a:gd name="T29" fmla="*/ 345 h 564"/>
                <a:gd name="T30" fmla="*/ 432 w 432"/>
                <a:gd name="T31" fmla="*/ 345 h 564"/>
                <a:gd name="T32" fmla="*/ 270 w 432"/>
                <a:gd name="T33" fmla="*/ 345 h 564"/>
                <a:gd name="T34" fmla="*/ 270 w 432"/>
                <a:gd name="T35" fmla="*/ 198 h 564"/>
                <a:gd name="T36" fmla="*/ 270 w 432"/>
                <a:gd name="T37" fmla="*/ 169 h 564"/>
                <a:gd name="T38" fmla="*/ 273 w 432"/>
                <a:gd name="T39" fmla="*/ 136 h 564"/>
                <a:gd name="T40" fmla="*/ 125 w 432"/>
                <a:gd name="T41" fmla="*/ 345 h 564"/>
                <a:gd name="T42" fmla="*/ 270 w 432"/>
                <a:gd name="T43" fmla="*/ 34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2" h="564">
                  <a:moveTo>
                    <a:pt x="432" y="345"/>
                  </a:moveTo>
                  <a:cubicBezTo>
                    <a:pt x="432" y="412"/>
                    <a:pt x="432" y="412"/>
                    <a:pt x="432" y="412"/>
                  </a:cubicBezTo>
                  <a:cubicBezTo>
                    <a:pt x="432" y="418"/>
                    <a:pt x="430" y="423"/>
                    <a:pt x="427" y="427"/>
                  </a:cubicBezTo>
                  <a:cubicBezTo>
                    <a:pt x="423" y="432"/>
                    <a:pt x="417" y="434"/>
                    <a:pt x="409" y="434"/>
                  </a:cubicBezTo>
                  <a:cubicBezTo>
                    <a:pt x="375" y="434"/>
                    <a:pt x="375" y="434"/>
                    <a:pt x="375" y="434"/>
                  </a:cubicBezTo>
                  <a:cubicBezTo>
                    <a:pt x="375" y="563"/>
                    <a:pt x="375" y="563"/>
                    <a:pt x="375" y="563"/>
                  </a:cubicBezTo>
                  <a:cubicBezTo>
                    <a:pt x="271" y="564"/>
                    <a:pt x="271" y="564"/>
                    <a:pt x="271" y="564"/>
                  </a:cubicBezTo>
                  <a:cubicBezTo>
                    <a:pt x="270" y="434"/>
                    <a:pt x="270" y="434"/>
                    <a:pt x="270" y="434"/>
                  </a:cubicBezTo>
                  <a:cubicBezTo>
                    <a:pt x="44" y="435"/>
                    <a:pt x="44" y="435"/>
                    <a:pt x="44" y="435"/>
                  </a:cubicBezTo>
                  <a:cubicBezTo>
                    <a:pt x="36" y="435"/>
                    <a:pt x="30" y="433"/>
                    <a:pt x="24" y="428"/>
                  </a:cubicBezTo>
                  <a:cubicBezTo>
                    <a:pt x="17" y="423"/>
                    <a:pt x="14" y="418"/>
                    <a:pt x="12" y="411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259" y="1"/>
                    <a:pt x="259" y="1"/>
                    <a:pt x="259" y="1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74" y="345"/>
                    <a:pt x="374" y="345"/>
                    <a:pt x="374" y="345"/>
                  </a:cubicBezTo>
                  <a:lnTo>
                    <a:pt x="432" y="345"/>
                  </a:lnTo>
                  <a:close/>
                  <a:moveTo>
                    <a:pt x="270" y="345"/>
                  </a:moveTo>
                  <a:cubicBezTo>
                    <a:pt x="270" y="198"/>
                    <a:pt x="270" y="198"/>
                    <a:pt x="270" y="198"/>
                  </a:cubicBezTo>
                  <a:cubicBezTo>
                    <a:pt x="269" y="189"/>
                    <a:pt x="270" y="179"/>
                    <a:pt x="270" y="169"/>
                  </a:cubicBezTo>
                  <a:cubicBezTo>
                    <a:pt x="271" y="159"/>
                    <a:pt x="272" y="148"/>
                    <a:pt x="273" y="136"/>
                  </a:cubicBezTo>
                  <a:cubicBezTo>
                    <a:pt x="125" y="345"/>
                    <a:pt x="125" y="345"/>
                    <a:pt x="125" y="345"/>
                  </a:cubicBezTo>
                  <a:lnTo>
                    <a:pt x="270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ABC1D905-E118-425E-9337-B072C8AF09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14638" y="4494213"/>
              <a:ext cx="192088" cy="265113"/>
            </a:xfrm>
            <a:custGeom>
              <a:avLst/>
              <a:gdLst>
                <a:gd name="T0" fmla="*/ 417 w 417"/>
                <a:gd name="T1" fmla="*/ 287 h 576"/>
                <a:gd name="T2" fmla="*/ 402 w 417"/>
                <a:gd name="T3" fmla="*/ 415 h 576"/>
                <a:gd name="T4" fmla="*/ 358 w 417"/>
                <a:gd name="T5" fmla="*/ 505 h 576"/>
                <a:gd name="T6" fmla="*/ 292 w 417"/>
                <a:gd name="T7" fmla="*/ 558 h 576"/>
                <a:gd name="T8" fmla="*/ 209 w 417"/>
                <a:gd name="T9" fmla="*/ 576 h 576"/>
                <a:gd name="T10" fmla="*/ 126 w 417"/>
                <a:gd name="T11" fmla="*/ 559 h 576"/>
                <a:gd name="T12" fmla="*/ 60 w 417"/>
                <a:gd name="T13" fmla="*/ 506 h 576"/>
                <a:gd name="T14" fmla="*/ 16 w 417"/>
                <a:gd name="T15" fmla="*/ 416 h 576"/>
                <a:gd name="T16" fmla="*/ 0 w 417"/>
                <a:gd name="T17" fmla="*/ 288 h 576"/>
                <a:gd name="T18" fmla="*/ 15 w 417"/>
                <a:gd name="T19" fmla="*/ 161 h 576"/>
                <a:gd name="T20" fmla="*/ 58 w 417"/>
                <a:gd name="T21" fmla="*/ 71 h 576"/>
                <a:gd name="T22" fmla="*/ 124 w 417"/>
                <a:gd name="T23" fmla="*/ 18 h 576"/>
                <a:gd name="T24" fmla="*/ 207 w 417"/>
                <a:gd name="T25" fmla="*/ 0 h 576"/>
                <a:gd name="T26" fmla="*/ 290 w 417"/>
                <a:gd name="T27" fmla="*/ 17 h 576"/>
                <a:gd name="T28" fmla="*/ 357 w 417"/>
                <a:gd name="T29" fmla="*/ 70 h 576"/>
                <a:gd name="T30" fmla="*/ 401 w 417"/>
                <a:gd name="T31" fmla="*/ 159 h 576"/>
                <a:gd name="T32" fmla="*/ 417 w 417"/>
                <a:gd name="T33" fmla="*/ 287 h 576"/>
                <a:gd name="T34" fmla="*/ 294 w 417"/>
                <a:gd name="T35" fmla="*/ 288 h 576"/>
                <a:gd name="T36" fmla="*/ 286 w 417"/>
                <a:gd name="T37" fmla="*/ 192 h 576"/>
                <a:gd name="T38" fmla="*/ 266 w 417"/>
                <a:gd name="T39" fmla="*/ 133 h 576"/>
                <a:gd name="T40" fmla="*/ 238 w 417"/>
                <a:gd name="T41" fmla="*/ 104 h 576"/>
                <a:gd name="T42" fmla="*/ 207 w 417"/>
                <a:gd name="T43" fmla="*/ 97 h 576"/>
                <a:gd name="T44" fmla="*/ 176 w 417"/>
                <a:gd name="T45" fmla="*/ 105 h 576"/>
                <a:gd name="T46" fmla="*/ 149 w 417"/>
                <a:gd name="T47" fmla="*/ 134 h 576"/>
                <a:gd name="T48" fmla="*/ 130 w 417"/>
                <a:gd name="T49" fmla="*/ 192 h 576"/>
                <a:gd name="T50" fmla="*/ 124 w 417"/>
                <a:gd name="T51" fmla="*/ 288 h 576"/>
                <a:gd name="T52" fmla="*/ 131 w 417"/>
                <a:gd name="T53" fmla="*/ 384 h 576"/>
                <a:gd name="T54" fmla="*/ 150 w 417"/>
                <a:gd name="T55" fmla="*/ 442 h 576"/>
                <a:gd name="T56" fmla="*/ 177 w 417"/>
                <a:gd name="T57" fmla="*/ 472 h 576"/>
                <a:gd name="T58" fmla="*/ 208 w 417"/>
                <a:gd name="T59" fmla="*/ 479 h 576"/>
                <a:gd name="T60" fmla="*/ 240 w 417"/>
                <a:gd name="T61" fmla="*/ 471 h 576"/>
                <a:gd name="T62" fmla="*/ 267 w 417"/>
                <a:gd name="T63" fmla="*/ 442 h 576"/>
                <a:gd name="T64" fmla="*/ 286 w 417"/>
                <a:gd name="T65" fmla="*/ 383 h 576"/>
                <a:gd name="T66" fmla="*/ 294 w 417"/>
                <a:gd name="T67" fmla="*/ 288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7" h="576">
                  <a:moveTo>
                    <a:pt x="417" y="287"/>
                  </a:moveTo>
                  <a:cubicBezTo>
                    <a:pt x="417" y="336"/>
                    <a:pt x="412" y="379"/>
                    <a:pt x="402" y="415"/>
                  </a:cubicBezTo>
                  <a:cubicBezTo>
                    <a:pt x="391" y="451"/>
                    <a:pt x="377" y="481"/>
                    <a:pt x="358" y="505"/>
                  </a:cubicBezTo>
                  <a:cubicBezTo>
                    <a:pt x="340" y="529"/>
                    <a:pt x="317" y="546"/>
                    <a:pt x="292" y="558"/>
                  </a:cubicBezTo>
                  <a:cubicBezTo>
                    <a:pt x="266" y="570"/>
                    <a:pt x="238" y="576"/>
                    <a:pt x="209" y="576"/>
                  </a:cubicBezTo>
                  <a:cubicBezTo>
                    <a:pt x="179" y="576"/>
                    <a:pt x="151" y="570"/>
                    <a:pt x="126" y="559"/>
                  </a:cubicBezTo>
                  <a:cubicBezTo>
                    <a:pt x="100" y="547"/>
                    <a:pt x="78" y="529"/>
                    <a:pt x="60" y="506"/>
                  </a:cubicBezTo>
                  <a:cubicBezTo>
                    <a:pt x="41" y="482"/>
                    <a:pt x="26" y="452"/>
                    <a:pt x="16" y="416"/>
                  </a:cubicBezTo>
                  <a:cubicBezTo>
                    <a:pt x="5" y="380"/>
                    <a:pt x="0" y="338"/>
                    <a:pt x="0" y="288"/>
                  </a:cubicBezTo>
                  <a:cubicBezTo>
                    <a:pt x="0" y="239"/>
                    <a:pt x="5" y="197"/>
                    <a:pt x="15" y="161"/>
                  </a:cubicBezTo>
                  <a:cubicBezTo>
                    <a:pt x="25" y="124"/>
                    <a:pt x="40" y="95"/>
                    <a:pt x="58" y="71"/>
                  </a:cubicBezTo>
                  <a:cubicBezTo>
                    <a:pt x="77" y="47"/>
                    <a:pt x="99" y="29"/>
                    <a:pt x="124" y="18"/>
                  </a:cubicBezTo>
                  <a:cubicBezTo>
                    <a:pt x="149" y="6"/>
                    <a:pt x="177" y="0"/>
                    <a:pt x="207" y="0"/>
                  </a:cubicBezTo>
                  <a:cubicBezTo>
                    <a:pt x="237" y="0"/>
                    <a:pt x="264" y="6"/>
                    <a:pt x="290" y="17"/>
                  </a:cubicBezTo>
                  <a:cubicBezTo>
                    <a:pt x="316" y="29"/>
                    <a:pt x="338" y="46"/>
                    <a:pt x="357" y="70"/>
                  </a:cubicBezTo>
                  <a:cubicBezTo>
                    <a:pt x="376" y="93"/>
                    <a:pt x="390" y="123"/>
                    <a:pt x="401" y="159"/>
                  </a:cubicBezTo>
                  <a:cubicBezTo>
                    <a:pt x="412" y="195"/>
                    <a:pt x="417" y="238"/>
                    <a:pt x="417" y="287"/>
                  </a:cubicBezTo>
                  <a:close/>
                  <a:moveTo>
                    <a:pt x="294" y="288"/>
                  </a:moveTo>
                  <a:cubicBezTo>
                    <a:pt x="293" y="249"/>
                    <a:pt x="291" y="217"/>
                    <a:pt x="286" y="192"/>
                  </a:cubicBezTo>
                  <a:cubicBezTo>
                    <a:pt x="281" y="167"/>
                    <a:pt x="274" y="148"/>
                    <a:pt x="266" y="133"/>
                  </a:cubicBezTo>
                  <a:cubicBezTo>
                    <a:pt x="258" y="119"/>
                    <a:pt x="249" y="110"/>
                    <a:pt x="238" y="104"/>
                  </a:cubicBezTo>
                  <a:cubicBezTo>
                    <a:pt x="228" y="99"/>
                    <a:pt x="218" y="97"/>
                    <a:pt x="207" y="97"/>
                  </a:cubicBezTo>
                  <a:cubicBezTo>
                    <a:pt x="197" y="97"/>
                    <a:pt x="186" y="99"/>
                    <a:pt x="176" y="105"/>
                  </a:cubicBezTo>
                  <a:cubicBezTo>
                    <a:pt x="166" y="110"/>
                    <a:pt x="157" y="120"/>
                    <a:pt x="149" y="134"/>
                  </a:cubicBezTo>
                  <a:cubicBezTo>
                    <a:pt x="141" y="148"/>
                    <a:pt x="135" y="168"/>
                    <a:pt x="130" y="192"/>
                  </a:cubicBezTo>
                  <a:cubicBezTo>
                    <a:pt x="126" y="217"/>
                    <a:pt x="123" y="249"/>
                    <a:pt x="124" y="288"/>
                  </a:cubicBezTo>
                  <a:cubicBezTo>
                    <a:pt x="124" y="327"/>
                    <a:pt x="126" y="359"/>
                    <a:pt x="131" y="384"/>
                  </a:cubicBezTo>
                  <a:cubicBezTo>
                    <a:pt x="136" y="409"/>
                    <a:pt x="142" y="428"/>
                    <a:pt x="150" y="442"/>
                  </a:cubicBezTo>
                  <a:cubicBezTo>
                    <a:pt x="158" y="457"/>
                    <a:pt x="167" y="466"/>
                    <a:pt x="177" y="472"/>
                  </a:cubicBezTo>
                  <a:cubicBezTo>
                    <a:pt x="187" y="477"/>
                    <a:pt x="198" y="479"/>
                    <a:pt x="208" y="479"/>
                  </a:cubicBezTo>
                  <a:cubicBezTo>
                    <a:pt x="219" y="479"/>
                    <a:pt x="229" y="477"/>
                    <a:pt x="240" y="471"/>
                  </a:cubicBezTo>
                  <a:cubicBezTo>
                    <a:pt x="250" y="466"/>
                    <a:pt x="259" y="456"/>
                    <a:pt x="267" y="442"/>
                  </a:cubicBezTo>
                  <a:cubicBezTo>
                    <a:pt x="275" y="428"/>
                    <a:pt x="282" y="408"/>
                    <a:pt x="286" y="383"/>
                  </a:cubicBezTo>
                  <a:cubicBezTo>
                    <a:pt x="291" y="359"/>
                    <a:pt x="294" y="327"/>
                    <a:pt x="294" y="2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4B283981-22C9-4986-9FA4-108A8ADE61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0538" y="4495800"/>
              <a:ext cx="169863" cy="260350"/>
            </a:xfrm>
            <a:custGeom>
              <a:avLst/>
              <a:gdLst>
                <a:gd name="T0" fmla="*/ 368 w 368"/>
                <a:gd name="T1" fmla="*/ 477 h 565"/>
                <a:gd name="T2" fmla="*/ 368 w 368"/>
                <a:gd name="T3" fmla="*/ 564 h 565"/>
                <a:gd name="T4" fmla="*/ 48 w 368"/>
                <a:gd name="T5" fmla="*/ 565 h 565"/>
                <a:gd name="T6" fmla="*/ 48 w 368"/>
                <a:gd name="T7" fmla="*/ 478 h 565"/>
                <a:gd name="T8" fmla="*/ 156 w 368"/>
                <a:gd name="T9" fmla="*/ 478 h 565"/>
                <a:gd name="T10" fmla="*/ 155 w 368"/>
                <a:gd name="T11" fmla="*/ 194 h 565"/>
                <a:gd name="T12" fmla="*/ 155 w 368"/>
                <a:gd name="T13" fmla="*/ 172 h 565"/>
                <a:gd name="T14" fmla="*/ 156 w 368"/>
                <a:gd name="T15" fmla="*/ 150 h 565"/>
                <a:gd name="T16" fmla="*/ 92 w 368"/>
                <a:gd name="T17" fmla="*/ 203 h 565"/>
                <a:gd name="T18" fmla="*/ 76 w 368"/>
                <a:gd name="T19" fmla="*/ 211 h 565"/>
                <a:gd name="T20" fmla="*/ 60 w 368"/>
                <a:gd name="T21" fmla="*/ 211 h 565"/>
                <a:gd name="T22" fmla="*/ 47 w 368"/>
                <a:gd name="T23" fmla="*/ 206 h 565"/>
                <a:gd name="T24" fmla="*/ 38 w 368"/>
                <a:gd name="T25" fmla="*/ 199 h 565"/>
                <a:gd name="T26" fmla="*/ 0 w 368"/>
                <a:gd name="T27" fmla="*/ 149 h 565"/>
                <a:gd name="T28" fmla="*/ 175 w 368"/>
                <a:gd name="T29" fmla="*/ 1 h 565"/>
                <a:gd name="T30" fmla="*/ 274 w 368"/>
                <a:gd name="T31" fmla="*/ 0 h 565"/>
                <a:gd name="T32" fmla="*/ 275 w 368"/>
                <a:gd name="T33" fmla="*/ 477 h 565"/>
                <a:gd name="T34" fmla="*/ 368 w 368"/>
                <a:gd name="T35" fmla="*/ 477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8" h="565">
                  <a:moveTo>
                    <a:pt x="368" y="477"/>
                  </a:moveTo>
                  <a:cubicBezTo>
                    <a:pt x="368" y="564"/>
                    <a:pt x="368" y="564"/>
                    <a:pt x="368" y="564"/>
                  </a:cubicBezTo>
                  <a:cubicBezTo>
                    <a:pt x="48" y="565"/>
                    <a:pt x="48" y="565"/>
                    <a:pt x="48" y="565"/>
                  </a:cubicBezTo>
                  <a:cubicBezTo>
                    <a:pt x="48" y="478"/>
                    <a:pt x="48" y="478"/>
                    <a:pt x="48" y="478"/>
                  </a:cubicBezTo>
                  <a:cubicBezTo>
                    <a:pt x="156" y="478"/>
                    <a:pt x="156" y="478"/>
                    <a:pt x="156" y="478"/>
                  </a:cubicBezTo>
                  <a:cubicBezTo>
                    <a:pt x="155" y="194"/>
                    <a:pt x="155" y="194"/>
                    <a:pt x="155" y="194"/>
                  </a:cubicBezTo>
                  <a:cubicBezTo>
                    <a:pt x="155" y="186"/>
                    <a:pt x="155" y="179"/>
                    <a:pt x="155" y="172"/>
                  </a:cubicBezTo>
                  <a:cubicBezTo>
                    <a:pt x="155" y="164"/>
                    <a:pt x="156" y="157"/>
                    <a:pt x="156" y="150"/>
                  </a:cubicBezTo>
                  <a:cubicBezTo>
                    <a:pt x="92" y="203"/>
                    <a:pt x="92" y="203"/>
                    <a:pt x="92" y="203"/>
                  </a:cubicBezTo>
                  <a:cubicBezTo>
                    <a:pt x="87" y="208"/>
                    <a:pt x="81" y="210"/>
                    <a:pt x="76" y="211"/>
                  </a:cubicBezTo>
                  <a:cubicBezTo>
                    <a:pt x="70" y="212"/>
                    <a:pt x="65" y="212"/>
                    <a:pt x="60" y="211"/>
                  </a:cubicBezTo>
                  <a:cubicBezTo>
                    <a:pt x="55" y="210"/>
                    <a:pt x="51" y="209"/>
                    <a:pt x="47" y="206"/>
                  </a:cubicBezTo>
                  <a:cubicBezTo>
                    <a:pt x="43" y="204"/>
                    <a:pt x="40" y="201"/>
                    <a:pt x="38" y="19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5" y="477"/>
                    <a:pt x="275" y="477"/>
                    <a:pt x="275" y="477"/>
                  </a:cubicBezTo>
                  <a:lnTo>
                    <a:pt x="368" y="4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1813">
                <a:solidFill>
                  <a:prstClr val="black"/>
                </a:solidFill>
                <a:latin typeface="Lato"/>
              </a:endParaRPr>
            </a:p>
          </p:txBody>
        </p:sp>
      </p:grpSp>
      <p:sp>
        <p:nvSpPr>
          <p:cNvPr id="24" name="Subtitle 8">
            <a:extLst>
              <a:ext uri="{FF2B5EF4-FFF2-40B4-BE49-F238E27FC236}">
                <a16:creationId xmlns:a16="http://schemas.microsoft.com/office/drawing/2014/main" id="{7A16A06B-A97E-4458-A414-105F97C18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5805" y="872503"/>
            <a:ext cx="8780428" cy="3299987"/>
          </a:xfrm>
        </p:spPr>
        <p:txBody>
          <a:bodyPr/>
          <a:lstStyle/>
          <a:p>
            <a:pPr marL="0" indent="0">
              <a:buNone/>
            </a:pPr>
            <a:endParaRPr lang="en-US" sz="1500" b="1" u="sng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400" b="1" dirty="0"/>
              <a:t>What I can do…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400" dirty="0"/>
              <a:t>Invite others to hear a Big Picture presentation of the gospel.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400" dirty="0"/>
              <a:t>Give someone a copy of </a:t>
            </a:r>
            <a:r>
              <a:rPr lang="en-US" sz="2400" i="1" dirty="0"/>
              <a:t>The Muscle and a Shovel. </a:t>
            </a:r>
            <a:endParaRPr lang="en-US" sz="2400" dirty="0"/>
          </a:p>
        </p:txBody>
      </p:sp>
      <p:pic>
        <p:nvPicPr>
          <p:cNvPr id="11" name="Picture 10" descr="A picture containing text">
            <a:extLst>
              <a:ext uri="{FF2B5EF4-FFF2-40B4-BE49-F238E27FC236}">
                <a16:creationId xmlns:a16="http://schemas.microsoft.com/office/drawing/2014/main" id="{86D53F88-AC5F-651E-0858-699A7B45C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462829" y="2615569"/>
            <a:ext cx="2686050" cy="381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72688781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D676C4-3F57-4A16-99B4-4E283F12DD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Discipleship 401 : Living on Mission for God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DAC7D47-FB26-454C-A5F1-D929D2707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950" y="2510769"/>
            <a:ext cx="8089702" cy="1238916"/>
          </a:xfrm>
        </p:spPr>
        <p:txBody>
          <a:bodyPr/>
          <a:lstStyle/>
          <a:p>
            <a:r>
              <a:rPr lang="en-US" sz="3600" b="1" spc="450" dirty="0"/>
              <a:t>WHAT WILL </a:t>
            </a:r>
            <a:br>
              <a:rPr lang="en-US" sz="3600" b="1" spc="450" dirty="0"/>
            </a:br>
            <a:r>
              <a:rPr lang="en-US" sz="3600" b="1" spc="450" dirty="0"/>
              <a:t>YOU LIVE THE </a:t>
            </a:r>
            <a:br>
              <a:rPr lang="en-US" sz="3600" b="1" spc="450" dirty="0"/>
            </a:br>
            <a:r>
              <a:rPr lang="en-US" sz="3600" b="1" spc="450" dirty="0"/>
              <a:t>REST OF YOUR </a:t>
            </a:r>
            <a:br>
              <a:rPr lang="en-US" sz="3600" b="1" spc="450" dirty="0"/>
            </a:br>
            <a:r>
              <a:rPr lang="en-US" sz="3600" b="1" spc="450" dirty="0"/>
              <a:t>LIFE FOR?</a:t>
            </a:r>
          </a:p>
        </p:txBody>
      </p:sp>
    </p:spTree>
    <p:extLst>
      <p:ext uri="{BB962C8B-B14F-4D97-AF65-F5344CB8AC3E}">
        <p14:creationId xmlns:p14="http://schemas.microsoft.com/office/powerpoint/2010/main" val="3238602980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ubtitle 8">
            <a:extLst>
              <a:ext uri="{FF2B5EF4-FFF2-40B4-BE49-F238E27FC236}">
                <a16:creationId xmlns:a16="http://schemas.microsoft.com/office/drawing/2014/main" id="{B88F2636-F299-4FAE-B25F-234066C37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7820" y="2609828"/>
            <a:ext cx="7943850" cy="2227753"/>
          </a:xfrm>
        </p:spPr>
        <p:txBody>
          <a:bodyPr/>
          <a:lstStyle/>
          <a:p>
            <a:pPr marL="0" indent="0">
              <a:buNone/>
            </a:pPr>
            <a:r>
              <a:rPr lang="en-US" sz="2800" i="1" dirty="0"/>
              <a:t>For what is our </a:t>
            </a:r>
            <a:r>
              <a:rPr lang="en-US" sz="2800" i="1" dirty="0">
                <a:highlight>
                  <a:srgbClr val="FFFF00"/>
                </a:highlight>
              </a:rPr>
              <a:t>hope</a:t>
            </a:r>
            <a:r>
              <a:rPr lang="en-US" sz="2800" i="1" dirty="0"/>
              <a:t>, our </a:t>
            </a:r>
            <a:r>
              <a:rPr lang="en-US" sz="2800" i="1" dirty="0">
                <a:highlight>
                  <a:srgbClr val="FFFF00"/>
                </a:highlight>
              </a:rPr>
              <a:t>joy</a:t>
            </a:r>
            <a:r>
              <a:rPr lang="en-US" sz="2800" i="1" dirty="0"/>
              <a:t>, our </a:t>
            </a:r>
            <a:r>
              <a:rPr lang="en-US" sz="2800" i="1" dirty="0">
                <a:highlight>
                  <a:srgbClr val="FFFF00"/>
                </a:highlight>
              </a:rPr>
              <a:t>crown of glorying</a:t>
            </a:r>
            <a:r>
              <a:rPr lang="en-US" sz="2800" i="1" dirty="0"/>
              <a:t>? </a:t>
            </a:r>
            <a:r>
              <a:rPr lang="en-US" sz="2800" i="1" dirty="0">
                <a:highlight>
                  <a:srgbClr val="FFFF00"/>
                </a:highlight>
              </a:rPr>
              <a:t>It is you! </a:t>
            </a:r>
            <a:r>
              <a:rPr lang="en-US" sz="2800" i="1" dirty="0"/>
              <a:t>Yes, you will bring us much joy as we stand together before our Lord Jesus Christ when He comes back again. For you are our trophy and joy. </a:t>
            </a:r>
          </a:p>
          <a:p>
            <a:pPr marL="0" indent="0">
              <a:buNone/>
            </a:pPr>
            <a:r>
              <a:rPr lang="en-US" sz="2800" dirty="0">
                <a:latin typeface="+mj-lt"/>
              </a:rPr>
              <a:t>		1 THESSALONIANS 2:19-20 </a:t>
            </a:r>
            <a:endParaRPr lang="en-US" sz="2800" dirty="0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39DC93A6-5926-48E9-8DC4-33C923DF4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7897" y="1175157"/>
            <a:ext cx="5778598" cy="845265"/>
          </a:xfrm>
        </p:spPr>
        <p:txBody>
          <a:bodyPr/>
          <a:lstStyle/>
          <a:p>
            <a:r>
              <a:rPr lang="en-US" b="1" spc="450" dirty="0"/>
              <a:t>WHAT WILL YOU LIVE THE </a:t>
            </a:r>
            <a:br>
              <a:rPr lang="en-US" b="1" spc="450" dirty="0"/>
            </a:br>
            <a:r>
              <a:rPr lang="en-US" b="1" spc="450" dirty="0"/>
              <a:t>REST OF YOUR LIFE FOR?</a:t>
            </a:r>
          </a:p>
        </p:txBody>
      </p:sp>
    </p:spTree>
    <p:extLst>
      <p:ext uri="{BB962C8B-B14F-4D97-AF65-F5344CB8AC3E}">
        <p14:creationId xmlns:p14="http://schemas.microsoft.com/office/powerpoint/2010/main" val="1998094151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C203CB-8ABD-43E7-A985-282B0ACB8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100" y="1281566"/>
            <a:ext cx="8025708" cy="4837880"/>
          </a:xfrm>
          <a:prstGeom prst="rect">
            <a:avLst/>
          </a:prstGeom>
        </p:spPr>
      </p:pic>
      <p:sp>
        <p:nvSpPr>
          <p:cNvPr id="10" name="Title 7">
            <a:extLst>
              <a:ext uri="{FF2B5EF4-FFF2-40B4-BE49-F238E27FC236}">
                <a16:creationId xmlns:a16="http://schemas.microsoft.com/office/drawing/2014/main" id="{076E6044-632F-4387-A0B1-21C29B2BF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659" y="590469"/>
            <a:ext cx="5778598" cy="845265"/>
          </a:xfrm>
        </p:spPr>
        <p:txBody>
          <a:bodyPr/>
          <a:lstStyle/>
          <a:p>
            <a:r>
              <a:rPr lang="en-US" sz="2400" b="1" spc="450" dirty="0"/>
              <a:t>WHAT WILL YOU LIVE THE </a:t>
            </a:r>
            <a:br>
              <a:rPr lang="en-US" sz="2400" b="1" spc="450" dirty="0"/>
            </a:br>
            <a:r>
              <a:rPr lang="en-US" sz="2400" b="1" spc="450" dirty="0"/>
              <a:t>REST OF YOUR LIFE FOR?</a:t>
            </a:r>
          </a:p>
        </p:txBody>
      </p:sp>
    </p:spTree>
    <p:extLst>
      <p:ext uri="{BB962C8B-B14F-4D97-AF65-F5344CB8AC3E}">
        <p14:creationId xmlns:p14="http://schemas.microsoft.com/office/powerpoint/2010/main" val="3142161961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4B490BA-3795-48F5-81EA-91DD8872F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232" y="201020"/>
            <a:ext cx="8435569" cy="845265"/>
          </a:xfrm>
        </p:spPr>
        <p:txBody>
          <a:bodyPr/>
          <a:lstStyle/>
          <a:p>
            <a:pPr algn="ctr"/>
            <a:r>
              <a:rPr lang="en-US" sz="3200" b="1" spc="450" dirty="0"/>
              <a:t>PRAYER OF COMMITMENT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9585EF-1B90-490D-BB51-399F8D8EE00F}"/>
              </a:ext>
            </a:extLst>
          </p:cNvPr>
          <p:cNvSpPr txBox="1"/>
          <p:nvPr/>
        </p:nvSpPr>
        <p:spPr>
          <a:xfrm>
            <a:off x="2277896" y="1959028"/>
            <a:ext cx="7981623" cy="3698823"/>
          </a:xfrm>
          <a:prstGeom prst="rect">
            <a:avLst/>
          </a:prstGeom>
          <a:noFill/>
        </p:spPr>
        <p:txBody>
          <a:bodyPr wrap="square" lIns="68580" tIns="0" rIns="68580" bIns="0" rtlCol="0" anchor="t">
            <a:noAutofit/>
          </a:bodyPr>
          <a:lstStyle/>
          <a:p>
            <a:pPr defTabSz="1219170">
              <a:spcAft>
                <a:spcPts val="900"/>
              </a:spcAft>
              <a:defRPr/>
            </a:pPr>
            <a:endParaRPr lang="en-US" sz="1875" dirty="0">
              <a:solidFill>
                <a:prstClr val="black"/>
              </a:solidFill>
              <a:latin typeface="Lato" panose="020F0502020204030203" pitchFamily="34" charset="0"/>
            </a:endParaRPr>
          </a:p>
        </p:txBody>
      </p:sp>
      <p:pic>
        <p:nvPicPr>
          <p:cNvPr id="3" name="Picture 2" descr="Text">
            <a:extLst>
              <a:ext uri="{FF2B5EF4-FFF2-40B4-BE49-F238E27FC236}">
                <a16:creationId xmlns:a16="http://schemas.microsoft.com/office/drawing/2014/main" id="{B444A381-DF36-36D2-3CE5-59C80C7BBB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0644" b="10644"/>
          <a:stretch/>
        </p:blipFill>
        <p:spPr>
          <a:xfrm>
            <a:off x="1650123" y="1644162"/>
            <a:ext cx="8919784" cy="408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4487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C233EE4-AA01-48B8-B0C1-BF0F44346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950" y="946557"/>
            <a:ext cx="7914424" cy="845265"/>
          </a:xfrm>
        </p:spPr>
        <p:txBody>
          <a:bodyPr/>
          <a:lstStyle/>
          <a:p>
            <a:r>
              <a:rPr lang="en-US" sz="3600" spc="450" dirty="0"/>
              <a:t>FISHING IN MY POND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BF9471-87DB-4FCE-A2FA-D8EA8D074978}"/>
              </a:ext>
            </a:extLst>
          </p:cNvPr>
          <p:cNvSpPr txBox="1"/>
          <p:nvPr/>
        </p:nvSpPr>
        <p:spPr>
          <a:xfrm flipH="1">
            <a:off x="1744481" y="2496149"/>
            <a:ext cx="8959362" cy="396745"/>
          </a:xfrm>
          <a:prstGeom prst="rect">
            <a:avLst/>
          </a:prstGeom>
          <a:noFill/>
        </p:spPr>
        <p:txBody>
          <a:bodyPr wrap="square" lIns="0" tIns="0" rIns="68580" bIns="0" rtlCol="0" anchor="t">
            <a:noAutofit/>
          </a:bodyPr>
          <a:lstStyle/>
          <a:p>
            <a:pPr defTabSz="1219170">
              <a:lnSpc>
                <a:spcPct val="85000"/>
              </a:lnSpc>
              <a:defRPr/>
            </a:pPr>
            <a:r>
              <a:rPr lang="en-US" sz="2800" dirty="0">
                <a:solidFill>
                  <a:srgbClr val="004970"/>
                </a:solidFill>
                <a:latin typeface="Lato Black"/>
              </a:rPr>
              <a:t>Introducing people to Christ is like </a:t>
            </a:r>
            <a:r>
              <a:rPr lang="en-US" sz="2800" u="sng" dirty="0">
                <a:solidFill>
                  <a:srgbClr val="004970"/>
                </a:solidFill>
                <a:latin typeface="Lato Black"/>
              </a:rPr>
              <a:t>fishing, not hunting</a:t>
            </a:r>
            <a:r>
              <a:rPr lang="en-US" sz="2800" dirty="0">
                <a:solidFill>
                  <a:srgbClr val="004970"/>
                </a:solidFill>
                <a:latin typeface="Lato Black"/>
              </a:rPr>
              <a:t>.</a:t>
            </a:r>
            <a:endParaRPr lang="en-US" sz="2800" dirty="0">
              <a:solidFill>
                <a:srgbClr val="4D4D4F"/>
              </a:solidFill>
              <a:latin typeface="Lato"/>
            </a:endParaRPr>
          </a:p>
          <a:p>
            <a:pPr defTabSz="1219170">
              <a:lnSpc>
                <a:spcPct val="85000"/>
              </a:lnSpc>
              <a:defRPr/>
            </a:pPr>
            <a:endParaRPr lang="en-US" sz="2100" dirty="0">
              <a:solidFill>
                <a:srgbClr val="004970"/>
              </a:solidFill>
              <a:latin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347193271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0BE7FF2-6128-4E04-A09A-C850F81CB5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DISCIPLESHIP 401 : Communicating God’s Story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D9795A5-1CDA-4DF2-B626-27CCC8F98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0525" y="1492293"/>
            <a:ext cx="6498291" cy="1238916"/>
          </a:xfrm>
        </p:spPr>
        <p:txBody>
          <a:bodyPr/>
          <a:lstStyle/>
          <a:p>
            <a:r>
              <a:rPr lang="en-US" b="1" spc="450" dirty="0"/>
              <a:t>FISHING IN MY POND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D26130-B14A-5B10-6434-EF038AA706ED}"/>
              </a:ext>
            </a:extLst>
          </p:cNvPr>
          <p:cNvSpPr/>
          <p:nvPr/>
        </p:nvSpPr>
        <p:spPr>
          <a:xfrm>
            <a:off x="2663203" y="3231106"/>
            <a:ext cx="67329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600" b="1" u="sng" spc="50" dirty="0">
                <a:ln w="9525" cmpd="sng">
                  <a:solidFill>
                    <a:srgbClr val="00497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004970">
                      <a:alpha val="40000"/>
                    </a:srgbClr>
                  </a:glow>
                </a:effectLst>
                <a:latin typeface="Lato"/>
              </a:rPr>
              <a:t>Salesmanship vs. Matchmaking</a:t>
            </a:r>
          </a:p>
        </p:txBody>
      </p:sp>
    </p:spTree>
    <p:extLst>
      <p:ext uri="{BB962C8B-B14F-4D97-AF65-F5344CB8AC3E}">
        <p14:creationId xmlns:p14="http://schemas.microsoft.com/office/powerpoint/2010/main" val="9757579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C233EE4-AA01-48B8-B0C1-BF0F44346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950" y="946557"/>
            <a:ext cx="7914424" cy="845265"/>
          </a:xfrm>
        </p:spPr>
        <p:txBody>
          <a:bodyPr/>
          <a:lstStyle/>
          <a:p>
            <a:r>
              <a:rPr lang="en-US" sz="3600" spc="450" dirty="0"/>
              <a:t>FISHING IN MY POND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177C40-E1F1-4F07-90E8-D376B7D5D3EF}"/>
              </a:ext>
            </a:extLst>
          </p:cNvPr>
          <p:cNvSpPr txBox="1"/>
          <p:nvPr/>
        </p:nvSpPr>
        <p:spPr>
          <a:xfrm>
            <a:off x="3037685" y="3300413"/>
            <a:ext cx="2159771" cy="520224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68580" bIns="0" rtlCol="0" anchor="ctr">
            <a:no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2700" b="1" dirty="0">
                <a:solidFill>
                  <a:prstClr val="white"/>
                </a:solidFill>
                <a:latin typeface="Lato"/>
              </a:rPr>
              <a:t>Hunting</a:t>
            </a:r>
            <a:endParaRPr lang="en-US" sz="2100" b="1" dirty="0">
              <a:solidFill>
                <a:prstClr val="white"/>
              </a:solidFill>
              <a:latin typeface="Lat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FE3F92-E935-4071-8FF7-48EEC04A55D7}"/>
              </a:ext>
            </a:extLst>
          </p:cNvPr>
          <p:cNvSpPr txBox="1"/>
          <p:nvPr/>
        </p:nvSpPr>
        <p:spPr>
          <a:xfrm>
            <a:off x="6994546" y="3300413"/>
            <a:ext cx="1916932" cy="520224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68580" bIns="0" rtlCol="0" anchor="ctr">
            <a:no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2700" b="1" dirty="0">
                <a:solidFill>
                  <a:prstClr val="white"/>
                </a:solidFill>
                <a:latin typeface="Lato"/>
              </a:rPr>
              <a:t>Fishing</a:t>
            </a:r>
            <a:endParaRPr lang="en-US" sz="2100" b="1" dirty="0">
              <a:solidFill>
                <a:prstClr val="white"/>
              </a:solidFill>
              <a:latin typeface="Lat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612F3B-3E6E-413E-8A19-92B8ADB47B2D}"/>
              </a:ext>
            </a:extLst>
          </p:cNvPr>
          <p:cNvSpPr txBox="1"/>
          <p:nvPr/>
        </p:nvSpPr>
        <p:spPr>
          <a:xfrm>
            <a:off x="3263778" y="3965107"/>
            <a:ext cx="1765227" cy="353174"/>
          </a:xfrm>
          <a:prstGeom prst="rect">
            <a:avLst/>
          </a:prstGeom>
          <a:noFill/>
        </p:spPr>
        <p:txBody>
          <a:bodyPr wrap="none" lIns="0" tIns="0" rIns="68580" bIns="0" rtlCol="0" anchor="t">
            <a:sp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2700" dirty="0">
                <a:solidFill>
                  <a:srgbClr val="4D4D4F"/>
                </a:solidFill>
                <a:latin typeface="Lato Black"/>
              </a:rPr>
              <a:t>Aggressive</a:t>
            </a:r>
            <a:endParaRPr lang="en-US" dirty="0">
              <a:solidFill>
                <a:srgbClr val="4D4D4F"/>
              </a:solidFill>
              <a:latin typeface="Lato Black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03F942-BFED-4719-A6B1-F4BDE971FDDA}"/>
              </a:ext>
            </a:extLst>
          </p:cNvPr>
          <p:cNvSpPr txBox="1"/>
          <p:nvPr/>
        </p:nvSpPr>
        <p:spPr>
          <a:xfrm>
            <a:off x="6968609" y="3965107"/>
            <a:ext cx="1968809" cy="353174"/>
          </a:xfrm>
          <a:prstGeom prst="rect">
            <a:avLst/>
          </a:prstGeom>
          <a:noFill/>
        </p:spPr>
        <p:txBody>
          <a:bodyPr wrap="none" lIns="0" tIns="0" rIns="68580" bIns="0" rtlCol="0" anchor="t">
            <a:sp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2700" dirty="0">
                <a:solidFill>
                  <a:srgbClr val="4D4D4F"/>
                </a:solidFill>
                <a:latin typeface="Lato Black" panose="020F0A02020204030203" pitchFamily="34" charset="0"/>
              </a:rPr>
              <a:t>More gentle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C5FBEC-6C68-477E-9524-2471FD36021B}"/>
              </a:ext>
            </a:extLst>
          </p:cNvPr>
          <p:cNvSpPr txBox="1"/>
          <p:nvPr/>
        </p:nvSpPr>
        <p:spPr>
          <a:xfrm>
            <a:off x="5811308" y="3631556"/>
            <a:ext cx="569387" cy="431657"/>
          </a:xfrm>
          <a:prstGeom prst="rect">
            <a:avLst/>
          </a:prstGeom>
          <a:noFill/>
        </p:spPr>
        <p:txBody>
          <a:bodyPr wrap="none" lIns="0" tIns="0" rIns="68580" bIns="0" rtlCol="0" anchor="ctr">
            <a:sp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3300" b="1" dirty="0">
                <a:solidFill>
                  <a:srgbClr val="4D4D4F"/>
                </a:solidFill>
                <a:latin typeface="Lato"/>
              </a:rPr>
              <a:t>vs</a:t>
            </a:r>
            <a:r>
              <a:rPr lang="en-US" sz="3000" b="1" dirty="0">
                <a:solidFill>
                  <a:srgbClr val="4D4D4F"/>
                </a:solidFill>
                <a:latin typeface="Lato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BF9471-87DB-4FCE-A2FA-D8EA8D074978}"/>
              </a:ext>
            </a:extLst>
          </p:cNvPr>
          <p:cNvSpPr txBox="1"/>
          <p:nvPr/>
        </p:nvSpPr>
        <p:spPr>
          <a:xfrm flipH="1">
            <a:off x="1744481" y="2496149"/>
            <a:ext cx="8959362" cy="396745"/>
          </a:xfrm>
          <a:prstGeom prst="rect">
            <a:avLst/>
          </a:prstGeom>
          <a:noFill/>
        </p:spPr>
        <p:txBody>
          <a:bodyPr wrap="square" lIns="0" tIns="0" rIns="68580" bIns="0" rtlCol="0" anchor="t">
            <a:noAutofit/>
          </a:bodyPr>
          <a:lstStyle/>
          <a:p>
            <a:pPr defTabSz="1219170">
              <a:lnSpc>
                <a:spcPct val="85000"/>
              </a:lnSpc>
              <a:defRPr/>
            </a:pPr>
            <a:r>
              <a:rPr lang="en-US" sz="2800" dirty="0">
                <a:solidFill>
                  <a:srgbClr val="004970"/>
                </a:solidFill>
                <a:latin typeface="Lato Black"/>
              </a:rPr>
              <a:t>Introducing people to Christ is like </a:t>
            </a:r>
            <a:r>
              <a:rPr lang="en-US" sz="2800" u="sng" dirty="0">
                <a:solidFill>
                  <a:srgbClr val="004970"/>
                </a:solidFill>
                <a:latin typeface="Lato Black"/>
              </a:rPr>
              <a:t>fishing, not hunting</a:t>
            </a:r>
            <a:r>
              <a:rPr lang="en-US" sz="2800" dirty="0">
                <a:solidFill>
                  <a:srgbClr val="004970"/>
                </a:solidFill>
                <a:latin typeface="Lato Black"/>
              </a:rPr>
              <a:t>.</a:t>
            </a:r>
            <a:endParaRPr lang="en-US" sz="2800" dirty="0">
              <a:solidFill>
                <a:srgbClr val="4D4D4F"/>
              </a:solidFill>
              <a:latin typeface="Lato"/>
            </a:endParaRPr>
          </a:p>
          <a:p>
            <a:pPr defTabSz="1219170">
              <a:lnSpc>
                <a:spcPct val="85000"/>
              </a:lnSpc>
              <a:defRPr/>
            </a:pPr>
            <a:endParaRPr lang="en-US" sz="2100" dirty="0">
              <a:solidFill>
                <a:srgbClr val="004970"/>
              </a:solidFill>
              <a:latin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371453558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C233EE4-AA01-48B8-B0C1-BF0F44346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950" y="946557"/>
            <a:ext cx="7914424" cy="845265"/>
          </a:xfrm>
        </p:spPr>
        <p:txBody>
          <a:bodyPr/>
          <a:lstStyle/>
          <a:p>
            <a:r>
              <a:rPr lang="en-US" sz="3600" spc="450" dirty="0"/>
              <a:t>FISHING IN MY POND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177C40-E1F1-4F07-90E8-D376B7D5D3EF}"/>
              </a:ext>
            </a:extLst>
          </p:cNvPr>
          <p:cNvSpPr txBox="1"/>
          <p:nvPr/>
        </p:nvSpPr>
        <p:spPr>
          <a:xfrm>
            <a:off x="3037685" y="3300413"/>
            <a:ext cx="2159771" cy="520224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68580" bIns="0" rtlCol="0" anchor="ctr">
            <a:no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2700" b="1" dirty="0">
                <a:solidFill>
                  <a:prstClr val="white"/>
                </a:solidFill>
                <a:latin typeface="Lato"/>
              </a:rPr>
              <a:t>Hunting</a:t>
            </a:r>
            <a:endParaRPr lang="en-US" sz="2100" b="1" dirty="0">
              <a:solidFill>
                <a:prstClr val="white"/>
              </a:solidFill>
              <a:latin typeface="Lat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FE3F92-E935-4071-8FF7-48EEC04A55D7}"/>
              </a:ext>
            </a:extLst>
          </p:cNvPr>
          <p:cNvSpPr txBox="1"/>
          <p:nvPr/>
        </p:nvSpPr>
        <p:spPr>
          <a:xfrm>
            <a:off x="6994546" y="3300413"/>
            <a:ext cx="1916932" cy="520224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68580" bIns="0" rtlCol="0" anchor="ctr">
            <a:no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2700" b="1" dirty="0">
                <a:solidFill>
                  <a:prstClr val="white"/>
                </a:solidFill>
                <a:latin typeface="Lato"/>
              </a:rPr>
              <a:t>Fishing</a:t>
            </a:r>
            <a:endParaRPr lang="en-US" sz="2100" b="1" dirty="0">
              <a:solidFill>
                <a:prstClr val="white"/>
              </a:solidFill>
              <a:latin typeface="Lat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612F3B-3E6E-413E-8A19-92B8ADB47B2D}"/>
              </a:ext>
            </a:extLst>
          </p:cNvPr>
          <p:cNvSpPr txBox="1"/>
          <p:nvPr/>
        </p:nvSpPr>
        <p:spPr>
          <a:xfrm>
            <a:off x="3040962" y="3965109"/>
            <a:ext cx="2210862" cy="706347"/>
          </a:xfrm>
          <a:prstGeom prst="rect">
            <a:avLst/>
          </a:prstGeom>
          <a:noFill/>
        </p:spPr>
        <p:txBody>
          <a:bodyPr wrap="none" lIns="0" tIns="0" rIns="68580" bIns="0" rtlCol="0" anchor="t">
            <a:sp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2700" dirty="0">
                <a:solidFill>
                  <a:srgbClr val="4D4D4F"/>
                </a:solidFill>
                <a:latin typeface="Lato Black"/>
              </a:rPr>
              <a:t>Based on </a:t>
            </a:r>
          </a:p>
          <a:p>
            <a:pPr algn="ctr" defTabSz="1219170">
              <a:lnSpc>
                <a:spcPct val="85000"/>
              </a:lnSpc>
              <a:defRPr/>
            </a:pPr>
            <a:r>
              <a:rPr lang="en-US" sz="2700" dirty="0">
                <a:solidFill>
                  <a:srgbClr val="4D4D4F"/>
                </a:solidFill>
                <a:latin typeface="Lato Black"/>
              </a:rPr>
              <a:t>confrontation</a:t>
            </a:r>
            <a:endParaRPr lang="en-US" dirty="0">
              <a:solidFill>
                <a:srgbClr val="4D4D4F"/>
              </a:solidFill>
              <a:latin typeface="Lato Black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03F942-BFED-4719-A6B1-F4BDE971FDDA}"/>
              </a:ext>
            </a:extLst>
          </p:cNvPr>
          <p:cNvSpPr txBox="1"/>
          <p:nvPr/>
        </p:nvSpPr>
        <p:spPr>
          <a:xfrm>
            <a:off x="7151352" y="3965109"/>
            <a:ext cx="1603324" cy="706347"/>
          </a:xfrm>
          <a:prstGeom prst="rect">
            <a:avLst/>
          </a:prstGeom>
          <a:noFill/>
        </p:spPr>
        <p:txBody>
          <a:bodyPr wrap="none" lIns="0" tIns="0" rIns="68580" bIns="0" rtlCol="0" anchor="t">
            <a:sp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2700" dirty="0">
                <a:solidFill>
                  <a:srgbClr val="4D4D4F"/>
                </a:solidFill>
                <a:latin typeface="Lato Black" panose="020F0A02020204030203" pitchFamily="34" charset="0"/>
              </a:rPr>
              <a:t>Based on</a:t>
            </a:r>
          </a:p>
          <a:p>
            <a:pPr algn="ctr" defTabSz="1219170">
              <a:lnSpc>
                <a:spcPct val="85000"/>
              </a:lnSpc>
              <a:defRPr/>
            </a:pPr>
            <a:r>
              <a:rPr lang="en-US" sz="2700" dirty="0">
                <a:solidFill>
                  <a:srgbClr val="4D4D4F"/>
                </a:solidFill>
                <a:latin typeface="Lato Black" panose="020F0A02020204030203" pitchFamily="34" charset="0"/>
              </a:rPr>
              <a:t>attraction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C5FBEC-6C68-477E-9524-2471FD36021B}"/>
              </a:ext>
            </a:extLst>
          </p:cNvPr>
          <p:cNvSpPr txBox="1"/>
          <p:nvPr/>
        </p:nvSpPr>
        <p:spPr>
          <a:xfrm>
            <a:off x="5811308" y="3631556"/>
            <a:ext cx="569387" cy="431657"/>
          </a:xfrm>
          <a:prstGeom prst="rect">
            <a:avLst/>
          </a:prstGeom>
          <a:noFill/>
        </p:spPr>
        <p:txBody>
          <a:bodyPr wrap="none" lIns="0" tIns="0" rIns="68580" bIns="0" rtlCol="0" anchor="ctr">
            <a:spAutoFit/>
          </a:bodyPr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3300" b="1" dirty="0">
                <a:solidFill>
                  <a:srgbClr val="4D4D4F"/>
                </a:solidFill>
                <a:latin typeface="Lato"/>
              </a:rPr>
              <a:t>vs</a:t>
            </a:r>
            <a:r>
              <a:rPr lang="en-US" sz="3000" b="1" dirty="0">
                <a:solidFill>
                  <a:srgbClr val="4D4D4F"/>
                </a:solidFill>
                <a:latin typeface="Lato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BF9471-87DB-4FCE-A2FA-D8EA8D074978}"/>
              </a:ext>
            </a:extLst>
          </p:cNvPr>
          <p:cNvSpPr txBox="1"/>
          <p:nvPr/>
        </p:nvSpPr>
        <p:spPr>
          <a:xfrm flipH="1">
            <a:off x="1594338" y="2562306"/>
            <a:ext cx="8845062" cy="396745"/>
          </a:xfrm>
          <a:prstGeom prst="rect">
            <a:avLst/>
          </a:prstGeom>
          <a:noFill/>
        </p:spPr>
        <p:txBody>
          <a:bodyPr wrap="square" lIns="0" tIns="0" rIns="68580" bIns="0" rtlCol="0" anchor="t">
            <a:noAutofit/>
          </a:bodyPr>
          <a:lstStyle/>
          <a:p>
            <a:pPr defTabSz="1219170">
              <a:lnSpc>
                <a:spcPct val="85000"/>
              </a:lnSpc>
              <a:defRPr/>
            </a:pPr>
            <a:r>
              <a:rPr lang="en-US" sz="2800" dirty="0">
                <a:solidFill>
                  <a:srgbClr val="004970"/>
                </a:solidFill>
                <a:latin typeface="Lato Black"/>
              </a:rPr>
              <a:t>Introducing people to Christ is like fishing, not hunting.</a:t>
            </a:r>
            <a:endParaRPr lang="en-US" sz="2800" dirty="0">
              <a:solidFill>
                <a:srgbClr val="4D4D4F"/>
              </a:solidFill>
              <a:latin typeface="Lato"/>
            </a:endParaRPr>
          </a:p>
          <a:p>
            <a:pPr defTabSz="1219170">
              <a:lnSpc>
                <a:spcPct val="85000"/>
              </a:lnSpc>
              <a:defRPr/>
            </a:pPr>
            <a:endParaRPr lang="en-US" sz="2100" dirty="0">
              <a:solidFill>
                <a:srgbClr val="004970"/>
              </a:solidFill>
              <a:latin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34169890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Saddleback Church - 401">
  <a:themeElements>
    <a:clrScheme name="Custom 6">
      <a:dk1>
        <a:sysClr val="windowText" lastClr="000000"/>
      </a:dk1>
      <a:lt1>
        <a:sysClr val="window" lastClr="FFFFFF"/>
      </a:lt1>
      <a:dk2>
        <a:srgbClr val="4D4D4F"/>
      </a:dk2>
      <a:lt2>
        <a:srgbClr val="9F9F9F"/>
      </a:lt2>
      <a:accent1>
        <a:srgbClr val="004970"/>
      </a:accent1>
      <a:accent2>
        <a:srgbClr val="6DC18C"/>
      </a:accent2>
      <a:accent3>
        <a:srgbClr val="56C4C4"/>
      </a:accent3>
      <a:accent4>
        <a:srgbClr val="00AEEF"/>
      </a:accent4>
      <a:accent5>
        <a:srgbClr val="F99E49"/>
      </a:accent5>
      <a:accent6>
        <a:srgbClr val="F47A46"/>
      </a:accent6>
      <a:hlink>
        <a:srgbClr val="003654"/>
      </a:hlink>
      <a:folHlink>
        <a:srgbClr val="002438"/>
      </a:folHlink>
    </a:clrScheme>
    <a:fontScheme name="Saddleback">
      <a:majorFont>
        <a:latin typeface="Lato Black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91440" tIns="0" rIns="91440" bIns="0" rtlCol="0" anchor="ctr"/>
      <a:lstStyle>
        <a:defPPr algn="ctr">
          <a:lnSpc>
            <a:spcPct val="85000"/>
          </a:lnSpc>
          <a:defRPr sz="2000" dirty="0">
            <a:solidFill>
              <a:schemeClr val="bg1"/>
            </a:solidFill>
          </a:defRPr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9050">
          <a:solidFill>
            <a:schemeClr val="accent1"/>
          </a:solidFill>
        </a:ln>
        <a:effectLst/>
      </a:spPr>
      <a:bodyPr/>
      <a:lstStyle/>
      <a:style>
        <a:lnRef idx="2">
          <a:schemeClr val="accent2"/>
        </a:lnRef>
        <a:fillRef idx="0">
          <a:schemeClr val="accent2"/>
        </a:fillRef>
        <a:effectRef idx="1">
          <a:schemeClr val="accent2"/>
        </a:effectRef>
        <a:fontRef idx="minor">
          <a:schemeClr val="tx1"/>
        </a:fontRef>
      </a:style>
    </a:lnDef>
    <a:txDef>
      <a:spPr>
        <a:noFill/>
      </a:spPr>
      <a:bodyPr wrap="none" lIns="91440" tIns="0" rIns="91440" bIns="0" rtlCol="0" anchor="ctr">
        <a:noAutofit/>
      </a:bodyPr>
      <a:lstStyle>
        <a:defPPr algn="ctr">
          <a:lnSpc>
            <a:spcPct val="85000"/>
          </a:lnSpc>
          <a:defRPr sz="2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SaddlebackChurch101-401_template_WIP_v0.2.pptx" id="{7E93D693-8FDB-4DEE-B790-9308417D160E}" vid="{0A01A3F6-047B-4EFF-9B42-5745C9C078CF}"/>
    </a:ext>
  </a:extLst>
</a:theme>
</file>

<file path=ppt/theme/theme2.xml><?xml version="1.0" encoding="utf-8"?>
<a:theme xmlns:a="http://schemas.openxmlformats.org/drawingml/2006/main" name="1_B">
  <a:themeElements>
    <a:clrScheme name="B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">
      <a:majorFont>
        <a:latin typeface="Eras Medium ITC"/>
        <a:ea typeface=""/>
        <a:cs typeface="Arial"/>
      </a:majorFont>
      <a:minorFont>
        <a:latin typeface="Eras Demi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5002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Right"/>
          <a:lightRig rig="legacyFlat3" dir="b"/>
        </a:scene3d>
        <a:sp3d extrusionH="887400" prstMaterial="legacyMatte">
          <a:bevelT w="13500" h="13500" prst="angle"/>
          <a:bevelB w="13500" h="13500" prst="angle"/>
          <a:extrusionClr>
            <a:srgbClr val="A50021"/>
          </a:extrusionClr>
        </a:sp3d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5002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Right"/>
          <a:lightRig rig="legacyFlat3" dir="b"/>
        </a:scene3d>
        <a:sp3d extrusionH="887400" prstMaterial="legacyMatte">
          <a:bevelT w="13500" h="13500" prst="angle"/>
          <a:bevelB w="13500" h="13500" prst="angle"/>
          <a:extrusionClr>
            <a:srgbClr val="A50021"/>
          </a:extrusionClr>
        </a:sp3d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</a:defRPr>
        </a:defPPr>
      </a:lstStyle>
    </a:lnDef>
  </a:objectDefaults>
  <a:extraClrSchemeLst>
    <a:extraClrScheme>
      <a:clrScheme name="B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addleback Church - 101">
  <a:themeElements>
    <a:clrScheme name="Saddleback Church">
      <a:dk1>
        <a:sysClr val="windowText" lastClr="000000"/>
      </a:dk1>
      <a:lt1>
        <a:sysClr val="window" lastClr="FFFFFF"/>
      </a:lt1>
      <a:dk2>
        <a:srgbClr val="4D4D4F"/>
      </a:dk2>
      <a:lt2>
        <a:srgbClr val="9F9F9F"/>
      </a:lt2>
      <a:accent1>
        <a:srgbClr val="00AEEF"/>
      </a:accent1>
      <a:accent2>
        <a:srgbClr val="6DC18C"/>
      </a:accent2>
      <a:accent3>
        <a:srgbClr val="56C4C4"/>
      </a:accent3>
      <a:accent4>
        <a:srgbClr val="004970"/>
      </a:accent4>
      <a:accent5>
        <a:srgbClr val="F99E49"/>
      </a:accent5>
      <a:accent6>
        <a:srgbClr val="F47A46"/>
      </a:accent6>
      <a:hlink>
        <a:srgbClr val="003654"/>
      </a:hlink>
      <a:folHlink>
        <a:srgbClr val="002438"/>
      </a:folHlink>
    </a:clrScheme>
    <a:fontScheme name="Saddleback">
      <a:majorFont>
        <a:latin typeface="Lato Black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91440" tIns="0" rIns="91440" bIns="0" rtlCol="0" anchor="ctr"/>
      <a:lstStyle>
        <a:defPPr algn="ctr">
          <a:lnSpc>
            <a:spcPct val="85000"/>
          </a:lnSpc>
          <a:defRPr sz="2000" dirty="0">
            <a:solidFill>
              <a:schemeClr val="bg1"/>
            </a:solidFill>
          </a:defRPr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9050">
          <a:solidFill>
            <a:schemeClr val="accent1"/>
          </a:solidFill>
        </a:ln>
        <a:effectLst/>
      </a:spPr>
      <a:bodyPr/>
      <a:lstStyle/>
      <a:style>
        <a:lnRef idx="2">
          <a:schemeClr val="accent2"/>
        </a:lnRef>
        <a:fillRef idx="0">
          <a:schemeClr val="accent2"/>
        </a:fillRef>
        <a:effectRef idx="1">
          <a:schemeClr val="accent2"/>
        </a:effectRef>
        <a:fontRef idx="minor">
          <a:schemeClr val="tx1"/>
        </a:fontRef>
      </a:style>
    </a:lnDef>
    <a:txDef>
      <a:spPr>
        <a:noFill/>
      </a:spPr>
      <a:bodyPr wrap="none" lIns="91440" tIns="0" rIns="91440" bIns="0" rtlCol="0" anchor="ctr">
        <a:noAutofit/>
      </a:bodyPr>
      <a:lstStyle>
        <a:defPPr algn="ctr">
          <a:lnSpc>
            <a:spcPct val="85000"/>
          </a:lnSpc>
          <a:defRPr sz="2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SaddlebackChurch101-401_template_WIP_v0.2.pptx" id="{7E93D693-8FDB-4DEE-B790-9308417D160E}" vid="{0A01A3F6-047B-4EFF-9B42-5745C9C078C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858</TotalTime>
  <Words>1758</Words>
  <Application>Microsoft Office PowerPoint</Application>
  <PresentationFormat>Widescreen</PresentationFormat>
  <Paragraphs>305</Paragraphs>
  <Slides>58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58</vt:i4>
      </vt:variant>
    </vt:vector>
  </HeadingPairs>
  <TitlesOfParts>
    <vt:vector size="73" baseType="lpstr">
      <vt:lpstr>Arial</vt:lpstr>
      <vt:lpstr>Arial Narrow</vt:lpstr>
      <vt:lpstr>Calibri</vt:lpstr>
      <vt:lpstr>Eras Bold ITC</vt:lpstr>
      <vt:lpstr>Eras Demi ITC</vt:lpstr>
      <vt:lpstr>Eras Light ITC</vt:lpstr>
      <vt:lpstr>Eras Medium ITC</vt:lpstr>
      <vt:lpstr>Franklin Gothic Book</vt:lpstr>
      <vt:lpstr>Lato</vt:lpstr>
      <vt:lpstr>Lato Black</vt:lpstr>
      <vt:lpstr>Tahoma</vt:lpstr>
      <vt:lpstr>Times New Roman</vt:lpstr>
      <vt:lpstr>Saddleback Church - 401</vt:lpstr>
      <vt:lpstr>1_B</vt:lpstr>
      <vt:lpstr>Saddleback Church - 101</vt:lpstr>
      <vt:lpstr>PowerPoint Presentation</vt:lpstr>
      <vt:lpstr>PowerPoint Presentation</vt:lpstr>
      <vt:lpstr>PowerPoint Presentation</vt:lpstr>
      <vt:lpstr>FISHING IN MY POND</vt:lpstr>
      <vt:lpstr>FISHING IN MY POND</vt:lpstr>
      <vt:lpstr>FISHING IN MY POND</vt:lpstr>
      <vt:lpstr>FISHING IN MY POND</vt:lpstr>
      <vt:lpstr>FISHING IN MY POND</vt:lpstr>
      <vt:lpstr>FISHING IN MY POND</vt:lpstr>
      <vt:lpstr>FISHING IN MY POND</vt:lpstr>
      <vt:lpstr>FISHING IN MY POND</vt:lpstr>
      <vt:lpstr>FISHING IN MY POND</vt:lpstr>
      <vt:lpstr>FISHING IN MY POND</vt:lpstr>
      <vt:lpstr>FISHING IN MY POND</vt:lpstr>
      <vt:lpstr>FISHING IN MY POND</vt:lpstr>
      <vt:lpstr>Three Keys to Spiritual Fishing</vt:lpstr>
      <vt:lpstr>Three Keys to Spiritual Fishing</vt:lpstr>
      <vt:lpstr>Three Keys to Spiritual Fishing</vt:lpstr>
      <vt:lpstr>Three Keys to Spiritual Fishing</vt:lpstr>
      <vt:lpstr>Three Keys to Spiritual Fishing</vt:lpstr>
      <vt:lpstr>Three Keys to Spiritual Fishing</vt:lpstr>
      <vt:lpstr>Three Keys to Spiritual Fishing</vt:lpstr>
      <vt:lpstr>Three Keys to Spiritual Fishing</vt:lpstr>
      <vt:lpstr>Three Keys to Spiritual Fishing</vt:lpstr>
      <vt:lpstr>Three Keys to Spiritual Fishing</vt:lpstr>
      <vt:lpstr>Three Keys to Spiritual Fishing</vt:lpstr>
      <vt:lpstr>Three Keys to Spiritual Fishing</vt:lpstr>
      <vt:lpstr>Three Keys to Spiritual Fishing</vt:lpstr>
      <vt:lpstr>Three Keys to Spiritual Fishing</vt:lpstr>
      <vt:lpstr>THE PARABLE OF SOILS (MATTHEW 13):</vt:lpstr>
      <vt:lpstr>THE PARABLE OF SOILS (MATTHEW 13):</vt:lpstr>
      <vt:lpstr>THE PARABLE OF SOILS (MATTHEW 13):</vt:lpstr>
      <vt:lpstr>Examples of Levels of Spiritual Receptivity from the Bible</vt:lpstr>
      <vt:lpstr>Examples of Levels of Spiritual Receptivity from the Bible</vt:lpstr>
      <vt:lpstr>Examples of Levels of Spiritual Receptivity from the Bible</vt:lpstr>
      <vt:lpstr>Examples of Levels of Spiritual Receptivity from the Bible</vt:lpstr>
      <vt:lpstr>Examples of Levels of Spiritual Receptivity from the Bible</vt:lpstr>
      <vt:lpstr>HOW TO BUILD A BRIDGE OF FRIENDSHIP</vt:lpstr>
      <vt:lpstr>A Plan for Sharing Your Faith</vt:lpstr>
      <vt:lpstr>A Plan for Sharing Your Faith</vt:lpstr>
      <vt:lpstr>A Plan for Sharing Your Faith</vt:lpstr>
      <vt:lpstr>A Plan for Sharing Your Faith</vt:lpstr>
      <vt:lpstr>A Plan for Sharing Your Faith</vt:lpstr>
      <vt:lpstr>A Plan for Sharing Your Faith</vt:lpstr>
      <vt:lpstr>A Plan for Sharing Your Faith</vt:lpstr>
      <vt:lpstr>A Plan for Sharing Your Faith</vt:lpstr>
      <vt:lpstr>A Plan for Sharing Your Faith</vt:lpstr>
      <vt:lpstr>The Truth is…</vt:lpstr>
      <vt:lpstr>The Problem is…</vt:lpstr>
      <vt:lpstr>WHAT THE WORLD  NEEDS NOW</vt:lpstr>
      <vt:lpstr>WHAT CAN EACH CHRISTIAN DO? </vt:lpstr>
      <vt:lpstr>MY PERSONAL  SHARING PLAN</vt:lpstr>
      <vt:lpstr>MY PERSONAL SHARING PLAN</vt:lpstr>
      <vt:lpstr>MY PERSONAL SHARING PLAN</vt:lpstr>
      <vt:lpstr>WHAT WILL  YOU LIVE THE  REST OF YOUR  LIFE FOR?</vt:lpstr>
      <vt:lpstr>WHAT WILL YOU LIVE THE  REST OF YOUR LIFE FOR?</vt:lpstr>
      <vt:lpstr>WHAT WILL YOU LIVE THE  REST OF YOUR LIFE FOR?</vt:lpstr>
      <vt:lpstr>PRAYER OF COMMITMENT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Brent Hunter</dc:creator>
  <cp:lastModifiedBy>Brent Hunter</cp:lastModifiedBy>
  <cp:revision>35</cp:revision>
  <cp:lastPrinted>2023-02-03T07:54:21Z</cp:lastPrinted>
  <dcterms:created xsi:type="dcterms:W3CDTF">2022-12-17T23:12:31Z</dcterms:created>
  <dcterms:modified xsi:type="dcterms:W3CDTF">2023-06-15T20:18:31Z</dcterms:modified>
</cp:coreProperties>
</file>