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3" r:id="rId2"/>
    <p:sldMasterId id="2147483723" r:id="rId3"/>
    <p:sldMasterId id="2147483740" r:id="rId4"/>
  </p:sldMasterIdLst>
  <p:notesMasterIdLst>
    <p:notesMasterId r:id="rId63"/>
  </p:notesMasterIdLst>
  <p:handoutMasterIdLst>
    <p:handoutMasterId r:id="rId64"/>
  </p:handoutMasterIdLst>
  <p:sldIdLst>
    <p:sldId id="7259" r:id="rId5"/>
    <p:sldId id="652" r:id="rId6"/>
    <p:sldId id="548" r:id="rId7"/>
    <p:sldId id="7263" r:id="rId8"/>
    <p:sldId id="1080" r:id="rId9"/>
    <p:sldId id="1081" r:id="rId10"/>
    <p:sldId id="7264" r:id="rId11"/>
    <p:sldId id="7265" r:id="rId12"/>
    <p:sldId id="7266" r:id="rId13"/>
    <p:sldId id="558" r:id="rId14"/>
    <p:sldId id="7260" r:id="rId15"/>
    <p:sldId id="7269" r:id="rId16"/>
    <p:sldId id="1099" r:id="rId17"/>
    <p:sldId id="7271" r:id="rId18"/>
    <p:sldId id="7272" r:id="rId19"/>
    <p:sldId id="7273" r:id="rId20"/>
    <p:sldId id="7282" r:id="rId21"/>
    <p:sldId id="7281" r:id="rId22"/>
    <p:sldId id="656" r:id="rId23"/>
    <p:sldId id="1013" r:id="rId24"/>
    <p:sldId id="1014" r:id="rId25"/>
    <p:sldId id="563" r:id="rId26"/>
    <p:sldId id="864" r:id="rId27"/>
    <p:sldId id="564" r:id="rId28"/>
    <p:sldId id="1110" r:id="rId29"/>
    <p:sldId id="1111" r:id="rId30"/>
    <p:sldId id="1112" r:id="rId31"/>
    <p:sldId id="1113" r:id="rId32"/>
    <p:sldId id="1114" r:id="rId33"/>
    <p:sldId id="1115" r:id="rId34"/>
    <p:sldId id="7274" r:id="rId35"/>
    <p:sldId id="717" r:id="rId36"/>
    <p:sldId id="7283" r:id="rId37"/>
    <p:sldId id="1120" r:id="rId38"/>
    <p:sldId id="1119" r:id="rId39"/>
    <p:sldId id="1118" r:id="rId40"/>
    <p:sldId id="1116" r:id="rId41"/>
    <p:sldId id="1134" r:id="rId42"/>
    <p:sldId id="1122" r:id="rId43"/>
    <p:sldId id="1121" r:id="rId44"/>
    <p:sldId id="1117" r:id="rId45"/>
    <p:sldId id="7278" r:id="rId46"/>
    <p:sldId id="657" r:id="rId47"/>
    <p:sldId id="792" r:id="rId48"/>
    <p:sldId id="1064" r:id="rId49"/>
    <p:sldId id="1065" r:id="rId50"/>
    <p:sldId id="1066" r:id="rId51"/>
    <p:sldId id="1067" r:id="rId52"/>
    <p:sldId id="930" r:id="rId53"/>
    <p:sldId id="931" r:id="rId54"/>
    <p:sldId id="1015" r:id="rId55"/>
    <p:sldId id="7284" r:id="rId56"/>
    <p:sldId id="7275" r:id="rId57"/>
    <p:sldId id="7276" r:id="rId58"/>
    <p:sldId id="7277" r:id="rId59"/>
    <p:sldId id="1017" r:id="rId60"/>
    <p:sldId id="7285" r:id="rId61"/>
    <p:sldId id="275" r:id="rId62"/>
  </p:sldIdLst>
  <p:sldSz cx="12192000" cy="6858000"/>
  <p:notesSz cx="7102475" cy="9388475"/>
  <p:custDataLst>
    <p:tags r:id="rId65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4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Gensichen" initials="LG" lastIdx="3" clrIdx="0">
    <p:extLst>
      <p:ext uri="{19B8F6BF-5375-455C-9EA6-DF929625EA0E}">
        <p15:presenceInfo xmlns:p15="http://schemas.microsoft.com/office/powerpoint/2012/main" userId="S-1-5-21-1493726223-772286115-841954461-26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170"/>
    <a:srgbClr val="005777"/>
    <a:srgbClr val="48DD13"/>
    <a:srgbClr val="6F7D94"/>
    <a:srgbClr val="9EA8B7"/>
    <a:srgbClr val="CFD3DB"/>
    <a:srgbClr val="FFFFFF"/>
    <a:srgbClr val="8367B5"/>
    <a:srgbClr val="00AEEF"/>
    <a:srgbClr val="008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80" autoAdjust="0"/>
    <p:restoredTop sz="88563" autoAdjust="0"/>
  </p:normalViewPr>
  <p:slideViewPr>
    <p:cSldViewPr snapToGrid="0">
      <p:cViewPr varScale="1">
        <p:scale>
          <a:sx n="98" d="100"/>
          <a:sy n="98" d="100"/>
        </p:scale>
        <p:origin x="276" y="84"/>
      </p:cViewPr>
      <p:guideLst>
        <p:guide orient="horz" pos="2232"/>
        <p:guide pos="624"/>
      </p:guideLst>
    </p:cSldViewPr>
  </p:slideViewPr>
  <p:outlineViewPr>
    <p:cViewPr>
      <p:scale>
        <a:sx n="33" d="100"/>
        <a:sy n="33" d="100"/>
      </p:scale>
      <p:origin x="0" y="-227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0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8799" y="199505"/>
            <a:ext cx="6415902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829949" y="8826144"/>
            <a:ext cx="1059453" cy="396402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35778" y="8825166"/>
            <a:ext cx="4675797" cy="397381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6960" y="8825166"/>
            <a:ext cx="525782" cy="397381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6726" y="8835925"/>
            <a:ext cx="0" cy="3911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5424" y="8835925"/>
            <a:ext cx="0" cy="3911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8799" y="199505"/>
            <a:ext cx="6107143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29949" y="8826144"/>
            <a:ext cx="1059453" cy="396402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703263"/>
            <a:ext cx="3998912" cy="224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8799" y="3027784"/>
            <a:ext cx="6510602" cy="5656556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35778" y="8825166"/>
            <a:ext cx="4675797" cy="397381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960" y="8825166"/>
            <a:ext cx="525782" cy="397381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66726" y="8835925"/>
            <a:ext cx="0" cy="3911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5424" y="8835925"/>
            <a:ext cx="0" cy="3911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5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AdobeStock_140085732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0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AdobeStock_140085732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2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1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0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84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6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26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40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AdobeStock_88139710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32825"/>
            <a:fld id="{095BBE4E-8AFD-45B3-8A52-6FC96354F416}" type="slidenum">
              <a:rPr lang="en-US">
                <a:solidFill>
                  <a:prstClr val="black"/>
                </a:solidFill>
                <a:latin typeface="Franklin Gothic Book"/>
              </a:rPr>
              <a:pPr defTabSz="1232825"/>
              <a:t>31</a:t>
            </a:fld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3198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3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3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238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0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647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38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5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9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21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67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61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17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105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32825"/>
            <a:fld id="{095BBE4E-8AFD-45B3-8A52-6FC96354F416}" type="slidenum">
              <a:rPr lang="en-US">
                <a:solidFill>
                  <a:prstClr val="black"/>
                </a:solidFill>
                <a:latin typeface="Franklin Gothic Book"/>
              </a:rPr>
              <a:pPr defTabSz="1232825"/>
              <a:t>42</a:t>
            </a:fld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92111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9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68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96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71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95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0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AdobeStock_180704947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7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AdobeStock_192288275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4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6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3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3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3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3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6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AdobeStock_951409.jpeg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3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3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72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3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BBE4E-8AFD-45B3-8A52-6FC96354F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123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07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703263"/>
            <a:ext cx="3998912" cy="224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AdobeStock_140085732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3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33F-E089-4D01-8677-175C251B59A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6273E-3527-46E2-8129-FD9F56B92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312" y="2269858"/>
            <a:ext cx="2360664" cy="235404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1F6CD8-BA1B-4B30-B37D-2206BC6B6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843" y="3133205"/>
            <a:ext cx="3513323" cy="5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47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BBDA5E-4728-45B2-B1DE-84A041DEFBD3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6"/>
            <a:ext cx="10473861" cy="3625153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FF7C8A0-57D7-4108-885A-9B2922053C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744229"/>
            <a:ext cx="12192000" cy="29105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862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53BD29-09B1-4103-83FA-275645132D63}" type="datetime1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9664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57F3C2-ACF5-4404-9475-1769695E2A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40657-F874-4D7C-A211-7FDA775D87E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550" y="286873"/>
            <a:ext cx="5502711" cy="628425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1B8E1-D225-4996-B70A-97F3BB162395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5A9DE7D-04B5-4C9D-B67F-E07035D328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9E176B0-D6B0-4973-A461-335187346E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CC16A6C-048A-44B2-B3A0-9AA73D6DD9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9FA0F44-1476-4F73-89D7-346561DC5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32206999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40657-F874-4D7C-A211-7FDA775D87E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842F8B-6A70-46BD-97F6-23D61BFC6796}"/>
              </a:ext>
            </a:extLst>
          </p:cNvPr>
          <p:cNvGrpSpPr>
            <a:grpSpLocks/>
          </p:cNvGrpSpPr>
          <p:nvPr userDrawn="1"/>
        </p:nvGrpSpPr>
        <p:grpSpPr>
          <a:xfrm>
            <a:off x="295740" y="192126"/>
            <a:ext cx="978179" cy="978179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7697E8B-BA14-412B-B74D-5373B80F00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08D51B7-19E5-4774-8298-BB474C77C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4AD18FA-E77A-4372-A282-B0A2DFBCA0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D979FBD-23D1-4E6D-817D-0EC1F0F38D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62F27B-EAE9-4134-8DB8-46FB6E7C9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39" y="286871"/>
            <a:ext cx="5513391" cy="628425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2366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9D830A-D423-4841-8C63-3BFBF85C2B6F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2298701" y="4024312"/>
            <a:chExt cx="1204913" cy="1200151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44E651B-45FF-4108-A55C-1D2E6362B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DB3032A-FEDE-4BCA-8D4F-0643B2FAB9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1BA6EF-F0FB-4E4C-952D-0C7B60CC53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2779FA5-27C4-4C56-8872-073AA2E53B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2" y="0"/>
            <a:ext cx="10223500" cy="6858000"/>
          </a:xfrm>
          <a:noFill/>
        </p:spPr>
        <p:txBody>
          <a:bodyPr lIns="274320"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2DF242-6EB1-4523-8F76-1FF153A957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0"/>
            <a:ext cx="19685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200">
                <a:solidFill>
                  <a:schemeClr val="bg1"/>
                </a:solidFill>
                <a:latin typeface="+mj-lt"/>
              </a:defRPr>
            </a:lvl1pPr>
            <a:lvl2pPr marL="283369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4524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58697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728663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62178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6BAB-0A03-4243-87CE-4BE7963FF76D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743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5739" y="1468872"/>
            <a:ext cx="5686308" cy="51101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9953" y="1468872"/>
            <a:ext cx="5686308" cy="51101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E2EF-C6C7-4F1E-A357-BA05E02B3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AD96D2-EF34-4BBA-BE44-F65D05D9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5028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950" y="1899063"/>
            <a:ext cx="5686311" cy="467994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953" y="1468874"/>
            <a:ext cx="5686308" cy="33655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741" y="1899060"/>
            <a:ext cx="5686308" cy="46799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741" y="1468873"/>
            <a:ext cx="5686308" cy="33655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DA72-E112-4E76-B92E-58535286AD6B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238FE68-E3CD-42F3-AA36-A5B9C2B6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6161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D877AF-2876-45A3-96AD-CF736D661509}"/>
              </a:ext>
            </a:extLst>
          </p:cNvPr>
          <p:cNvSpPr/>
          <p:nvPr userDrawn="1"/>
        </p:nvSpPr>
        <p:spPr>
          <a:xfrm>
            <a:off x="0" y="6654801"/>
            <a:ext cx="12192000" cy="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D158-2508-44DF-970E-05ECA6B98250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87B41-D2DE-4156-8612-5B635AE02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2301" y="2"/>
            <a:ext cx="3949700" cy="66547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4246E9-A5B8-4FCC-BF1D-727CB4E6B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738" y="1438905"/>
            <a:ext cx="7679863" cy="514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6CB2884-C5A2-469B-BCA9-D3E6850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5"/>
            <a:ext cx="7679861" cy="112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76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8F4DB5-4A36-4F76-B580-838BB54F2439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2298701" y="4024312"/>
            <a:chExt cx="1204913" cy="1200151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B9A10D2-BE9A-4B45-92F9-4E4AB93AAB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37ACC0-5335-4199-B89C-5940C58A2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755BC3F-78DE-4FDA-8E5A-3BB4AF3729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3CE7980-34D2-439F-933B-A3AE48D30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1C49C0-EB0D-4FC3-9A14-817336BA5F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584827"/>
            <a:ext cx="12192000" cy="1069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3546" y="203202"/>
            <a:ext cx="11364911" cy="950269"/>
          </a:xfrm>
        </p:spPr>
        <p:txBody>
          <a:bodyPr rIns="0" anchor="b"/>
          <a:lstStyle>
            <a:lvl1pPr algn="l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515" y="1222063"/>
            <a:ext cx="11364911" cy="695639"/>
          </a:xfrm>
        </p:spPr>
        <p:txBody>
          <a:bodyPr rIns="0" bIns="0"/>
          <a:lstStyle>
            <a:lvl1pPr marL="0" indent="0" algn="l">
              <a:spcBef>
                <a:spcPts val="0"/>
              </a:spcBef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3E8B6A-5748-4F44-8BC8-41D7C64F8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03BFBC-EC8C-4197-AD1B-EAB4350C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9" y="2108202"/>
            <a:ext cx="11363324" cy="3235325"/>
          </a:xfrm>
        </p:spPr>
        <p:txBody>
          <a:bodyPr/>
          <a:lstStyle>
            <a:lvl1pPr marL="0" indent="0">
              <a:buNone/>
              <a:defRPr sz="1350"/>
            </a:lvl1pPr>
            <a:lvl2pPr marL="283369" indent="0">
              <a:buNone/>
              <a:defRPr/>
            </a:lvl2pPr>
            <a:lvl3pPr marL="452438" indent="0">
              <a:buNone/>
              <a:defRPr/>
            </a:lvl3pPr>
            <a:lvl4pPr marL="586978" indent="0">
              <a:buNone/>
              <a:defRPr/>
            </a:lvl4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5979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- 1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F9807E-9EF0-4A0A-B410-A55319ECCD3B}"/>
              </a:ext>
            </a:extLst>
          </p:cNvPr>
          <p:cNvGrpSpPr>
            <a:grpSpLocks/>
          </p:cNvGrpSpPr>
          <p:nvPr userDrawn="1"/>
        </p:nvGrpSpPr>
        <p:grpSpPr>
          <a:xfrm>
            <a:off x="9024791" y="2319192"/>
            <a:ext cx="2231136" cy="2231136"/>
            <a:chOff x="1566862" y="2317751"/>
            <a:chExt cx="2233613" cy="22336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242B695-C5FD-4230-A881-EE25DA965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975" y="3305175"/>
              <a:ext cx="133350" cy="187325"/>
            </a:xfrm>
            <a:custGeom>
              <a:avLst/>
              <a:gdLst>
                <a:gd name="T0" fmla="*/ 151 w 154"/>
                <a:gd name="T1" fmla="*/ 217 h 217"/>
                <a:gd name="T2" fmla="*/ 150 w 154"/>
                <a:gd name="T3" fmla="*/ 64 h 217"/>
                <a:gd name="T4" fmla="*/ 151 w 154"/>
                <a:gd name="T5" fmla="*/ 34 h 217"/>
                <a:gd name="T6" fmla="*/ 154 w 154"/>
                <a:gd name="T7" fmla="*/ 0 h 217"/>
                <a:gd name="T8" fmla="*/ 0 w 154"/>
                <a:gd name="T9" fmla="*/ 217 h 217"/>
                <a:gd name="T10" fmla="*/ 151 w 154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17">
                  <a:moveTo>
                    <a:pt x="151" y="217"/>
                  </a:moveTo>
                  <a:cubicBezTo>
                    <a:pt x="150" y="64"/>
                    <a:pt x="150" y="64"/>
                    <a:pt x="150" y="64"/>
                  </a:cubicBezTo>
                  <a:cubicBezTo>
                    <a:pt x="150" y="55"/>
                    <a:pt x="151" y="44"/>
                    <a:pt x="151" y="34"/>
                  </a:cubicBezTo>
                  <a:cubicBezTo>
                    <a:pt x="152" y="23"/>
                    <a:pt x="153" y="11"/>
                    <a:pt x="154" y="0"/>
                  </a:cubicBezTo>
                  <a:cubicBezTo>
                    <a:pt x="0" y="217"/>
                    <a:pt x="0" y="217"/>
                    <a:pt x="0" y="217"/>
                  </a:cubicBezTo>
                  <a:lnTo>
                    <a:pt x="151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EC32B80-14E6-40CB-9E5A-C552519D8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7313" y="3263900"/>
              <a:ext cx="152400" cy="341312"/>
            </a:xfrm>
            <a:custGeom>
              <a:avLst/>
              <a:gdLst>
                <a:gd name="T0" fmla="*/ 148 w 177"/>
                <a:gd name="T1" fmla="*/ 38 h 398"/>
                <a:gd name="T2" fmla="*/ 120 w 177"/>
                <a:gd name="T3" fmla="*/ 8 h 398"/>
                <a:gd name="T4" fmla="*/ 87 w 177"/>
                <a:gd name="T5" fmla="*/ 0 h 398"/>
                <a:gd name="T6" fmla="*/ 55 w 177"/>
                <a:gd name="T7" fmla="*/ 8 h 398"/>
                <a:gd name="T8" fmla="*/ 27 w 177"/>
                <a:gd name="T9" fmla="*/ 39 h 398"/>
                <a:gd name="T10" fmla="*/ 7 w 177"/>
                <a:gd name="T11" fmla="*/ 100 h 398"/>
                <a:gd name="T12" fmla="*/ 0 w 177"/>
                <a:gd name="T13" fmla="*/ 199 h 398"/>
                <a:gd name="T14" fmla="*/ 8 w 177"/>
                <a:gd name="T15" fmla="*/ 299 h 398"/>
                <a:gd name="T16" fmla="*/ 28 w 177"/>
                <a:gd name="T17" fmla="*/ 359 h 398"/>
                <a:gd name="T18" fmla="*/ 56 w 177"/>
                <a:gd name="T19" fmla="*/ 390 h 398"/>
                <a:gd name="T20" fmla="*/ 88 w 177"/>
                <a:gd name="T21" fmla="*/ 398 h 398"/>
                <a:gd name="T22" fmla="*/ 121 w 177"/>
                <a:gd name="T23" fmla="*/ 390 h 398"/>
                <a:gd name="T24" fmla="*/ 149 w 177"/>
                <a:gd name="T25" fmla="*/ 359 h 398"/>
                <a:gd name="T26" fmla="*/ 169 w 177"/>
                <a:gd name="T27" fmla="*/ 298 h 398"/>
                <a:gd name="T28" fmla="*/ 177 w 177"/>
                <a:gd name="T29" fmla="*/ 199 h 398"/>
                <a:gd name="T30" fmla="*/ 169 w 177"/>
                <a:gd name="T31" fmla="*/ 99 h 398"/>
                <a:gd name="T32" fmla="*/ 148 w 177"/>
                <a:gd name="T33" fmla="*/ 3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398">
                  <a:moveTo>
                    <a:pt x="148" y="38"/>
                  </a:moveTo>
                  <a:cubicBezTo>
                    <a:pt x="140" y="24"/>
                    <a:pt x="130" y="14"/>
                    <a:pt x="120" y="8"/>
                  </a:cubicBezTo>
                  <a:cubicBezTo>
                    <a:pt x="109" y="3"/>
                    <a:pt x="98" y="0"/>
                    <a:pt x="87" y="0"/>
                  </a:cubicBezTo>
                  <a:cubicBezTo>
                    <a:pt x="76" y="0"/>
                    <a:pt x="65" y="3"/>
                    <a:pt x="55" y="8"/>
                  </a:cubicBezTo>
                  <a:cubicBezTo>
                    <a:pt x="44" y="14"/>
                    <a:pt x="35" y="24"/>
                    <a:pt x="27" y="39"/>
                  </a:cubicBezTo>
                  <a:cubicBezTo>
                    <a:pt x="18" y="53"/>
                    <a:pt x="12" y="74"/>
                    <a:pt x="7" y="100"/>
                  </a:cubicBezTo>
                  <a:cubicBezTo>
                    <a:pt x="2" y="125"/>
                    <a:pt x="0" y="159"/>
                    <a:pt x="0" y="199"/>
                  </a:cubicBezTo>
                  <a:cubicBezTo>
                    <a:pt x="0" y="240"/>
                    <a:pt x="3" y="273"/>
                    <a:pt x="8" y="299"/>
                  </a:cubicBezTo>
                  <a:cubicBezTo>
                    <a:pt x="13" y="324"/>
                    <a:pt x="19" y="345"/>
                    <a:pt x="28" y="359"/>
                  </a:cubicBezTo>
                  <a:cubicBezTo>
                    <a:pt x="36" y="374"/>
                    <a:pt x="45" y="384"/>
                    <a:pt x="56" y="390"/>
                  </a:cubicBezTo>
                  <a:cubicBezTo>
                    <a:pt x="66" y="395"/>
                    <a:pt x="77" y="398"/>
                    <a:pt x="88" y="398"/>
                  </a:cubicBezTo>
                  <a:cubicBezTo>
                    <a:pt x="99" y="398"/>
                    <a:pt x="110" y="395"/>
                    <a:pt x="121" y="390"/>
                  </a:cubicBezTo>
                  <a:cubicBezTo>
                    <a:pt x="131" y="384"/>
                    <a:pt x="141" y="374"/>
                    <a:pt x="149" y="359"/>
                  </a:cubicBezTo>
                  <a:cubicBezTo>
                    <a:pt x="158" y="344"/>
                    <a:pt x="164" y="324"/>
                    <a:pt x="169" y="298"/>
                  </a:cubicBezTo>
                  <a:cubicBezTo>
                    <a:pt x="174" y="272"/>
                    <a:pt x="177" y="239"/>
                    <a:pt x="177" y="199"/>
                  </a:cubicBezTo>
                  <a:cubicBezTo>
                    <a:pt x="177" y="158"/>
                    <a:pt x="174" y="125"/>
                    <a:pt x="169" y="99"/>
                  </a:cubicBezTo>
                  <a:cubicBezTo>
                    <a:pt x="164" y="73"/>
                    <a:pt x="157" y="53"/>
                    <a:pt x="148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045A28-801B-40F2-AD95-637624DDBD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6862" y="2317751"/>
              <a:ext cx="2233613" cy="2233612"/>
            </a:xfrm>
            <a:custGeom>
              <a:avLst/>
              <a:gdLst>
                <a:gd name="T0" fmla="*/ 2039 w 2604"/>
                <a:gd name="T1" fmla="*/ 626 h 2604"/>
                <a:gd name="T2" fmla="*/ 1972 w 2604"/>
                <a:gd name="T3" fmla="*/ 559 h 2604"/>
                <a:gd name="T4" fmla="*/ 630 w 2604"/>
                <a:gd name="T5" fmla="*/ 562 h 2604"/>
                <a:gd name="T6" fmla="*/ 6 w 2604"/>
                <a:gd name="T7" fmla="*/ 1306 h 2604"/>
                <a:gd name="T8" fmla="*/ 565 w 2604"/>
                <a:gd name="T9" fmla="*/ 1978 h 2604"/>
                <a:gd name="T10" fmla="*/ 1304 w 2604"/>
                <a:gd name="T11" fmla="*/ 2598 h 2604"/>
                <a:gd name="T12" fmla="*/ 1977 w 2604"/>
                <a:gd name="T13" fmla="*/ 2039 h 2604"/>
                <a:gd name="T14" fmla="*/ 2045 w 2604"/>
                <a:gd name="T15" fmla="*/ 1970 h 2604"/>
                <a:gd name="T16" fmla="*/ 2041 w 2604"/>
                <a:gd name="T17" fmla="*/ 627 h 2604"/>
                <a:gd name="T18" fmla="*/ 1050 w 2604"/>
                <a:gd name="T19" fmla="*/ 1461 h 2604"/>
                <a:gd name="T20" fmla="*/ 1014 w 2604"/>
                <a:gd name="T21" fmla="*/ 1596 h 2604"/>
                <a:gd name="T22" fmla="*/ 905 w 2604"/>
                <a:gd name="T23" fmla="*/ 1461 h 2604"/>
                <a:gd name="T24" fmla="*/ 649 w 2604"/>
                <a:gd name="T25" fmla="*/ 1455 h 2604"/>
                <a:gd name="T26" fmla="*/ 624 w 2604"/>
                <a:gd name="T27" fmla="*/ 1375 h 2604"/>
                <a:gd name="T28" fmla="*/ 1012 w 2604"/>
                <a:gd name="T29" fmla="*/ 1010 h 2604"/>
                <a:gd name="T30" fmla="*/ 1074 w 2604"/>
                <a:gd name="T31" fmla="*/ 1368 h 2604"/>
                <a:gd name="T32" fmla="*/ 1068 w 2604"/>
                <a:gd name="T33" fmla="*/ 1454 h 2604"/>
                <a:gd name="T34" fmla="*/ 1480 w 2604"/>
                <a:gd name="T35" fmla="*/ 1527 h 2604"/>
                <a:gd name="T36" fmla="*/ 1324 w 2604"/>
                <a:gd name="T37" fmla="*/ 1601 h 2604"/>
                <a:gd name="T38" fmla="*/ 1170 w 2604"/>
                <a:gd name="T39" fmla="*/ 1528 h 2604"/>
                <a:gd name="T40" fmla="*/ 1107 w 2604"/>
                <a:gd name="T41" fmla="*/ 1302 h 2604"/>
                <a:gd name="T42" fmla="*/ 1168 w 2604"/>
                <a:gd name="T43" fmla="*/ 1076 h 2604"/>
                <a:gd name="T44" fmla="*/ 1323 w 2604"/>
                <a:gd name="T45" fmla="*/ 1003 h 2604"/>
                <a:gd name="T46" fmla="*/ 1478 w 2604"/>
                <a:gd name="T47" fmla="*/ 1075 h 2604"/>
                <a:gd name="T48" fmla="*/ 1541 w 2604"/>
                <a:gd name="T49" fmla="*/ 1301 h 2604"/>
                <a:gd name="T50" fmla="*/ 1647 w 2604"/>
                <a:gd name="T51" fmla="*/ 1594 h 2604"/>
                <a:gd name="T52" fmla="*/ 1759 w 2604"/>
                <a:gd name="T53" fmla="*/ 1503 h 2604"/>
                <a:gd name="T54" fmla="*/ 1759 w 2604"/>
                <a:gd name="T55" fmla="*/ 1185 h 2604"/>
                <a:gd name="T56" fmla="*/ 1693 w 2604"/>
                <a:gd name="T57" fmla="*/ 1218 h 2604"/>
                <a:gd name="T58" fmla="*/ 1659 w 2604"/>
                <a:gd name="T59" fmla="*/ 1226 h 2604"/>
                <a:gd name="T60" fmla="*/ 1637 w 2604"/>
                <a:gd name="T61" fmla="*/ 1213 h 2604"/>
                <a:gd name="T62" fmla="*/ 1779 w 2604"/>
                <a:gd name="T63" fmla="*/ 1008 h 2604"/>
                <a:gd name="T64" fmla="*/ 1884 w 2604"/>
                <a:gd name="T65" fmla="*/ 1503 h 2604"/>
                <a:gd name="T66" fmla="*/ 1980 w 2604"/>
                <a:gd name="T67" fmla="*/ 1593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04" h="2604">
                  <a:moveTo>
                    <a:pt x="2041" y="627"/>
                  </a:moveTo>
                  <a:cubicBezTo>
                    <a:pt x="2040" y="627"/>
                    <a:pt x="2040" y="626"/>
                    <a:pt x="2039" y="626"/>
                  </a:cubicBezTo>
                  <a:cubicBezTo>
                    <a:pt x="1974" y="561"/>
                    <a:pt x="1974" y="561"/>
                    <a:pt x="1974" y="561"/>
                  </a:cubicBezTo>
                  <a:cubicBezTo>
                    <a:pt x="1973" y="560"/>
                    <a:pt x="1973" y="560"/>
                    <a:pt x="1972" y="559"/>
                  </a:cubicBezTo>
                  <a:cubicBezTo>
                    <a:pt x="1654" y="243"/>
                    <a:pt x="1367" y="8"/>
                    <a:pt x="1300" y="6"/>
                  </a:cubicBezTo>
                  <a:cubicBezTo>
                    <a:pt x="1240" y="0"/>
                    <a:pt x="951" y="239"/>
                    <a:pt x="630" y="562"/>
                  </a:cubicBezTo>
                  <a:cubicBezTo>
                    <a:pt x="551" y="642"/>
                    <a:pt x="551" y="642"/>
                    <a:pt x="551" y="642"/>
                  </a:cubicBezTo>
                  <a:cubicBezTo>
                    <a:pt x="239" y="956"/>
                    <a:pt x="8" y="1239"/>
                    <a:pt x="6" y="1306"/>
                  </a:cubicBezTo>
                  <a:cubicBezTo>
                    <a:pt x="0" y="1366"/>
                    <a:pt x="240" y="1655"/>
                    <a:pt x="563" y="1977"/>
                  </a:cubicBezTo>
                  <a:cubicBezTo>
                    <a:pt x="564" y="1977"/>
                    <a:pt x="564" y="1978"/>
                    <a:pt x="565" y="1978"/>
                  </a:cubicBezTo>
                  <a:cubicBezTo>
                    <a:pt x="630" y="2043"/>
                    <a:pt x="630" y="2043"/>
                    <a:pt x="630" y="2043"/>
                  </a:cubicBezTo>
                  <a:cubicBezTo>
                    <a:pt x="631" y="2044"/>
                    <a:pt x="1237" y="2596"/>
                    <a:pt x="1304" y="2598"/>
                  </a:cubicBezTo>
                  <a:cubicBezTo>
                    <a:pt x="1364" y="2604"/>
                    <a:pt x="1653" y="2364"/>
                    <a:pt x="1975" y="2041"/>
                  </a:cubicBezTo>
                  <a:cubicBezTo>
                    <a:pt x="1975" y="2040"/>
                    <a:pt x="1976" y="2040"/>
                    <a:pt x="1977" y="2039"/>
                  </a:cubicBezTo>
                  <a:cubicBezTo>
                    <a:pt x="2043" y="1972"/>
                    <a:pt x="2043" y="1972"/>
                    <a:pt x="2043" y="1972"/>
                  </a:cubicBezTo>
                  <a:cubicBezTo>
                    <a:pt x="2044" y="1971"/>
                    <a:pt x="2044" y="1971"/>
                    <a:pt x="2045" y="1970"/>
                  </a:cubicBezTo>
                  <a:cubicBezTo>
                    <a:pt x="2361" y="1653"/>
                    <a:pt x="2596" y="1366"/>
                    <a:pt x="2598" y="1298"/>
                  </a:cubicBezTo>
                  <a:cubicBezTo>
                    <a:pt x="2604" y="1238"/>
                    <a:pt x="2364" y="949"/>
                    <a:pt x="2041" y="627"/>
                  </a:cubicBezTo>
                  <a:close/>
                  <a:moveTo>
                    <a:pt x="1068" y="1454"/>
                  </a:moveTo>
                  <a:cubicBezTo>
                    <a:pt x="1063" y="1459"/>
                    <a:pt x="1057" y="1461"/>
                    <a:pt x="1050" y="1461"/>
                  </a:cubicBezTo>
                  <a:cubicBezTo>
                    <a:pt x="1014" y="1461"/>
                    <a:pt x="1014" y="1461"/>
                    <a:pt x="1014" y="1461"/>
                  </a:cubicBezTo>
                  <a:cubicBezTo>
                    <a:pt x="1014" y="1596"/>
                    <a:pt x="1014" y="1596"/>
                    <a:pt x="1014" y="1596"/>
                  </a:cubicBezTo>
                  <a:cubicBezTo>
                    <a:pt x="906" y="1596"/>
                    <a:pt x="906" y="1596"/>
                    <a:pt x="906" y="1596"/>
                  </a:cubicBezTo>
                  <a:cubicBezTo>
                    <a:pt x="905" y="1461"/>
                    <a:pt x="905" y="1461"/>
                    <a:pt x="905" y="1461"/>
                  </a:cubicBezTo>
                  <a:cubicBezTo>
                    <a:pt x="670" y="1462"/>
                    <a:pt x="670" y="1462"/>
                    <a:pt x="670" y="1462"/>
                  </a:cubicBezTo>
                  <a:cubicBezTo>
                    <a:pt x="662" y="1462"/>
                    <a:pt x="655" y="1460"/>
                    <a:pt x="649" y="1455"/>
                  </a:cubicBezTo>
                  <a:cubicBezTo>
                    <a:pt x="642" y="1450"/>
                    <a:pt x="638" y="1444"/>
                    <a:pt x="637" y="1437"/>
                  </a:cubicBezTo>
                  <a:cubicBezTo>
                    <a:pt x="624" y="1375"/>
                    <a:pt x="624" y="1375"/>
                    <a:pt x="624" y="1375"/>
                  </a:cubicBezTo>
                  <a:cubicBezTo>
                    <a:pt x="893" y="1011"/>
                    <a:pt x="893" y="1011"/>
                    <a:pt x="893" y="1011"/>
                  </a:cubicBezTo>
                  <a:cubicBezTo>
                    <a:pt x="1012" y="1010"/>
                    <a:pt x="1012" y="1010"/>
                    <a:pt x="1012" y="1010"/>
                  </a:cubicBezTo>
                  <a:cubicBezTo>
                    <a:pt x="1013" y="1368"/>
                    <a:pt x="1013" y="1368"/>
                    <a:pt x="1013" y="1368"/>
                  </a:cubicBezTo>
                  <a:cubicBezTo>
                    <a:pt x="1074" y="1368"/>
                    <a:pt x="1074" y="1368"/>
                    <a:pt x="1074" y="1368"/>
                  </a:cubicBezTo>
                  <a:cubicBezTo>
                    <a:pt x="1074" y="1438"/>
                    <a:pt x="1074" y="1438"/>
                    <a:pt x="1074" y="1438"/>
                  </a:cubicBezTo>
                  <a:cubicBezTo>
                    <a:pt x="1074" y="1444"/>
                    <a:pt x="1072" y="1449"/>
                    <a:pt x="1068" y="1454"/>
                  </a:cubicBezTo>
                  <a:close/>
                  <a:moveTo>
                    <a:pt x="1525" y="1434"/>
                  </a:moveTo>
                  <a:cubicBezTo>
                    <a:pt x="1514" y="1472"/>
                    <a:pt x="1499" y="1503"/>
                    <a:pt x="1480" y="1527"/>
                  </a:cubicBezTo>
                  <a:cubicBezTo>
                    <a:pt x="1461" y="1552"/>
                    <a:pt x="1438" y="1571"/>
                    <a:pt x="1411" y="1583"/>
                  </a:cubicBezTo>
                  <a:cubicBezTo>
                    <a:pt x="1384" y="1595"/>
                    <a:pt x="1356" y="1601"/>
                    <a:pt x="1324" y="1601"/>
                  </a:cubicBezTo>
                  <a:cubicBezTo>
                    <a:pt x="1293" y="1601"/>
                    <a:pt x="1265" y="1595"/>
                    <a:pt x="1238" y="1583"/>
                  </a:cubicBezTo>
                  <a:cubicBezTo>
                    <a:pt x="1212" y="1571"/>
                    <a:pt x="1189" y="1553"/>
                    <a:pt x="1170" y="1528"/>
                  </a:cubicBezTo>
                  <a:cubicBezTo>
                    <a:pt x="1150" y="1504"/>
                    <a:pt x="1135" y="1473"/>
                    <a:pt x="1124" y="1435"/>
                  </a:cubicBezTo>
                  <a:cubicBezTo>
                    <a:pt x="1113" y="1398"/>
                    <a:pt x="1108" y="1354"/>
                    <a:pt x="1107" y="1302"/>
                  </a:cubicBezTo>
                  <a:cubicBezTo>
                    <a:pt x="1107" y="1251"/>
                    <a:pt x="1113" y="1207"/>
                    <a:pt x="1123" y="1169"/>
                  </a:cubicBezTo>
                  <a:cubicBezTo>
                    <a:pt x="1134" y="1132"/>
                    <a:pt x="1149" y="1101"/>
                    <a:pt x="1168" y="1076"/>
                  </a:cubicBezTo>
                  <a:cubicBezTo>
                    <a:pt x="1187" y="1051"/>
                    <a:pt x="1210" y="1033"/>
                    <a:pt x="1237" y="1021"/>
                  </a:cubicBezTo>
                  <a:cubicBezTo>
                    <a:pt x="1263" y="1009"/>
                    <a:pt x="1292" y="1003"/>
                    <a:pt x="1323" y="1003"/>
                  </a:cubicBezTo>
                  <a:cubicBezTo>
                    <a:pt x="1354" y="1003"/>
                    <a:pt x="1383" y="1009"/>
                    <a:pt x="1409" y="1021"/>
                  </a:cubicBezTo>
                  <a:cubicBezTo>
                    <a:pt x="1436" y="1032"/>
                    <a:pt x="1459" y="1051"/>
                    <a:pt x="1478" y="1075"/>
                  </a:cubicBezTo>
                  <a:cubicBezTo>
                    <a:pt x="1498" y="1100"/>
                    <a:pt x="1513" y="1131"/>
                    <a:pt x="1524" y="1168"/>
                  </a:cubicBezTo>
                  <a:cubicBezTo>
                    <a:pt x="1535" y="1206"/>
                    <a:pt x="1541" y="1250"/>
                    <a:pt x="1541" y="1301"/>
                  </a:cubicBezTo>
                  <a:cubicBezTo>
                    <a:pt x="1541" y="1352"/>
                    <a:pt x="1536" y="1397"/>
                    <a:pt x="1525" y="1434"/>
                  </a:cubicBezTo>
                  <a:close/>
                  <a:moveTo>
                    <a:pt x="1647" y="1594"/>
                  </a:moveTo>
                  <a:cubicBezTo>
                    <a:pt x="1647" y="1504"/>
                    <a:pt x="1647" y="1504"/>
                    <a:pt x="1647" y="1504"/>
                  </a:cubicBezTo>
                  <a:cubicBezTo>
                    <a:pt x="1759" y="1503"/>
                    <a:pt x="1759" y="1503"/>
                    <a:pt x="1759" y="1503"/>
                  </a:cubicBezTo>
                  <a:cubicBezTo>
                    <a:pt x="1758" y="1208"/>
                    <a:pt x="1758" y="1208"/>
                    <a:pt x="1758" y="1208"/>
                  </a:cubicBezTo>
                  <a:cubicBezTo>
                    <a:pt x="1758" y="1201"/>
                    <a:pt x="1758" y="1193"/>
                    <a:pt x="1759" y="1185"/>
                  </a:cubicBezTo>
                  <a:cubicBezTo>
                    <a:pt x="1759" y="1178"/>
                    <a:pt x="1759" y="1170"/>
                    <a:pt x="1760" y="1162"/>
                  </a:cubicBezTo>
                  <a:cubicBezTo>
                    <a:pt x="1693" y="1218"/>
                    <a:pt x="1693" y="1218"/>
                    <a:pt x="1693" y="1218"/>
                  </a:cubicBezTo>
                  <a:cubicBezTo>
                    <a:pt x="1687" y="1222"/>
                    <a:pt x="1682" y="1225"/>
                    <a:pt x="1676" y="1226"/>
                  </a:cubicBezTo>
                  <a:cubicBezTo>
                    <a:pt x="1670" y="1227"/>
                    <a:pt x="1665" y="1227"/>
                    <a:pt x="1659" y="1226"/>
                  </a:cubicBezTo>
                  <a:cubicBezTo>
                    <a:pt x="1654" y="1225"/>
                    <a:pt x="1650" y="1224"/>
                    <a:pt x="1646" y="1221"/>
                  </a:cubicBezTo>
                  <a:cubicBezTo>
                    <a:pt x="1642" y="1219"/>
                    <a:pt x="1639" y="1216"/>
                    <a:pt x="1637" y="1213"/>
                  </a:cubicBezTo>
                  <a:cubicBezTo>
                    <a:pt x="1597" y="1161"/>
                    <a:pt x="1597" y="1161"/>
                    <a:pt x="1597" y="1161"/>
                  </a:cubicBezTo>
                  <a:cubicBezTo>
                    <a:pt x="1779" y="1008"/>
                    <a:pt x="1779" y="1008"/>
                    <a:pt x="1779" y="1008"/>
                  </a:cubicBezTo>
                  <a:cubicBezTo>
                    <a:pt x="1882" y="1007"/>
                    <a:pt x="1882" y="1007"/>
                    <a:pt x="1882" y="1007"/>
                  </a:cubicBezTo>
                  <a:cubicBezTo>
                    <a:pt x="1884" y="1503"/>
                    <a:pt x="1884" y="1503"/>
                    <a:pt x="1884" y="1503"/>
                  </a:cubicBezTo>
                  <a:cubicBezTo>
                    <a:pt x="1980" y="1503"/>
                    <a:pt x="1980" y="1503"/>
                    <a:pt x="1980" y="1503"/>
                  </a:cubicBezTo>
                  <a:cubicBezTo>
                    <a:pt x="1980" y="1593"/>
                    <a:pt x="1980" y="1593"/>
                    <a:pt x="1980" y="1593"/>
                  </a:cubicBezTo>
                  <a:lnTo>
                    <a:pt x="1647" y="1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22333F-E089-4D01-8677-175C251B59A2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5BEEED-049C-42EB-A9A1-57D4AC66B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4536" y="3142170"/>
            <a:ext cx="3513323" cy="5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22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33F-E089-4D01-8677-175C251B59A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6273E-3527-46E2-8129-FD9F56B92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312" y="2269858"/>
            <a:ext cx="2360664" cy="235404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1F6CD8-BA1B-4B30-B37D-2206BC6B6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843" y="3133205"/>
            <a:ext cx="3513323" cy="5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10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- 1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82C8D4-140F-41ED-8302-89B61426A43A}"/>
              </a:ext>
            </a:extLst>
          </p:cNvPr>
          <p:cNvGrpSpPr>
            <a:grpSpLocks/>
          </p:cNvGrpSpPr>
          <p:nvPr userDrawn="1"/>
        </p:nvGrpSpPr>
        <p:grpSpPr>
          <a:xfrm>
            <a:off x="9027461" y="2321862"/>
            <a:ext cx="2223247" cy="2223247"/>
            <a:chOff x="550863" y="1292225"/>
            <a:chExt cx="2981325" cy="298291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9D12798-9A54-4319-97B9-B242F94EB6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863" y="1292225"/>
              <a:ext cx="2981325" cy="2982913"/>
            </a:xfrm>
            <a:custGeom>
              <a:avLst/>
              <a:gdLst>
                <a:gd name="T0" fmla="*/ 2039 w 2604"/>
                <a:gd name="T1" fmla="*/ 626 h 2604"/>
                <a:gd name="T2" fmla="*/ 1972 w 2604"/>
                <a:gd name="T3" fmla="*/ 559 h 2604"/>
                <a:gd name="T4" fmla="*/ 630 w 2604"/>
                <a:gd name="T5" fmla="*/ 562 h 2604"/>
                <a:gd name="T6" fmla="*/ 6 w 2604"/>
                <a:gd name="T7" fmla="*/ 1306 h 2604"/>
                <a:gd name="T8" fmla="*/ 565 w 2604"/>
                <a:gd name="T9" fmla="*/ 1978 h 2604"/>
                <a:gd name="T10" fmla="*/ 1304 w 2604"/>
                <a:gd name="T11" fmla="*/ 2598 h 2604"/>
                <a:gd name="T12" fmla="*/ 1977 w 2604"/>
                <a:gd name="T13" fmla="*/ 2039 h 2604"/>
                <a:gd name="T14" fmla="*/ 2045 w 2604"/>
                <a:gd name="T15" fmla="*/ 1970 h 2604"/>
                <a:gd name="T16" fmla="*/ 2041 w 2604"/>
                <a:gd name="T17" fmla="*/ 627 h 2604"/>
                <a:gd name="T18" fmla="*/ 988 w 2604"/>
                <a:gd name="T19" fmla="*/ 1556 h 2604"/>
                <a:gd name="T20" fmla="*/ 845 w 2604"/>
                <a:gd name="T21" fmla="*/ 1602 h 2604"/>
                <a:gd name="T22" fmla="*/ 712 w 2604"/>
                <a:gd name="T23" fmla="*/ 1565 h 2604"/>
                <a:gd name="T24" fmla="*/ 634 w 2604"/>
                <a:gd name="T25" fmla="*/ 1446 h 2604"/>
                <a:gd name="T26" fmla="*/ 730 w 2604"/>
                <a:gd name="T27" fmla="*/ 1419 h 2604"/>
                <a:gd name="T28" fmla="*/ 795 w 2604"/>
                <a:gd name="T29" fmla="*/ 1485 h 2604"/>
                <a:gd name="T30" fmla="*/ 879 w 2604"/>
                <a:gd name="T31" fmla="*/ 1493 h 2604"/>
                <a:gd name="T32" fmla="*/ 920 w 2604"/>
                <a:gd name="T33" fmla="*/ 1450 h 2604"/>
                <a:gd name="T34" fmla="*/ 922 w 2604"/>
                <a:gd name="T35" fmla="*/ 1387 h 2604"/>
                <a:gd name="T36" fmla="*/ 871 w 2604"/>
                <a:gd name="T37" fmla="*/ 1345 h 2604"/>
                <a:gd name="T38" fmla="*/ 803 w 2604"/>
                <a:gd name="T39" fmla="*/ 1253 h 2604"/>
                <a:gd name="T40" fmla="*/ 897 w 2604"/>
                <a:gd name="T41" fmla="*/ 1232 h 2604"/>
                <a:gd name="T42" fmla="*/ 917 w 2604"/>
                <a:gd name="T43" fmla="*/ 1177 h 2604"/>
                <a:gd name="T44" fmla="*/ 849 w 2604"/>
                <a:gd name="T45" fmla="*/ 1105 h 2604"/>
                <a:gd name="T46" fmla="*/ 777 w 2604"/>
                <a:gd name="T47" fmla="*/ 1157 h 2604"/>
                <a:gd name="T48" fmla="*/ 716 w 2604"/>
                <a:gd name="T49" fmla="*/ 1189 h 2604"/>
                <a:gd name="T50" fmla="*/ 674 w 2604"/>
                <a:gd name="T51" fmla="*/ 1101 h 2604"/>
                <a:gd name="T52" fmla="*/ 781 w 2604"/>
                <a:gd name="T53" fmla="*/ 1015 h 2604"/>
                <a:gd name="T54" fmla="*/ 934 w 2604"/>
                <a:gd name="T55" fmla="*/ 1016 h 2604"/>
                <a:gd name="T56" fmla="*/ 1026 w 2604"/>
                <a:gd name="T57" fmla="*/ 1097 h 2604"/>
                <a:gd name="T58" fmla="*/ 1033 w 2604"/>
                <a:gd name="T59" fmla="*/ 1204 h 2604"/>
                <a:gd name="T60" fmla="*/ 989 w 2604"/>
                <a:gd name="T61" fmla="*/ 1267 h 2604"/>
                <a:gd name="T62" fmla="*/ 1050 w 2604"/>
                <a:gd name="T63" fmla="*/ 1417 h 2604"/>
                <a:gd name="T64" fmla="*/ 1514 w 2604"/>
                <a:gd name="T65" fmla="*/ 1433 h 2604"/>
                <a:gd name="T66" fmla="*/ 1400 w 2604"/>
                <a:gd name="T67" fmla="*/ 1582 h 2604"/>
                <a:gd name="T68" fmla="*/ 1227 w 2604"/>
                <a:gd name="T69" fmla="*/ 1583 h 2604"/>
                <a:gd name="T70" fmla="*/ 1113 w 2604"/>
                <a:gd name="T71" fmla="*/ 1435 h 2604"/>
                <a:gd name="T72" fmla="*/ 1113 w 2604"/>
                <a:gd name="T73" fmla="*/ 1169 h 2604"/>
                <a:gd name="T74" fmla="*/ 1226 w 2604"/>
                <a:gd name="T75" fmla="*/ 1020 h 2604"/>
                <a:gd name="T76" fmla="*/ 1398 w 2604"/>
                <a:gd name="T77" fmla="*/ 1020 h 2604"/>
                <a:gd name="T78" fmla="*/ 1514 w 2604"/>
                <a:gd name="T79" fmla="*/ 1168 h 2604"/>
                <a:gd name="T80" fmla="*/ 1514 w 2604"/>
                <a:gd name="T81" fmla="*/ 1433 h 2604"/>
                <a:gd name="T82" fmla="*/ 1636 w 2604"/>
                <a:gd name="T83" fmla="*/ 1503 h 2604"/>
                <a:gd name="T84" fmla="*/ 1748 w 2604"/>
                <a:gd name="T85" fmla="*/ 1207 h 2604"/>
                <a:gd name="T86" fmla="*/ 1749 w 2604"/>
                <a:gd name="T87" fmla="*/ 1162 h 2604"/>
                <a:gd name="T88" fmla="*/ 1665 w 2604"/>
                <a:gd name="T89" fmla="*/ 1225 h 2604"/>
                <a:gd name="T90" fmla="*/ 1635 w 2604"/>
                <a:gd name="T91" fmla="*/ 1220 h 2604"/>
                <a:gd name="T92" fmla="*/ 1587 w 2604"/>
                <a:gd name="T93" fmla="*/ 1160 h 2604"/>
                <a:gd name="T94" fmla="*/ 1871 w 2604"/>
                <a:gd name="T95" fmla="*/ 1007 h 2604"/>
                <a:gd name="T96" fmla="*/ 1969 w 2604"/>
                <a:gd name="T97" fmla="*/ 1502 h 2604"/>
                <a:gd name="T98" fmla="*/ 1636 w 2604"/>
                <a:gd name="T99" fmla="*/ 1593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4" h="2604">
                  <a:moveTo>
                    <a:pt x="2041" y="627"/>
                  </a:moveTo>
                  <a:cubicBezTo>
                    <a:pt x="2040" y="627"/>
                    <a:pt x="2040" y="626"/>
                    <a:pt x="2039" y="626"/>
                  </a:cubicBezTo>
                  <a:cubicBezTo>
                    <a:pt x="1974" y="561"/>
                    <a:pt x="1974" y="561"/>
                    <a:pt x="1974" y="561"/>
                  </a:cubicBezTo>
                  <a:cubicBezTo>
                    <a:pt x="1973" y="560"/>
                    <a:pt x="1973" y="560"/>
                    <a:pt x="1972" y="559"/>
                  </a:cubicBezTo>
                  <a:cubicBezTo>
                    <a:pt x="1654" y="243"/>
                    <a:pt x="1367" y="8"/>
                    <a:pt x="1300" y="6"/>
                  </a:cubicBezTo>
                  <a:cubicBezTo>
                    <a:pt x="1240" y="0"/>
                    <a:pt x="951" y="239"/>
                    <a:pt x="630" y="562"/>
                  </a:cubicBezTo>
                  <a:cubicBezTo>
                    <a:pt x="551" y="642"/>
                    <a:pt x="551" y="642"/>
                    <a:pt x="551" y="642"/>
                  </a:cubicBezTo>
                  <a:cubicBezTo>
                    <a:pt x="239" y="956"/>
                    <a:pt x="8" y="1239"/>
                    <a:pt x="6" y="1306"/>
                  </a:cubicBezTo>
                  <a:cubicBezTo>
                    <a:pt x="0" y="1366"/>
                    <a:pt x="240" y="1655"/>
                    <a:pt x="563" y="1977"/>
                  </a:cubicBezTo>
                  <a:cubicBezTo>
                    <a:pt x="564" y="1977"/>
                    <a:pt x="564" y="1978"/>
                    <a:pt x="565" y="1978"/>
                  </a:cubicBezTo>
                  <a:cubicBezTo>
                    <a:pt x="630" y="2043"/>
                    <a:pt x="630" y="2043"/>
                    <a:pt x="630" y="2043"/>
                  </a:cubicBezTo>
                  <a:cubicBezTo>
                    <a:pt x="631" y="2044"/>
                    <a:pt x="1237" y="2596"/>
                    <a:pt x="1304" y="2598"/>
                  </a:cubicBezTo>
                  <a:cubicBezTo>
                    <a:pt x="1364" y="2604"/>
                    <a:pt x="1653" y="2364"/>
                    <a:pt x="1975" y="2041"/>
                  </a:cubicBezTo>
                  <a:cubicBezTo>
                    <a:pt x="1975" y="2040"/>
                    <a:pt x="1976" y="2040"/>
                    <a:pt x="1977" y="2039"/>
                  </a:cubicBezTo>
                  <a:cubicBezTo>
                    <a:pt x="2043" y="1972"/>
                    <a:pt x="2043" y="1972"/>
                    <a:pt x="2043" y="1972"/>
                  </a:cubicBezTo>
                  <a:cubicBezTo>
                    <a:pt x="2044" y="1971"/>
                    <a:pt x="2044" y="1971"/>
                    <a:pt x="2045" y="1970"/>
                  </a:cubicBezTo>
                  <a:cubicBezTo>
                    <a:pt x="2361" y="1653"/>
                    <a:pt x="2596" y="1366"/>
                    <a:pt x="2598" y="1298"/>
                  </a:cubicBezTo>
                  <a:cubicBezTo>
                    <a:pt x="2604" y="1238"/>
                    <a:pt x="2364" y="949"/>
                    <a:pt x="2041" y="627"/>
                  </a:cubicBezTo>
                  <a:close/>
                  <a:moveTo>
                    <a:pt x="1033" y="1498"/>
                  </a:moveTo>
                  <a:cubicBezTo>
                    <a:pt x="1022" y="1521"/>
                    <a:pt x="1007" y="1540"/>
                    <a:pt x="988" y="1556"/>
                  </a:cubicBezTo>
                  <a:cubicBezTo>
                    <a:pt x="969" y="1571"/>
                    <a:pt x="947" y="1582"/>
                    <a:pt x="922" y="1590"/>
                  </a:cubicBezTo>
                  <a:cubicBezTo>
                    <a:pt x="898" y="1598"/>
                    <a:pt x="872" y="1602"/>
                    <a:pt x="845" y="1602"/>
                  </a:cubicBezTo>
                  <a:cubicBezTo>
                    <a:pt x="817" y="1602"/>
                    <a:pt x="792" y="1599"/>
                    <a:pt x="770" y="1593"/>
                  </a:cubicBezTo>
                  <a:cubicBezTo>
                    <a:pt x="749" y="1587"/>
                    <a:pt x="729" y="1578"/>
                    <a:pt x="712" y="1565"/>
                  </a:cubicBezTo>
                  <a:cubicBezTo>
                    <a:pt x="695" y="1552"/>
                    <a:pt x="681" y="1536"/>
                    <a:pt x="668" y="1516"/>
                  </a:cubicBezTo>
                  <a:cubicBezTo>
                    <a:pt x="655" y="1497"/>
                    <a:pt x="644" y="1473"/>
                    <a:pt x="634" y="1446"/>
                  </a:cubicBezTo>
                  <a:cubicBezTo>
                    <a:pt x="690" y="1423"/>
                    <a:pt x="690" y="1423"/>
                    <a:pt x="690" y="1423"/>
                  </a:cubicBezTo>
                  <a:cubicBezTo>
                    <a:pt x="704" y="1417"/>
                    <a:pt x="718" y="1416"/>
                    <a:pt x="730" y="1419"/>
                  </a:cubicBezTo>
                  <a:cubicBezTo>
                    <a:pt x="742" y="1421"/>
                    <a:pt x="751" y="1427"/>
                    <a:pt x="756" y="1437"/>
                  </a:cubicBezTo>
                  <a:cubicBezTo>
                    <a:pt x="769" y="1459"/>
                    <a:pt x="781" y="1475"/>
                    <a:pt x="795" y="1485"/>
                  </a:cubicBezTo>
                  <a:cubicBezTo>
                    <a:pt x="809" y="1495"/>
                    <a:pt x="824" y="1500"/>
                    <a:pt x="843" y="1500"/>
                  </a:cubicBezTo>
                  <a:cubicBezTo>
                    <a:pt x="857" y="1500"/>
                    <a:pt x="869" y="1498"/>
                    <a:pt x="879" y="1493"/>
                  </a:cubicBezTo>
                  <a:cubicBezTo>
                    <a:pt x="889" y="1488"/>
                    <a:pt x="898" y="1482"/>
                    <a:pt x="905" y="1475"/>
                  </a:cubicBezTo>
                  <a:cubicBezTo>
                    <a:pt x="911" y="1467"/>
                    <a:pt x="917" y="1459"/>
                    <a:pt x="920" y="1450"/>
                  </a:cubicBezTo>
                  <a:cubicBezTo>
                    <a:pt x="923" y="1440"/>
                    <a:pt x="925" y="1431"/>
                    <a:pt x="925" y="1421"/>
                  </a:cubicBezTo>
                  <a:cubicBezTo>
                    <a:pt x="925" y="1409"/>
                    <a:pt x="924" y="1397"/>
                    <a:pt x="922" y="1387"/>
                  </a:cubicBezTo>
                  <a:cubicBezTo>
                    <a:pt x="921" y="1377"/>
                    <a:pt x="916" y="1369"/>
                    <a:pt x="908" y="1361"/>
                  </a:cubicBezTo>
                  <a:cubicBezTo>
                    <a:pt x="900" y="1354"/>
                    <a:pt x="888" y="1349"/>
                    <a:pt x="871" y="1345"/>
                  </a:cubicBezTo>
                  <a:cubicBezTo>
                    <a:pt x="855" y="1341"/>
                    <a:pt x="833" y="1339"/>
                    <a:pt x="804" y="1339"/>
                  </a:cubicBezTo>
                  <a:cubicBezTo>
                    <a:pt x="803" y="1253"/>
                    <a:pt x="803" y="1253"/>
                    <a:pt x="803" y="1253"/>
                  </a:cubicBezTo>
                  <a:cubicBezTo>
                    <a:pt x="828" y="1253"/>
                    <a:pt x="847" y="1251"/>
                    <a:pt x="862" y="1247"/>
                  </a:cubicBezTo>
                  <a:cubicBezTo>
                    <a:pt x="877" y="1244"/>
                    <a:pt x="889" y="1238"/>
                    <a:pt x="897" y="1232"/>
                  </a:cubicBezTo>
                  <a:cubicBezTo>
                    <a:pt x="905" y="1225"/>
                    <a:pt x="911" y="1217"/>
                    <a:pt x="913" y="1208"/>
                  </a:cubicBezTo>
                  <a:cubicBezTo>
                    <a:pt x="916" y="1199"/>
                    <a:pt x="917" y="1188"/>
                    <a:pt x="917" y="1177"/>
                  </a:cubicBezTo>
                  <a:cubicBezTo>
                    <a:pt x="917" y="1154"/>
                    <a:pt x="911" y="1136"/>
                    <a:pt x="900" y="1124"/>
                  </a:cubicBezTo>
                  <a:cubicBezTo>
                    <a:pt x="889" y="1111"/>
                    <a:pt x="872" y="1105"/>
                    <a:pt x="849" y="1105"/>
                  </a:cubicBezTo>
                  <a:cubicBezTo>
                    <a:pt x="831" y="1105"/>
                    <a:pt x="815" y="1110"/>
                    <a:pt x="803" y="1120"/>
                  </a:cubicBezTo>
                  <a:cubicBezTo>
                    <a:pt x="790" y="1130"/>
                    <a:pt x="781" y="1142"/>
                    <a:pt x="777" y="1157"/>
                  </a:cubicBezTo>
                  <a:cubicBezTo>
                    <a:pt x="771" y="1171"/>
                    <a:pt x="764" y="1181"/>
                    <a:pt x="755" y="1186"/>
                  </a:cubicBezTo>
                  <a:cubicBezTo>
                    <a:pt x="745" y="1191"/>
                    <a:pt x="732" y="1192"/>
                    <a:pt x="716" y="1189"/>
                  </a:cubicBezTo>
                  <a:cubicBezTo>
                    <a:pt x="650" y="1178"/>
                    <a:pt x="650" y="1178"/>
                    <a:pt x="650" y="1178"/>
                  </a:cubicBezTo>
                  <a:cubicBezTo>
                    <a:pt x="654" y="1149"/>
                    <a:pt x="662" y="1123"/>
                    <a:pt x="674" y="1101"/>
                  </a:cubicBezTo>
                  <a:cubicBezTo>
                    <a:pt x="686" y="1080"/>
                    <a:pt x="701" y="1062"/>
                    <a:pt x="719" y="1047"/>
                  </a:cubicBezTo>
                  <a:cubicBezTo>
                    <a:pt x="737" y="1033"/>
                    <a:pt x="758" y="1022"/>
                    <a:pt x="781" y="1015"/>
                  </a:cubicBezTo>
                  <a:cubicBezTo>
                    <a:pt x="805" y="1007"/>
                    <a:pt x="830" y="1004"/>
                    <a:pt x="856" y="1004"/>
                  </a:cubicBezTo>
                  <a:cubicBezTo>
                    <a:pt x="885" y="1004"/>
                    <a:pt x="911" y="1008"/>
                    <a:pt x="934" y="1016"/>
                  </a:cubicBezTo>
                  <a:cubicBezTo>
                    <a:pt x="956" y="1024"/>
                    <a:pt x="975" y="1035"/>
                    <a:pt x="991" y="1049"/>
                  </a:cubicBezTo>
                  <a:cubicBezTo>
                    <a:pt x="1006" y="1062"/>
                    <a:pt x="1018" y="1079"/>
                    <a:pt x="1026" y="1097"/>
                  </a:cubicBezTo>
                  <a:cubicBezTo>
                    <a:pt x="1034" y="1115"/>
                    <a:pt x="1038" y="1135"/>
                    <a:pt x="1038" y="1155"/>
                  </a:cubicBezTo>
                  <a:cubicBezTo>
                    <a:pt x="1038" y="1173"/>
                    <a:pt x="1037" y="1190"/>
                    <a:pt x="1033" y="1204"/>
                  </a:cubicBezTo>
                  <a:cubicBezTo>
                    <a:pt x="1029" y="1218"/>
                    <a:pt x="1024" y="1230"/>
                    <a:pt x="1016" y="1240"/>
                  </a:cubicBezTo>
                  <a:cubicBezTo>
                    <a:pt x="1009" y="1251"/>
                    <a:pt x="1000" y="1259"/>
                    <a:pt x="989" y="1267"/>
                  </a:cubicBezTo>
                  <a:cubicBezTo>
                    <a:pt x="978" y="1274"/>
                    <a:pt x="966" y="1280"/>
                    <a:pt x="952" y="1285"/>
                  </a:cubicBezTo>
                  <a:cubicBezTo>
                    <a:pt x="1017" y="1307"/>
                    <a:pt x="1049" y="1351"/>
                    <a:pt x="1050" y="1417"/>
                  </a:cubicBezTo>
                  <a:cubicBezTo>
                    <a:pt x="1050" y="1448"/>
                    <a:pt x="1044" y="1475"/>
                    <a:pt x="1033" y="1498"/>
                  </a:cubicBezTo>
                  <a:close/>
                  <a:moveTo>
                    <a:pt x="1514" y="1433"/>
                  </a:moveTo>
                  <a:cubicBezTo>
                    <a:pt x="1504" y="1471"/>
                    <a:pt x="1488" y="1502"/>
                    <a:pt x="1469" y="1527"/>
                  </a:cubicBezTo>
                  <a:cubicBezTo>
                    <a:pt x="1450" y="1551"/>
                    <a:pt x="1427" y="1570"/>
                    <a:pt x="1400" y="1582"/>
                  </a:cubicBezTo>
                  <a:cubicBezTo>
                    <a:pt x="1374" y="1594"/>
                    <a:pt x="1345" y="1600"/>
                    <a:pt x="1314" y="1600"/>
                  </a:cubicBezTo>
                  <a:cubicBezTo>
                    <a:pt x="1283" y="1600"/>
                    <a:pt x="1254" y="1594"/>
                    <a:pt x="1227" y="1583"/>
                  </a:cubicBezTo>
                  <a:cubicBezTo>
                    <a:pt x="1201" y="1571"/>
                    <a:pt x="1178" y="1552"/>
                    <a:pt x="1159" y="1528"/>
                  </a:cubicBezTo>
                  <a:cubicBezTo>
                    <a:pt x="1139" y="1503"/>
                    <a:pt x="1124" y="1472"/>
                    <a:pt x="1113" y="1435"/>
                  </a:cubicBezTo>
                  <a:cubicBezTo>
                    <a:pt x="1102" y="1397"/>
                    <a:pt x="1097" y="1353"/>
                    <a:pt x="1097" y="1302"/>
                  </a:cubicBezTo>
                  <a:cubicBezTo>
                    <a:pt x="1097" y="1251"/>
                    <a:pt x="1102" y="1206"/>
                    <a:pt x="1113" y="1169"/>
                  </a:cubicBezTo>
                  <a:cubicBezTo>
                    <a:pt x="1123" y="1131"/>
                    <a:pt x="1138" y="1100"/>
                    <a:pt x="1157" y="1075"/>
                  </a:cubicBezTo>
                  <a:cubicBezTo>
                    <a:pt x="1177" y="1051"/>
                    <a:pt x="1199" y="1032"/>
                    <a:pt x="1226" y="1020"/>
                  </a:cubicBezTo>
                  <a:cubicBezTo>
                    <a:pt x="1252" y="1008"/>
                    <a:pt x="1281" y="1002"/>
                    <a:pt x="1312" y="1002"/>
                  </a:cubicBezTo>
                  <a:cubicBezTo>
                    <a:pt x="1343" y="1002"/>
                    <a:pt x="1372" y="1008"/>
                    <a:pt x="1398" y="1020"/>
                  </a:cubicBezTo>
                  <a:cubicBezTo>
                    <a:pt x="1425" y="1032"/>
                    <a:pt x="1448" y="1050"/>
                    <a:pt x="1468" y="1074"/>
                  </a:cubicBezTo>
                  <a:cubicBezTo>
                    <a:pt x="1487" y="1099"/>
                    <a:pt x="1502" y="1130"/>
                    <a:pt x="1514" y="1168"/>
                  </a:cubicBezTo>
                  <a:cubicBezTo>
                    <a:pt x="1525" y="1205"/>
                    <a:pt x="1530" y="1249"/>
                    <a:pt x="1530" y="1300"/>
                  </a:cubicBezTo>
                  <a:cubicBezTo>
                    <a:pt x="1531" y="1352"/>
                    <a:pt x="1525" y="1396"/>
                    <a:pt x="1514" y="1433"/>
                  </a:cubicBezTo>
                  <a:close/>
                  <a:moveTo>
                    <a:pt x="1636" y="1593"/>
                  </a:moveTo>
                  <a:cubicBezTo>
                    <a:pt x="1636" y="1503"/>
                    <a:pt x="1636" y="1503"/>
                    <a:pt x="1636" y="1503"/>
                  </a:cubicBezTo>
                  <a:cubicBezTo>
                    <a:pt x="1748" y="1503"/>
                    <a:pt x="1748" y="1503"/>
                    <a:pt x="1748" y="1503"/>
                  </a:cubicBezTo>
                  <a:cubicBezTo>
                    <a:pt x="1748" y="1207"/>
                    <a:pt x="1748" y="1207"/>
                    <a:pt x="1748" y="1207"/>
                  </a:cubicBezTo>
                  <a:cubicBezTo>
                    <a:pt x="1748" y="1200"/>
                    <a:pt x="1748" y="1192"/>
                    <a:pt x="1748" y="1185"/>
                  </a:cubicBezTo>
                  <a:cubicBezTo>
                    <a:pt x="1748" y="1177"/>
                    <a:pt x="1748" y="1169"/>
                    <a:pt x="1749" y="1162"/>
                  </a:cubicBezTo>
                  <a:cubicBezTo>
                    <a:pt x="1682" y="1217"/>
                    <a:pt x="1682" y="1217"/>
                    <a:pt x="1682" y="1217"/>
                  </a:cubicBezTo>
                  <a:cubicBezTo>
                    <a:pt x="1677" y="1222"/>
                    <a:pt x="1671" y="1225"/>
                    <a:pt x="1665" y="1225"/>
                  </a:cubicBezTo>
                  <a:cubicBezTo>
                    <a:pt x="1659" y="1226"/>
                    <a:pt x="1654" y="1226"/>
                    <a:pt x="1649" y="1226"/>
                  </a:cubicBezTo>
                  <a:cubicBezTo>
                    <a:pt x="1644" y="1225"/>
                    <a:pt x="1639" y="1223"/>
                    <a:pt x="1635" y="1220"/>
                  </a:cubicBezTo>
                  <a:cubicBezTo>
                    <a:pt x="1631" y="1218"/>
                    <a:pt x="1628" y="1215"/>
                    <a:pt x="1626" y="1213"/>
                  </a:cubicBezTo>
                  <a:cubicBezTo>
                    <a:pt x="1587" y="1160"/>
                    <a:pt x="1587" y="1160"/>
                    <a:pt x="1587" y="1160"/>
                  </a:cubicBezTo>
                  <a:cubicBezTo>
                    <a:pt x="1769" y="1007"/>
                    <a:pt x="1769" y="1007"/>
                    <a:pt x="1769" y="1007"/>
                  </a:cubicBezTo>
                  <a:cubicBezTo>
                    <a:pt x="1871" y="1007"/>
                    <a:pt x="1871" y="1007"/>
                    <a:pt x="1871" y="1007"/>
                  </a:cubicBezTo>
                  <a:cubicBezTo>
                    <a:pt x="1873" y="1502"/>
                    <a:pt x="1873" y="1502"/>
                    <a:pt x="1873" y="1502"/>
                  </a:cubicBezTo>
                  <a:cubicBezTo>
                    <a:pt x="1969" y="1502"/>
                    <a:pt x="1969" y="1502"/>
                    <a:pt x="1969" y="1502"/>
                  </a:cubicBezTo>
                  <a:cubicBezTo>
                    <a:pt x="1970" y="1592"/>
                    <a:pt x="1970" y="1592"/>
                    <a:pt x="1970" y="1592"/>
                  </a:cubicBezTo>
                  <a:lnTo>
                    <a:pt x="1636" y="1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2B96AAA-8151-464F-BC86-38706D7C2C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9926" y="2555875"/>
              <a:ext cx="203200" cy="455613"/>
            </a:xfrm>
            <a:custGeom>
              <a:avLst/>
              <a:gdLst>
                <a:gd name="T0" fmla="*/ 149 w 178"/>
                <a:gd name="T1" fmla="*/ 38 h 398"/>
                <a:gd name="T2" fmla="*/ 120 w 178"/>
                <a:gd name="T3" fmla="*/ 8 h 398"/>
                <a:gd name="T4" fmla="*/ 88 w 178"/>
                <a:gd name="T5" fmla="*/ 0 h 398"/>
                <a:gd name="T6" fmla="*/ 55 w 178"/>
                <a:gd name="T7" fmla="*/ 8 h 398"/>
                <a:gd name="T8" fmla="*/ 27 w 178"/>
                <a:gd name="T9" fmla="*/ 39 h 398"/>
                <a:gd name="T10" fmla="*/ 8 w 178"/>
                <a:gd name="T11" fmla="*/ 100 h 398"/>
                <a:gd name="T12" fmla="*/ 1 w 178"/>
                <a:gd name="T13" fmla="*/ 199 h 398"/>
                <a:gd name="T14" fmla="*/ 8 w 178"/>
                <a:gd name="T15" fmla="*/ 299 h 398"/>
                <a:gd name="T16" fmla="*/ 28 w 178"/>
                <a:gd name="T17" fmla="*/ 359 h 398"/>
                <a:gd name="T18" fmla="*/ 56 w 178"/>
                <a:gd name="T19" fmla="*/ 390 h 398"/>
                <a:gd name="T20" fmla="*/ 89 w 178"/>
                <a:gd name="T21" fmla="*/ 398 h 398"/>
                <a:gd name="T22" fmla="*/ 121 w 178"/>
                <a:gd name="T23" fmla="*/ 390 h 398"/>
                <a:gd name="T24" fmla="*/ 150 w 178"/>
                <a:gd name="T25" fmla="*/ 359 h 398"/>
                <a:gd name="T26" fmla="*/ 170 w 178"/>
                <a:gd name="T27" fmla="*/ 298 h 398"/>
                <a:gd name="T28" fmla="*/ 177 w 178"/>
                <a:gd name="T29" fmla="*/ 199 h 398"/>
                <a:gd name="T30" fmla="*/ 169 w 178"/>
                <a:gd name="T31" fmla="*/ 99 h 398"/>
                <a:gd name="T32" fmla="*/ 149 w 178"/>
                <a:gd name="T33" fmla="*/ 3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398">
                  <a:moveTo>
                    <a:pt x="149" y="38"/>
                  </a:moveTo>
                  <a:cubicBezTo>
                    <a:pt x="140" y="24"/>
                    <a:pt x="131" y="14"/>
                    <a:pt x="120" y="8"/>
                  </a:cubicBezTo>
                  <a:cubicBezTo>
                    <a:pt x="109" y="3"/>
                    <a:pt x="99" y="0"/>
                    <a:pt x="88" y="0"/>
                  </a:cubicBezTo>
                  <a:cubicBezTo>
                    <a:pt x="77" y="0"/>
                    <a:pt x="66" y="3"/>
                    <a:pt x="55" y="8"/>
                  </a:cubicBezTo>
                  <a:cubicBezTo>
                    <a:pt x="45" y="14"/>
                    <a:pt x="35" y="24"/>
                    <a:pt x="27" y="39"/>
                  </a:cubicBezTo>
                  <a:cubicBezTo>
                    <a:pt x="19" y="53"/>
                    <a:pt x="13" y="74"/>
                    <a:pt x="8" y="100"/>
                  </a:cubicBezTo>
                  <a:cubicBezTo>
                    <a:pt x="3" y="125"/>
                    <a:pt x="0" y="159"/>
                    <a:pt x="1" y="199"/>
                  </a:cubicBezTo>
                  <a:cubicBezTo>
                    <a:pt x="1" y="240"/>
                    <a:pt x="3" y="273"/>
                    <a:pt x="8" y="299"/>
                  </a:cubicBezTo>
                  <a:cubicBezTo>
                    <a:pt x="13" y="324"/>
                    <a:pt x="20" y="345"/>
                    <a:pt x="28" y="359"/>
                  </a:cubicBezTo>
                  <a:cubicBezTo>
                    <a:pt x="36" y="374"/>
                    <a:pt x="46" y="384"/>
                    <a:pt x="56" y="390"/>
                  </a:cubicBezTo>
                  <a:cubicBezTo>
                    <a:pt x="67" y="395"/>
                    <a:pt x="78" y="398"/>
                    <a:pt x="89" y="398"/>
                  </a:cubicBezTo>
                  <a:cubicBezTo>
                    <a:pt x="100" y="398"/>
                    <a:pt x="111" y="395"/>
                    <a:pt x="121" y="390"/>
                  </a:cubicBezTo>
                  <a:cubicBezTo>
                    <a:pt x="132" y="384"/>
                    <a:pt x="142" y="374"/>
                    <a:pt x="150" y="359"/>
                  </a:cubicBezTo>
                  <a:cubicBezTo>
                    <a:pt x="158" y="344"/>
                    <a:pt x="165" y="324"/>
                    <a:pt x="170" y="298"/>
                  </a:cubicBezTo>
                  <a:cubicBezTo>
                    <a:pt x="175" y="272"/>
                    <a:pt x="178" y="239"/>
                    <a:pt x="177" y="199"/>
                  </a:cubicBezTo>
                  <a:cubicBezTo>
                    <a:pt x="177" y="158"/>
                    <a:pt x="175" y="125"/>
                    <a:pt x="169" y="99"/>
                  </a:cubicBezTo>
                  <a:cubicBezTo>
                    <a:pt x="164" y="73"/>
                    <a:pt x="157" y="53"/>
                    <a:pt x="14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33F-E089-4D01-8677-175C251B59A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5BEEED-049C-42EB-A9A1-57D4AC66B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4536" y="3142170"/>
            <a:ext cx="3513323" cy="5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01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7A31-BD11-4703-8602-2585AB74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7AF5A-A6D2-4FD6-A5EC-7A282B8C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E6E9-4F0E-42DA-881A-934FFB86898B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EC766-DC11-4601-8343-9A1D677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4F256-40EC-44B5-861C-D45CBDA3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111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971C6-DC85-4734-BB9F-8BD92B2A19D0}"/>
              </a:ext>
            </a:extLst>
          </p:cNvPr>
          <p:cNvSpPr/>
          <p:nvPr userDrawn="1"/>
        </p:nvSpPr>
        <p:spPr>
          <a:xfrm>
            <a:off x="0" y="5585012"/>
            <a:ext cx="12192000" cy="1272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FCF32C-4F74-43A4-861C-4C4982D1E207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314326" y="1268413"/>
            <a:chExt cx="2447925" cy="2435225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0BB8F79-3378-4F42-8303-ABF273921B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2C9E65A-ABBE-4A58-A4E2-CF2C0FF01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EEF8D18-7194-4106-B5D7-7187E84074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07D8A46-C1DC-49C3-88FB-D02B0FC9F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95739" y="292852"/>
            <a:ext cx="11482717" cy="950269"/>
          </a:xfrm>
        </p:spPr>
        <p:txBody>
          <a:bodyPr rIns="0" anchor="b"/>
          <a:lstStyle>
            <a:lvl1pPr algn="l">
              <a:defRPr sz="24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95739" y="1311713"/>
            <a:ext cx="11486687" cy="695639"/>
          </a:xfrm>
        </p:spPr>
        <p:txBody>
          <a:bodyPr rIns="0" bIns="0"/>
          <a:lstStyle>
            <a:lvl1pPr marL="0" indent="0" algn="l">
              <a:spcBef>
                <a:spcPts val="0"/>
              </a:spcBef>
              <a:buNone/>
              <a:defRPr sz="1350" cap="all" baseline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3E8B6A-5748-4F44-8BC8-41D7C64F8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03BFBC-EC8C-4197-AD1B-EAB4350C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978" y="2108202"/>
            <a:ext cx="11486687" cy="3235325"/>
          </a:xfrm>
        </p:spPr>
        <p:txBody>
          <a:bodyPr/>
          <a:lstStyle>
            <a:lvl1pPr marL="0" indent="0">
              <a:buNone/>
              <a:defRPr sz="1350"/>
            </a:lvl1pPr>
            <a:lvl2pPr marL="283369" indent="0">
              <a:buNone/>
              <a:defRPr/>
            </a:lvl2pPr>
            <a:lvl3pPr marL="452438" indent="0">
              <a:buNone/>
              <a:defRPr/>
            </a:lvl3pPr>
            <a:lvl4pPr marL="586978" indent="0">
              <a:buNone/>
              <a:defRPr/>
            </a:lvl4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7837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971C6-DC85-4734-BB9F-8BD92B2A19D0}"/>
              </a:ext>
            </a:extLst>
          </p:cNvPr>
          <p:cNvSpPr/>
          <p:nvPr userDrawn="1"/>
        </p:nvSpPr>
        <p:spPr>
          <a:xfrm>
            <a:off x="0" y="5585012"/>
            <a:ext cx="12192000" cy="1272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95739" y="292852"/>
            <a:ext cx="7446752" cy="950269"/>
          </a:xfrm>
        </p:spPr>
        <p:txBody>
          <a:bodyPr rIns="0" anchor="b"/>
          <a:lstStyle>
            <a:lvl1pPr algn="l">
              <a:defRPr sz="24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95739" y="1311713"/>
            <a:ext cx="7450723" cy="695639"/>
          </a:xfrm>
        </p:spPr>
        <p:txBody>
          <a:bodyPr rIns="0" bIns="0"/>
          <a:lstStyle>
            <a:lvl1pPr marL="0" indent="0" algn="l">
              <a:spcBef>
                <a:spcPts val="0"/>
              </a:spcBef>
              <a:buNone/>
              <a:defRPr sz="1350" cap="all" baseline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3E8B6A-5748-4F44-8BC8-41D7C64F8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03BFBC-EC8C-4197-AD1B-EAB4350C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539" y="2108202"/>
            <a:ext cx="7450723" cy="3235325"/>
          </a:xfrm>
        </p:spPr>
        <p:txBody>
          <a:bodyPr/>
          <a:lstStyle>
            <a:lvl1pPr marL="0" indent="0">
              <a:buNone/>
              <a:defRPr sz="1350"/>
            </a:lvl1pPr>
            <a:lvl2pPr marL="283369" indent="0">
              <a:buNone/>
              <a:defRPr/>
            </a:lvl2pPr>
            <a:lvl3pPr marL="452438" indent="0">
              <a:buNone/>
              <a:defRPr/>
            </a:lvl3pPr>
            <a:lvl4pPr marL="586978" indent="0">
              <a:buNone/>
              <a:defRPr/>
            </a:lvl4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B3895D8-BA30-4CC9-B98F-C4EA2D8CFE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498" y="0"/>
            <a:ext cx="4261503" cy="5584552"/>
          </a:xfrm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F37B45-9B62-4E4D-AD02-D45F20E65FF0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314326" y="1268413"/>
            <a:chExt cx="2447925" cy="2435225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81906DA-CD3E-4D5F-BAA4-1BE9E0E08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B4CCDC0-1479-4BC5-939E-EBA5177BC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1B3D9A6E-8A7C-4574-AF91-CF753DAC2B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A26F14E-F247-4182-8988-385710629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445467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5D3A0-145A-486F-91C4-A800110F7ECB}"/>
              </a:ext>
            </a:extLst>
          </p:cNvPr>
          <p:cNvSpPr/>
          <p:nvPr userDrawn="1"/>
        </p:nvSpPr>
        <p:spPr>
          <a:xfrm>
            <a:off x="0" y="2"/>
            <a:ext cx="12192000" cy="558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413544" y="5985764"/>
            <a:ext cx="10626797" cy="504825"/>
          </a:xfrm>
        </p:spPr>
        <p:txBody>
          <a:bodyPr rIns="91440" bIns="91440" anchor="b"/>
          <a:lstStyle>
            <a:lvl1pPr marL="0" indent="0" algn="r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effectLst/>
                <a:latin typeface="+mj-lt"/>
              </a:defRPr>
            </a:lvl1pPr>
            <a:lvl2pPr marL="45718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A29BD72-2DF2-4450-A0A7-65237428BDE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 bwMode="gray">
          <a:xfrm>
            <a:off x="413544" y="1380238"/>
            <a:ext cx="11363325" cy="1651888"/>
          </a:xfrm>
        </p:spPr>
        <p:txBody>
          <a:bodyPr anchor="b"/>
          <a:lstStyle>
            <a:lvl1pPr algn="l">
              <a:defRPr sz="405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E631-8767-46DE-B96F-288DE66AE4FF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314326" y="1268413"/>
            <a:chExt cx="2447925" cy="2435225"/>
          </a:xfrm>
          <a:solidFill>
            <a:schemeClr val="accent1"/>
          </a:solidFill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10F9EAC-3A06-42F3-A7EB-3756E15FD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99449-177E-4FFE-BCC8-59F08A49E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980621D-E5EB-4633-8CEF-FA67FF589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6C62CFB-B2F7-47AD-9C02-56ACF57FD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4004647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A5E-4728-45B2-B1DE-84A041DEFBD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9950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739" y="2411506"/>
            <a:ext cx="11600523" cy="2447365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SzPct val="100000"/>
              <a:buFont typeface="+mj-lt"/>
              <a:buAutoNum type="arabicPeriod"/>
              <a:defRPr sz="2400"/>
            </a:lvl1pPr>
            <a:lvl2pPr marL="598885" indent="-315516">
              <a:lnSpc>
                <a:spcPct val="90000"/>
              </a:lnSpc>
              <a:buSzPct val="100000"/>
              <a:buFont typeface="+mj-lt"/>
              <a:buAutoNum type="arabicPeriod" startAt="2"/>
              <a:defRPr sz="2100"/>
            </a:lvl2pPr>
            <a:lvl3pPr marL="726281" indent="-273844">
              <a:lnSpc>
                <a:spcPct val="90000"/>
              </a:lnSpc>
              <a:buSzPct val="100000"/>
              <a:buFont typeface="+mj-lt"/>
              <a:buAutoNum type="arabicPeriod" startAt="3"/>
              <a:tabLst>
                <a:tab pos="598885" algn="l"/>
              </a:tabLst>
              <a:defRPr sz="1800"/>
            </a:lvl3pPr>
            <a:lvl4pPr marL="901304" indent="-275035">
              <a:lnSpc>
                <a:spcPct val="90000"/>
              </a:lnSpc>
              <a:buSzPct val="100000"/>
              <a:buFont typeface="+mj-lt"/>
              <a:buAutoNum type="arabicPeriod" startAt="4"/>
              <a:defRPr sz="1500"/>
            </a:lvl4pPr>
            <a:lvl5pPr marL="1069181" indent="-255985">
              <a:lnSpc>
                <a:spcPct val="90000"/>
              </a:lnSpc>
              <a:buSzPct val="100000"/>
              <a:buFont typeface="+mj-lt"/>
              <a:buAutoNum type="arabicPeriod" startAt="5"/>
              <a:defRPr sz="1350"/>
            </a:lvl5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A5E-4728-45B2-B1DE-84A041DEFBD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C0738-7A2C-4005-BBBD-5E00D48E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5" y="1264120"/>
            <a:ext cx="11247439" cy="4206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cap="all" baseline="0"/>
            </a:lvl1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704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A5E-4728-45B2-B1DE-84A041DEFBD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6"/>
            <a:ext cx="10473861" cy="6421425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584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196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971C6-DC85-4734-BB9F-8BD92B2A19D0}"/>
              </a:ext>
            </a:extLst>
          </p:cNvPr>
          <p:cNvSpPr/>
          <p:nvPr userDrawn="1"/>
        </p:nvSpPr>
        <p:spPr>
          <a:xfrm>
            <a:off x="0" y="5585012"/>
            <a:ext cx="12192000" cy="1272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3546" y="203202"/>
            <a:ext cx="11364911" cy="950269"/>
          </a:xfrm>
        </p:spPr>
        <p:txBody>
          <a:bodyPr rIns="0" anchor="b"/>
          <a:lstStyle>
            <a:lvl1pPr algn="l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515" y="1222063"/>
            <a:ext cx="11364911" cy="695639"/>
          </a:xfrm>
        </p:spPr>
        <p:txBody>
          <a:bodyPr rIns="0" bIns="0"/>
          <a:lstStyle>
            <a:lvl1pPr marL="0" indent="0" algn="l">
              <a:spcBef>
                <a:spcPts val="0"/>
              </a:spcBef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3E8B6A-5748-4F44-8BC8-41D7C64F882E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03BFBC-EC8C-4197-AD1B-EAB4350C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9" y="2108202"/>
            <a:ext cx="11363324" cy="3235325"/>
          </a:xfrm>
        </p:spPr>
        <p:txBody>
          <a:bodyPr/>
          <a:lstStyle>
            <a:lvl1pPr marL="0" indent="0">
              <a:buNone/>
              <a:defRPr sz="1350"/>
            </a:lvl1pPr>
            <a:lvl2pPr marL="283369" indent="0">
              <a:buNone/>
              <a:defRPr/>
            </a:lvl2pPr>
            <a:lvl3pPr marL="452438" indent="0">
              <a:buNone/>
              <a:defRPr/>
            </a:lvl3pPr>
            <a:lvl4pPr marL="586978" indent="0">
              <a:buNone/>
              <a:defRPr/>
            </a:lvl4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BC15A6-F2A0-4D07-9DB4-428750E98A83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1717FC1-5E0A-4D2E-8A59-4FF12AEC08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6A0DD2E-853A-4C22-A560-5E8268FF58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44F83F-DE17-4ADC-95C9-E3B5D96AAF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384E738-79C7-458A-983E-EEA1B75AA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415839990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40657-F874-4D7C-A211-7FDA775D87E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22EF5-3685-47BF-8CC6-B72E69FBF255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314326" y="1268413"/>
            <a:chExt cx="2447925" cy="2435225"/>
          </a:xfrm>
          <a:solidFill>
            <a:schemeClr val="bg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9CB7BFE-E33F-46DB-A68C-FFE2FCE7C5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8143C57-4966-4234-A5AC-5CC4381DA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47DE458-11E7-4D15-AAB4-6B24C6FECF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D8CF303-12F2-4D13-8E89-638224B99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57F3C2-ACF5-4404-9475-1769695E2A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550" y="286873"/>
            <a:ext cx="5502711" cy="628425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31864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40657-F874-4D7C-A211-7FDA775D87E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2F6A6B-1DF4-4447-A21F-F187BD762BE5}"/>
              </a:ext>
            </a:extLst>
          </p:cNvPr>
          <p:cNvGrpSpPr>
            <a:grpSpLocks/>
          </p:cNvGrpSpPr>
          <p:nvPr userDrawn="1"/>
        </p:nvGrpSpPr>
        <p:grpSpPr>
          <a:xfrm>
            <a:off x="295740" y="192126"/>
            <a:ext cx="978179" cy="978179"/>
            <a:chOff x="314326" y="1268413"/>
            <a:chExt cx="2447925" cy="2435225"/>
          </a:xfrm>
          <a:solidFill>
            <a:schemeClr val="bg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DD71F8B-A5B8-4204-A8EB-3675837B44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7ACB426-1808-49E3-AE16-ED7C005F0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3C9615E-E414-44DE-AF85-4A2F56A95B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AA6EAE2-073B-439E-816F-12E5B8EF4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62F27B-EAE9-4134-8DB8-46FB6E7C9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39" y="286871"/>
            <a:ext cx="5513391" cy="628425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0363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2" y="0"/>
            <a:ext cx="10223500" cy="6858000"/>
          </a:xfrm>
          <a:noFill/>
        </p:spPr>
        <p:txBody>
          <a:bodyPr lIns="274320"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2DF242-6EB1-4523-8F76-1FF153A957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0"/>
            <a:ext cx="19685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200">
                <a:solidFill>
                  <a:schemeClr val="bg1"/>
                </a:solidFill>
                <a:latin typeface="+mj-lt"/>
              </a:defRPr>
            </a:lvl1pPr>
            <a:lvl2pPr marL="283369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4524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58697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728663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32527D-2AA2-4C8B-BDD6-6CE2C0E380B7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314326" y="1268413"/>
            <a:chExt cx="2447925" cy="2435225"/>
          </a:xfrm>
          <a:solidFill>
            <a:schemeClr val="accent1"/>
          </a:soli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95AA7AE-E283-410A-80B8-693AA41F31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F4B0BF0-CA5A-4506-A6D2-EC439EAD5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B9878B5-F5C0-4DFB-8F48-E0BD502C98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1F2AA0-1689-4783-9ABD-036E366D4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4620071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6BAB-0A03-4243-87CE-4BE7963FF76D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57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5739" y="1468872"/>
            <a:ext cx="5686308" cy="51101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9953" y="1468872"/>
            <a:ext cx="5686308" cy="51101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E2EF-C6C7-4F1E-A357-BA05E02B3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AD96D2-EF34-4BBA-BE44-F65D05D9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8619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950" y="1899063"/>
            <a:ext cx="5686311" cy="467994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953" y="1468874"/>
            <a:ext cx="5686308" cy="33655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741" y="1899060"/>
            <a:ext cx="5686308" cy="46799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741" y="1468873"/>
            <a:ext cx="5686308" cy="33655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DA72-E112-4E76-B92E-58535286AD6B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238FE68-E3CD-42F3-AA36-A5B9C2B6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3234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D877AF-2876-45A3-96AD-CF736D661509}"/>
              </a:ext>
            </a:extLst>
          </p:cNvPr>
          <p:cNvSpPr/>
          <p:nvPr userDrawn="1"/>
        </p:nvSpPr>
        <p:spPr>
          <a:xfrm>
            <a:off x="0" y="6654801"/>
            <a:ext cx="12192000" cy="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D158-2508-44DF-970E-05ECA6B98250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87B41-D2DE-4156-8612-5B635AE02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2301" y="0"/>
            <a:ext cx="39497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4246E9-A5B8-4FCC-BF1D-727CB4E6B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738" y="1438905"/>
            <a:ext cx="7679863" cy="514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6CB2884-C5A2-469B-BCA9-D3E6850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5"/>
            <a:ext cx="7679861" cy="1127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46736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33F-E089-4D01-8677-175C251B59A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6273E-3527-46E2-8129-FD9F56B92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312" y="2269858"/>
            <a:ext cx="2360664" cy="235404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1F6CD8-BA1B-4B30-B37D-2206BC6B6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843" y="3133205"/>
            <a:ext cx="3513323" cy="5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- 1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33F-E089-4D01-8677-175C251B59A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0A277B-F174-49B2-BCDE-A90770797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7461" y="2321862"/>
            <a:ext cx="2223247" cy="222324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F5BEEED-049C-42EB-A9A1-57D4AC66B0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536" y="3142170"/>
            <a:ext cx="3513323" cy="5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971C6-DC85-4734-BB9F-8BD92B2A19D0}"/>
              </a:ext>
            </a:extLst>
          </p:cNvPr>
          <p:cNvSpPr/>
          <p:nvPr userDrawn="1"/>
        </p:nvSpPr>
        <p:spPr>
          <a:xfrm>
            <a:off x="0" y="5585012"/>
            <a:ext cx="12192000" cy="1272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3546" y="203202"/>
            <a:ext cx="11364911" cy="950269"/>
          </a:xfrm>
        </p:spPr>
        <p:txBody>
          <a:bodyPr rIns="0" anchor="b"/>
          <a:lstStyle>
            <a:lvl1pPr algn="l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515" y="1222063"/>
            <a:ext cx="11364911" cy="695639"/>
          </a:xfrm>
        </p:spPr>
        <p:txBody>
          <a:bodyPr rIns="0" bIns="0"/>
          <a:lstStyle>
            <a:lvl1pPr marL="0" indent="0" algn="l">
              <a:spcBef>
                <a:spcPts val="0"/>
              </a:spcBef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3E8B6A-5748-4F44-8BC8-41D7C64F8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B8FC70B-58EB-49C8-A37D-ABF5A04D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1226" y="5905501"/>
            <a:ext cx="631551" cy="63155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03BFBC-EC8C-4197-AD1B-EAB4350C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9" y="2108202"/>
            <a:ext cx="11363324" cy="3235325"/>
          </a:xfrm>
        </p:spPr>
        <p:txBody>
          <a:bodyPr/>
          <a:lstStyle>
            <a:lvl1pPr marL="0" indent="0">
              <a:buNone/>
              <a:defRPr sz="1350"/>
            </a:lvl1pPr>
            <a:lvl2pPr marL="283369" indent="0">
              <a:buNone/>
              <a:defRPr/>
            </a:lvl2pPr>
            <a:lvl3pPr marL="452438" indent="0">
              <a:buNone/>
              <a:defRPr/>
            </a:lvl3pPr>
            <a:lvl4pPr marL="586978" indent="0">
              <a:buNone/>
              <a:defRPr/>
            </a:lvl4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5D3A0-145A-486F-91C4-A800110F7ECB}"/>
              </a:ext>
            </a:extLst>
          </p:cNvPr>
          <p:cNvSpPr/>
          <p:nvPr userDrawn="1"/>
        </p:nvSpPr>
        <p:spPr>
          <a:xfrm>
            <a:off x="0" y="2"/>
            <a:ext cx="12192000" cy="558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413544" y="5985764"/>
            <a:ext cx="10626797" cy="504825"/>
          </a:xfrm>
        </p:spPr>
        <p:txBody>
          <a:bodyPr rIns="91440" bIns="91440" anchor="b"/>
          <a:lstStyle>
            <a:lvl1pPr marL="0" indent="0" algn="r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effectLst/>
                <a:latin typeface="+mj-lt"/>
              </a:defRPr>
            </a:lvl1pPr>
            <a:lvl2pPr marL="45718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A29BD72-2DF2-4450-A0A7-65237428BDE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 bwMode="gray">
          <a:xfrm>
            <a:off x="413544" y="1380238"/>
            <a:ext cx="11363325" cy="1651888"/>
          </a:xfrm>
        </p:spPr>
        <p:txBody>
          <a:bodyPr anchor="b"/>
          <a:lstStyle>
            <a:lvl1pPr algn="l">
              <a:defRPr sz="405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D38FF8-2512-4A30-A402-898D73F0607B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2298701" y="4024312"/>
            <a:chExt cx="1204913" cy="1200151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5D09772-EF39-41C1-AF05-73406DB52C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8B785AA-FFE5-4CE8-8606-08BFCDB08F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DD4FDE6-32D5-4FC0-9874-08D054A4C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0227C82-9CA3-4C44-A495-EFA6CB8DB9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223224874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971C6-DC85-4734-BB9F-8BD92B2A19D0}"/>
              </a:ext>
            </a:extLst>
          </p:cNvPr>
          <p:cNvSpPr/>
          <p:nvPr userDrawn="1"/>
        </p:nvSpPr>
        <p:spPr>
          <a:xfrm>
            <a:off x="0" y="5585012"/>
            <a:ext cx="12192000" cy="1272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DAA874-ECA4-423A-926F-5715DF72A47C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-1182688" y="1082675"/>
            <a:chExt cx="3776663" cy="374332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1DA71DE-1874-446F-9BC0-9F70ACBC34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182688" y="1082675"/>
              <a:ext cx="3776663" cy="3743325"/>
            </a:xfrm>
            <a:custGeom>
              <a:avLst/>
              <a:gdLst>
                <a:gd name="T0" fmla="*/ 1310 w 2616"/>
                <a:gd name="T1" fmla="*/ 2592 h 2592"/>
                <a:gd name="T2" fmla="*/ 1305 w 2616"/>
                <a:gd name="T3" fmla="*/ 2592 h 2592"/>
                <a:gd name="T4" fmla="*/ 628 w 2616"/>
                <a:gd name="T5" fmla="*/ 2045 h 2592"/>
                <a:gd name="T6" fmla="*/ 564 w 2616"/>
                <a:gd name="T7" fmla="*/ 1982 h 2592"/>
                <a:gd name="T8" fmla="*/ 12 w 2616"/>
                <a:gd name="T9" fmla="*/ 1295 h 2592"/>
                <a:gd name="T10" fmla="*/ 551 w 2616"/>
                <a:gd name="T11" fmla="*/ 626 h 2592"/>
                <a:gd name="T12" fmla="*/ 626 w 2616"/>
                <a:gd name="T13" fmla="*/ 550 h 2592"/>
                <a:gd name="T14" fmla="*/ 1306 w 2616"/>
                <a:gd name="T15" fmla="*/ 0 h 2592"/>
                <a:gd name="T16" fmla="*/ 1311 w 2616"/>
                <a:gd name="T17" fmla="*/ 0 h 2592"/>
                <a:gd name="T18" fmla="*/ 1988 w 2616"/>
                <a:gd name="T19" fmla="*/ 546 h 2592"/>
                <a:gd name="T20" fmla="*/ 2054 w 2616"/>
                <a:gd name="T21" fmla="*/ 612 h 2592"/>
                <a:gd name="T22" fmla="*/ 2604 w 2616"/>
                <a:gd name="T23" fmla="*/ 1297 h 2592"/>
                <a:gd name="T24" fmla="*/ 2058 w 2616"/>
                <a:gd name="T25" fmla="*/ 1974 h 2592"/>
                <a:gd name="T26" fmla="*/ 1992 w 2616"/>
                <a:gd name="T27" fmla="*/ 2040 h 2592"/>
                <a:gd name="T28" fmla="*/ 1310 w 2616"/>
                <a:gd name="T29" fmla="*/ 2592 h 2592"/>
                <a:gd name="T30" fmla="*/ 1319 w 2616"/>
                <a:gd name="T31" fmla="*/ 2494 h 2592"/>
                <a:gd name="T32" fmla="*/ 1319 w 2616"/>
                <a:gd name="T33" fmla="*/ 2494 h 2592"/>
                <a:gd name="T34" fmla="*/ 1310 w 2616"/>
                <a:gd name="T35" fmla="*/ 2493 h 2592"/>
                <a:gd name="T36" fmla="*/ 1310 w 2616"/>
                <a:gd name="T37" fmla="*/ 2493 h 2592"/>
                <a:gd name="T38" fmla="*/ 111 w 2616"/>
                <a:gd name="T39" fmla="*/ 1301 h 2592"/>
                <a:gd name="T40" fmla="*/ 632 w 2616"/>
                <a:gd name="T41" fmla="*/ 1910 h 2592"/>
                <a:gd name="T42" fmla="*/ 697 w 2616"/>
                <a:gd name="T43" fmla="*/ 1974 h 2592"/>
                <a:gd name="T44" fmla="*/ 1314 w 2616"/>
                <a:gd name="T45" fmla="*/ 2492 h 2592"/>
                <a:gd name="T46" fmla="*/ 1920 w 2616"/>
                <a:gd name="T47" fmla="*/ 1972 h 2592"/>
                <a:gd name="T48" fmla="*/ 1986 w 2616"/>
                <a:gd name="T49" fmla="*/ 1906 h 2592"/>
                <a:gd name="T50" fmla="*/ 2505 w 2616"/>
                <a:gd name="T51" fmla="*/ 1291 h 2592"/>
                <a:gd name="T52" fmla="*/ 1984 w 2616"/>
                <a:gd name="T53" fmla="*/ 683 h 2592"/>
                <a:gd name="T54" fmla="*/ 1982 w 2616"/>
                <a:gd name="T55" fmla="*/ 680 h 2592"/>
                <a:gd name="T56" fmla="*/ 1919 w 2616"/>
                <a:gd name="T57" fmla="*/ 618 h 2592"/>
                <a:gd name="T58" fmla="*/ 1305 w 2616"/>
                <a:gd name="T59" fmla="*/ 99 h 2592"/>
                <a:gd name="T60" fmla="*/ 697 w 2616"/>
                <a:gd name="T61" fmla="*/ 619 h 2592"/>
                <a:gd name="T62" fmla="*/ 621 w 2616"/>
                <a:gd name="T63" fmla="*/ 696 h 2592"/>
                <a:gd name="T64" fmla="*/ 111 w 2616"/>
                <a:gd name="T65" fmla="*/ 1301 h 2592"/>
                <a:gd name="T66" fmla="*/ 111 w 2616"/>
                <a:gd name="T67" fmla="*/ 1299 h 2592"/>
                <a:gd name="T68" fmla="*/ 111 w 2616"/>
                <a:gd name="T69" fmla="*/ 1299 h 2592"/>
                <a:gd name="T70" fmla="*/ 2505 w 2616"/>
                <a:gd name="T71" fmla="*/ 1293 h 2592"/>
                <a:gd name="T72" fmla="*/ 2505 w 2616"/>
                <a:gd name="T73" fmla="*/ 1293 h 2592"/>
                <a:gd name="T74" fmla="*/ 1307 w 2616"/>
                <a:gd name="T75" fmla="*/ 99 h 2592"/>
                <a:gd name="T76" fmla="*/ 1307 w 2616"/>
                <a:gd name="T77" fmla="*/ 99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16" h="2592">
                  <a:moveTo>
                    <a:pt x="1310" y="2592"/>
                  </a:moveTo>
                  <a:cubicBezTo>
                    <a:pt x="1308" y="2592"/>
                    <a:pt x="1307" y="2592"/>
                    <a:pt x="1305" y="2592"/>
                  </a:cubicBezTo>
                  <a:cubicBezTo>
                    <a:pt x="1215" y="2589"/>
                    <a:pt x="634" y="2051"/>
                    <a:pt x="628" y="2045"/>
                  </a:cubicBezTo>
                  <a:cubicBezTo>
                    <a:pt x="564" y="1982"/>
                    <a:pt x="564" y="1982"/>
                    <a:pt x="564" y="1982"/>
                  </a:cubicBezTo>
                  <a:cubicBezTo>
                    <a:pt x="468" y="1887"/>
                    <a:pt x="0" y="1415"/>
                    <a:pt x="12" y="1295"/>
                  </a:cubicBezTo>
                  <a:cubicBezTo>
                    <a:pt x="16" y="1168"/>
                    <a:pt x="496" y="681"/>
                    <a:pt x="551" y="626"/>
                  </a:cubicBezTo>
                  <a:cubicBezTo>
                    <a:pt x="626" y="550"/>
                    <a:pt x="626" y="550"/>
                    <a:pt x="626" y="550"/>
                  </a:cubicBezTo>
                  <a:cubicBezTo>
                    <a:pt x="719" y="457"/>
                    <a:pt x="1179" y="0"/>
                    <a:pt x="1306" y="0"/>
                  </a:cubicBezTo>
                  <a:cubicBezTo>
                    <a:pt x="1308" y="0"/>
                    <a:pt x="1309" y="0"/>
                    <a:pt x="1311" y="0"/>
                  </a:cubicBezTo>
                  <a:cubicBezTo>
                    <a:pt x="1439" y="4"/>
                    <a:pt x="1932" y="491"/>
                    <a:pt x="1988" y="546"/>
                  </a:cubicBezTo>
                  <a:cubicBezTo>
                    <a:pt x="2054" y="612"/>
                    <a:pt x="2054" y="612"/>
                    <a:pt x="2054" y="612"/>
                  </a:cubicBezTo>
                  <a:cubicBezTo>
                    <a:pt x="2148" y="705"/>
                    <a:pt x="2616" y="1177"/>
                    <a:pt x="2604" y="1297"/>
                  </a:cubicBezTo>
                  <a:cubicBezTo>
                    <a:pt x="2600" y="1425"/>
                    <a:pt x="2113" y="1918"/>
                    <a:pt x="2058" y="1974"/>
                  </a:cubicBezTo>
                  <a:cubicBezTo>
                    <a:pt x="1992" y="2040"/>
                    <a:pt x="1992" y="2040"/>
                    <a:pt x="1992" y="2040"/>
                  </a:cubicBezTo>
                  <a:cubicBezTo>
                    <a:pt x="1898" y="2134"/>
                    <a:pt x="1437" y="2592"/>
                    <a:pt x="1310" y="2592"/>
                  </a:cubicBezTo>
                  <a:close/>
                  <a:moveTo>
                    <a:pt x="1319" y="2494"/>
                  </a:moveTo>
                  <a:cubicBezTo>
                    <a:pt x="1319" y="2494"/>
                    <a:pt x="1319" y="2494"/>
                    <a:pt x="1319" y="2494"/>
                  </a:cubicBezTo>
                  <a:close/>
                  <a:moveTo>
                    <a:pt x="1310" y="2493"/>
                  </a:moveTo>
                  <a:cubicBezTo>
                    <a:pt x="1310" y="2493"/>
                    <a:pt x="1310" y="2493"/>
                    <a:pt x="1310" y="2493"/>
                  </a:cubicBezTo>
                  <a:close/>
                  <a:moveTo>
                    <a:pt x="111" y="1301"/>
                  </a:moveTo>
                  <a:cubicBezTo>
                    <a:pt x="125" y="1354"/>
                    <a:pt x="311" y="1591"/>
                    <a:pt x="632" y="1910"/>
                  </a:cubicBezTo>
                  <a:cubicBezTo>
                    <a:pt x="697" y="1974"/>
                    <a:pt x="697" y="1974"/>
                    <a:pt x="697" y="1974"/>
                  </a:cubicBezTo>
                  <a:cubicBezTo>
                    <a:pt x="915" y="2173"/>
                    <a:pt x="1245" y="2459"/>
                    <a:pt x="1314" y="2492"/>
                  </a:cubicBezTo>
                  <a:cubicBezTo>
                    <a:pt x="1371" y="2473"/>
                    <a:pt x="1606" y="2288"/>
                    <a:pt x="1920" y="1972"/>
                  </a:cubicBezTo>
                  <a:cubicBezTo>
                    <a:pt x="1986" y="1906"/>
                    <a:pt x="1986" y="1906"/>
                    <a:pt x="1986" y="1906"/>
                  </a:cubicBezTo>
                  <a:cubicBezTo>
                    <a:pt x="2308" y="1582"/>
                    <a:pt x="2492" y="1343"/>
                    <a:pt x="2505" y="1291"/>
                  </a:cubicBezTo>
                  <a:cubicBezTo>
                    <a:pt x="2491" y="1238"/>
                    <a:pt x="2305" y="1002"/>
                    <a:pt x="1984" y="683"/>
                  </a:cubicBezTo>
                  <a:cubicBezTo>
                    <a:pt x="1982" y="680"/>
                    <a:pt x="1982" y="680"/>
                    <a:pt x="1982" y="680"/>
                  </a:cubicBezTo>
                  <a:cubicBezTo>
                    <a:pt x="1919" y="618"/>
                    <a:pt x="1919" y="618"/>
                    <a:pt x="1919" y="618"/>
                  </a:cubicBezTo>
                  <a:cubicBezTo>
                    <a:pt x="1595" y="296"/>
                    <a:pt x="1357" y="112"/>
                    <a:pt x="1305" y="99"/>
                  </a:cubicBezTo>
                  <a:cubicBezTo>
                    <a:pt x="1252" y="113"/>
                    <a:pt x="1016" y="299"/>
                    <a:pt x="697" y="619"/>
                  </a:cubicBezTo>
                  <a:cubicBezTo>
                    <a:pt x="621" y="696"/>
                    <a:pt x="621" y="696"/>
                    <a:pt x="621" y="696"/>
                  </a:cubicBezTo>
                  <a:cubicBezTo>
                    <a:pt x="305" y="1014"/>
                    <a:pt x="124" y="1250"/>
                    <a:pt x="111" y="1301"/>
                  </a:cubicBezTo>
                  <a:close/>
                  <a:moveTo>
                    <a:pt x="111" y="1299"/>
                  </a:moveTo>
                  <a:cubicBezTo>
                    <a:pt x="111" y="1299"/>
                    <a:pt x="111" y="1299"/>
                    <a:pt x="111" y="1299"/>
                  </a:cubicBezTo>
                  <a:moveTo>
                    <a:pt x="2505" y="1293"/>
                  </a:moveTo>
                  <a:cubicBezTo>
                    <a:pt x="2505" y="1293"/>
                    <a:pt x="2505" y="1293"/>
                    <a:pt x="2505" y="1293"/>
                  </a:cubicBezTo>
                  <a:close/>
                  <a:moveTo>
                    <a:pt x="1307" y="99"/>
                  </a:moveTo>
                  <a:cubicBezTo>
                    <a:pt x="1307" y="99"/>
                    <a:pt x="1307" y="99"/>
                    <a:pt x="1307" y="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C9FED86-E16A-437F-9D5B-DC4E2DCDC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3363" y="2541588"/>
              <a:ext cx="571500" cy="820738"/>
            </a:xfrm>
            <a:custGeom>
              <a:avLst/>
              <a:gdLst>
                <a:gd name="T0" fmla="*/ 353 w 396"/>
                <a:gd name="T1" fmla="*/ 460 h 569"/>
                <a:gd name="T2" fmla="*/ 384 w 396"/>
                <a:gd name="T3" fmla="*/ 471 h 569"/>
                <a:gd name="T4" fmla="*/ 395 w 396"/>
                <a:gd name="T5" fmla="*/ 499 h 569"/>
                <a:gd name="T6" fmla="*/ 396 w 396"/>
                <a:gd name="T7" fmla="*/ 568 h 569"/>
                <a:gd name="T8" fmla="*/ 0 w 396"/>
                <a:gd name="T9" fmla="*/ 569 h 569"/>
                <a:gd name="T10" fmla="*/ 0 w 396"/>
                <a:gd name="T11" fmla="*/ 531 h 569"/>
                <a:gd name="T12" fmla="*/ 4 w 396"/>
                <a:gd name="T13" fmla="*/ 507 h 569"/>
                <a:gd name="T14" fmla="*/ 21 w 396"/>
                <a:gd name="T15" fmla="*/ 484 h 569"/>
                <a:gd name="T16" fmla="*/ 182 w 396"/>
                <a:gd name="T17" fmla="*/ 320 h 569"/>
                <a:gd name="T18" fmla="*/ 218 w 396"/>
                <a:gd name="T19" fmla="*/ 280 h 569"/>
                <a:gd name="T20" fmla="*/ 244 w 396"/>
                <a:gd name="T21" fmla="*/ 242 h 569"/>
                <a:gd name="T22" fmla="*/ 259 w 396"/>
                <a:gd name="T23" fmla="*/ 206 h 569"/>
                <a:gd name="T24" fmla="*/ 264 w 396"/>
                <a:gd name="T25" fmla="*/ 167 h 569"/>
                <a:gd name="T26" fmla="*/ 248 w 396"/>
                <a:gd name="T27" fmla="*/ 115 h 569"/>
                <a:gd name="T28" fmla="*/ 199 w 396"/>
                <a:gd name="T29" fmla="*/ 97 h 569"/>
                <a:gd name="T30" fmla="*/ 154 w 396"/>
                <a:gd name="T31" fmla="*/ 112 h 569"/>
                <a:gd name="T32" fmla="*/ 128 w 396"/>
                <a:gd name="T33" fmla="*/ 147 h 569"/>
                <a:gd name="T34" fmla="*/ 107 w 396"/>
                <a:gd name="T35" fmla="*/ 175 h 569"/>
                <a:gd name="T36" fmla="*/ 70 w 396"/>
                <a:gd name="T37" fmla="*/ 178 h 569"/>
                <a:gd name="T38" fmla="*/ 6 w 396"/>
                <a:gd name="T39" fmla="*/ 167 h 569"/>
                <a:gd name="T40" fmla="*/ 30 w 396"/>
                <a:gd name="T41" fmla="*/ 94 h 569"/>
                <a:gd name="T42" fmla="*/ 73 w 396"/>
                <a:gd name="T43" fmla="*/ 41 h 569"/>
                <a:gd name="T44" fmla="*/ 133 w 396"/>
                <a:gd name="T45" fmla="*/ 10 h 569"/>
                <a:gd name="T46" fmla="*/ 205 w 396"/>
                <a:gd name="T47" fmla="*/ 0 h 569"/>
                <a:gd name="T48" fmla="*/ 280 w 396"/>
                <a:gd name="T49" fmla="*/ 12 h 569"/>
                <a:gd name="T50" fmla="*/ 338 w 396"/>
                <a:gd name="T51" fmla="*/ 45 h 569"/>
                <a:gd name="T52" fmla="*/ 374 w 396"/>
                <a:gd name="T53" fmla="*/ 97 h 569"/>
                <a:gd name="T54" fmla="*/ 387 w 396"/>
                <a:gd name="T55" fmla="*/ 163 h 569"/>
                <a:gd name="T56" fmla="*/ 378 w 396"/>
                <a:gd name="T57" fmla="*/ 220 h 569"/>
                <a:gd name="T58" fmla="*/ 354 w 396"/>
                <a:gd name="T59" fmla="*/ 270 h 569"/>
                <a:gd name="T60" fmla="*/ 320 w 396"/>
                <a:gd name="T61" fmla="*/ 316 h 569"/>
                <a:gd name="T62" fmla="*/ 277 w 396"/>
                <a:gd name="T63" fmla="*/ 361 h 569"/>
                <a:gd name="T64" fmla="*/ 168 w 396"/>
                <a:gd name="T65" fmla="*/ 474 h 569"/>
                <a:gd name="T66" fmla="*/ 210 w 396"/>
                <a:gd name="T67" fmla="*/ 464 h 569"/>
                <a:gd name="T68" fmla="*/ 248 w 396"/>
                <a:gd name="T69" fmla="*/ 460 h 569"/>
                <a:gd name="T70" fmla="*/ 353 w 396"/>
                <a:gd name="T71" fmla="*/ 46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6" h="569">
                  <a:moveTo>
                    <a:pt x="353" y="460"/>
                  </a:moveTo>
                  <a:cubicBezTo>
                    <a:pt x="366" y="460"/>
                    <a:pt x="377" y="464"/>
                    <a:pt x="384" y="471"/>
                  </a:cubicBezTo>
                  <a:cubicBezTo>
                    <a:pt x="392" y="478"/>
                    <a:pt x="395" y="487"/>
                    <a:pt x="395" y="499"/>
                  </a:cubicBezTo>
                  <a:cubicBezTo>
                    <a:pt x="396" y="568"/>
                    <a:pt x="396" y="568"/>
                    <a:pt x="396" y="568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23"/>
                    <a:pt x="1" y="515"/>
                    <a:pt x="4" y="507"/>
                  </a:cubicBezTo>
                  <a:cubicBezTo>
                    <a:pt x="7" y="498"/>
                    <a:pt x="13" y="491"/>
                    <a:pt x="21" y="484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96" y="306"/>
                    <a:pt x="208" y="292"/>
                    <a:pt x="218" y="280"/>
                  </a:cubicBezTo>
                  <a:cubicBezTo>
                    <a:pt x="229" y="267"/>
                    <a:pt x="237" y="255"/>
                    <a:pt x="244" y="242"/>
                  </a:cubicBezTo>
                  <a:cubicBezTo>
                    <a:pt x="251" y="230"/>
                    <a:pt x="256" y="218"/>
                    <a:pt x="259" y="206"/>
                  </a:cubicBezTo>
                  <a:cubicBezTo>
                    <a:pt x="262" y="193"/>
                    <a:pt x="264" y="180"/>
                    <a:pt x="264" y="167"/>
                  </a:cubicBezTo>
                  <a:cubicBezTo>
                    <a:pt x="264" y="144"/>
                    <a:pt x="258" y="127"/>
                    <a:pt x="248" y="115"/>
                  </a:cubicBezTo>
                  <a:cubicBezTo>
                    <a:pt x="237" y="103"/>
                    <a:pt x="220" y="97"/>
                    <a:pt x="199" y="97"/>
                  </a:cubicBezTo>
                  <a:cubicBezTo>
                    <a:pt x="181" y="98"/>
                    <a:pt x="166" y="102"/>
                    <a:pt x="154" y="112"/>
                  </a:cubicBezTo>
                  <a:cubicBezTo>
                    <a:pt x="141" y="121"/>
                    <a:pt x="133" y="133"/>
                    <a:pt x="128" y="147"/>
                  </a:cubicBezTo>
                  <a:cubicBezTo>
                    <a:pt x="123" y="161"/>
                    <a:pt x="116" y="170"/>
                    <a:pt x="107" y="175"/>
                  </a:cubicBezTo>
                  <a:cubicBezTo>
                    <a:pt x="99" y="180"/>
                    <a:pt x="86" y="181"/>
                    <a:pt x="70" y="178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10" y="139"/>
                    <a:pt x="18" y="115"/>
                    <a:pt x="30" y="94"/>
                  </a:cubicBezTo>
                  <a:cubicBezTo>
                    <a:pt x="42" y="73"/>
                    <a:pt x="56" y="55"/>
                    <a:pt x="73" y="41"/>
                  </a:cubicBezTo>
                  <a:cubicBezTo>
                    <a:pt x="91" y="27"/>
                    <a:pt x="111" y="17"/>
                    <a:pt x="133" y="10"/>
                  </a:cubicBezTo>
                  <a:cubicBezTo>
                    <a:pt x="155" y="3"/>
                    <a:pt x="180" y="0"/>
                    <a:pt x="205" y="0"/>
                  </a:cubicBezTo>
                  <a:cubicBezTo>
                    <a:pt x="233" y="0"/>
                    <a:pt x="258" y="4"/>
                    <a:pt x="280" y="12"/>
                  </a:cubicBezTo>
                  <a:cubicBezTo>
                    <a:pt x="303" y="20"/>
                    <a:pt x="322" y="31"/>
                    <a:pt x="338" y="45"/>
                  </a:cubicBezTo>
                  <a:cubicBezTo>
                    <a:pt x="353" y="60"/>
                    <a:pt x="365" y="77"/>
                    <a:pt x="374" y="97"/>
                  </a:cubicBezTo>
                  <a:cubicBezTo>
                    <a:pt x="382" y="117"/>
                    <a:pt x="387" y="139"/>
                    <a:pt x="387" y="163"/>
                  </a:cubicBezTo>
                  <a:cubicBezTo>
                    <a:pt x="387" y="183"/>
                    <a:pt x="384" y="202"/>
                    <a:pt x="378" y="220"/>
                  </a:cubicBezTo>
                  <a:cubicBezTo>
                    <a:pt x="372" y="237"/>
                    <a:pt x="364" y="254"/>
                    <a:pt x="354" y="270"/>
                  </a:cubicBezTo>
                  <a:cubicBezTo>
                    <a:pt x="344" y="286"/>
                    <a:pt x="333" y="301"/>
                    <a:pt x="320" y="316"/>
                  </a:cubicBezTo>
                  <a:cubicBezTo>
                    <a:pt x="306" y="331"/>
                    <a:pt x="292" y="346"/>
                    <a:pt x="277" y="361"/>
                  </a:cubicBezTo>
                  <a:cubicBezTo>
                    <a:pt x="168" y="474"/>
                    <a:pt x="168" y="474"/>
                    <a:pt x="168" y="474"/>
                  </a:cubicBezTo>
                  <a:cubicBezTo>
                    <a:pt x="182" y="470"/>
                    <a:pt x="196" y="466"/>
                    <a:pt x="210" y="464"/>
                  </a:cubicBezTo>
                  <a:cubicBezTo>
                    <a:pt x="224" y="462"/>
                    <a:pt x="237" y="461"/>
                    <a:pt x="248" y="460"/>
                  </a:cubicBezTo>
                  <a:lnTo>
                    <a:pt x="353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5BF0EB8-A293-44F4-B3A5-4CA8C3B3FB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1637" y="2538413"/>
              <a:ext cx="603250" cy="831850"/>
            </a:xfrm>
            <a:custGeom>
              <a:avLst/>
              <a:gdLst>
                <a:gd name="T0" fmla="*/ 418 w 418"/>
                <a:gd name="T1" fmla="*/ 287 h 576"/>
                <a:gd name="T2" fmla="*/ 402 w 418"/>
                <a:gd name="T3" fmla="*/ 415 h 576"/>
                <a:gd name="T4" fmla="*/ 359 w 418"/>
                <a:gd name="T5" fmla="*/ 505 h 576"/>
                <a:gd name="T6" fmla="*/ 292 w 418"/>
                <a:gd name="T7" fmla="*/ 558 h 576"/>
                <a:gd name="T8" fmla="*/ 209 w 418"/>
                <a:gd name="T9" fmla="*/ 576 h 576"/>
                <a:gd name="T10" fmla="*/ 126 w 418"/>
                <a:gd name="T11" fmla="*/ 558 h 576"/>
                <a:gd name="T12" fmla="*/ 60 w 418"/>
                <a:gd name="T13" fmla="*/ 506 h 576"/>
                <a:gd name="T14" fmla="*/ 17 w 418"/>
                <a:gd name="T15" fmla="*/ 416 h 576"/>
                <a:gd name="T16" fmla="*/ 0 w 418"/>
                <a:gd name="T17" fmla="*/ 288 h 576"/>
                <a:gd name="T18" fmla="*/ 16 w 418"/>
                <a:gd name="T19" fmla="*/ 160 h 576"/>
                <a:gd name="T20" fmla="*/ 59 w 418"/>
                <a:gd name="T21" fmla="*/ 71 h 576"/>
                <a:gd name="T22" fmla="*/ 125 w 418"/>
                <a:gd name="T23" fmla="*/ 18 h 576"/>
                <a:gd name="T24" fmla="*/ 207 w 418"/>
                <a:gd name="T25" fmla="*/ 0 h 576"/>
                <a:gd name="T26" fmla="*/ 291 w 418"/>
                <a:gd name="T27" fmla="*/ 17 h 576"/>
                <a:gd name="T28" fmla="*/ 357 w 418"/>
                <a:gd name="T29" fmla="*/ 70 h 576"/>
                <a:gd name="T30" fmla="*/ 402 w 418"/>
                <a:gd name="T31" fmla="*/ 159 h 576"/>
                <a:gd name="T32" fmla="*/ 418 w 418"/>
                <a:gd name="T33" fmla="*/ 287 h 576"/>
                <a:gd name="T34" fmla="*/ 294 w 418"/>
                <a:gd name="T35" fmla="*/ 288 h 576"/>
                <a:gd name="T36" fmla="*/ 286 w 418"/>
                <a:gd name="T37" fmla="*/ 192 h 576"/>
                <a:gd name="T38" fmla="*/ 267 w 418"/>
                <a:gd name="T39" fmla="*/ 133 h 576"/>
                <a:gd name="T40" fmla="*/ 239 w 418"/>
                <a:gd name="T41" fmla="*/ 104 h 576"/>
                <a:gd name="T42" fmla="*/ 208 w 418"/>
                <a:gd name="T43" fmla="*/ 97 h 576"/>
                <a:gd name="T44" fmla="*/ 177 w 418"/>
                <a:gd name="T45" fmla="*/ 105 h 576"/>
                <a:gd name="T46" fmla="*/ 150 w 418"/>
                <a:gd name="T47" fmla="*/ 134 h 576"/>
                <a:gd name="T48" fmla="*/ 131 w 418"/>
                <a:gd name="T49" fmla="*/ 192 h 576"/>
                <a:gd name="T50" fmla="*/ 124 w 418"/>
                <a:gd name="T51" fmla="*/ 288 h 576"/>
                <a:gd name="T52" fmla="*/ 132 w 418"/>
                <a:gd name="T53" fmla="*/ 384 h 576"/>
                <a:gd name="T54" fmla="*/ 151 w 418"/>
                <a:gd name="T55" fmla="*/ 442 h 576"/>
                <a:gd name="T56" fmla="*/ 178 w 418"/>
                <a:gd name="T57" fmla="*/ 472 h 576"/>
                <a:gd name="T58" fmla="*/ 209 w 418"/>
                <a:gd name="T59" fmla="*/ 479 h 576"/>
                <a:gd name="T60" fmla="*/ 240 w 418"/>
                <a:gd name="T61" fmla="*/ 471 h 576"/>
                <a:gd name="T62" fmla="*/ 268 w 418"/>
                <a:gd name="T63" fmla="*/ 442 h 576"/>
                <a:gd name="T64" fmla="*/ 287 w 418"/>
                <a:gd name="T65" fmla="*/ 383 h 576"/>
                <a:gd name="T66" fmla="*/ 294 w 418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6">
                  <a:moveTo>
                    <a:pt x="418" y="287"/>
                  </a:moveTo>
                  <a:cubicBezTo>
                    <a:pt x="418" y="336"/>
                    <a:pt x="413" y="379"/>
                    <a:pt x="402" y="415"/>
                  </a:cubicBezTo>
                  <a:cubicBezTo>
                    <a:pt x="392" y="451"/>
                    <a:pt x="377" y="481"/>
                    <a:pt x="359" y="505"/>
                  </a:cubicBezTo>
                  <a:cubicBezTo>
                    <a:pt x="340" y="529"/>
                    <a:pt x="318" y="546"/>
                    <a:pt x="292" y="558"/>
                  </a:cubicBezTo>
                  <a:cubicBezTo>
                    <a:pt x="267" y="570"/>
                    <a:pt x="239" y="576"/>
                    <a:pt x="209" y="576"/>
                  </a:cubicBezTo>
                  <a:cubicBezTo>
                    <a:pt x="179" y="576"/>
                    <a:pt x="152" y="570"/>
                    <a:pt x="126" y="558"/>
                  </a:cubicBezTo>
                  <a:cubicBezTo>
                    <a:pt x="101" y="547"/>
                    <a:pt x="79" y="529"/>
                    <a:pt x="60" y="506"/>
                  </a:cubicBezTo>
                  <a:cubicBezTo>
                    <a:pt x="42" y="482"/>
                    <a:pt x="27" y="452"/>
                    <a:pt x="17" y="416"/>
                  </a:cubicBezTo>
                  <a:cubicBezTo>
                    <a:pt x="6" y="380"/>
                    <a:pt x="1" y="338"/>
                    <a:pt x="0" y="288"/>
                  </a:cubicBezTo>
                  <a:cubicBezTo>
                    <a:pt x="0" y="239"/>
                    <a:pt x="5" y="197"/>
                    <a:pt x="16" y="160"/>
                  </a:cubicBezTo>
                  <a:cubicBezTo>
                    <a:pt x="26" y="124"/>
                    <a:pt x="40" y="94"/>
                    <a:pt x="59" y="71"/>
                  </a:cubicBezTo>
                  <a:cubicBezTo>
                    <a:pt x="77" y="47"/>
                    <a:pt x="99" y="29"/>
                    <a:pt x="125" y="18"/>
                  </a:cubicBezTo>
                  <a:cubicBezTo>
                    <a:pt x="150" y="6"/>
                    <a:pt x="178" y="0"/>
                    <a:pt x="207" y="0"/>
                  </a:cubicBezTo>
                  <a:cubicBezTo>
                    <a:pt x="237" y="0"/>
                    <a:pt x="265" y="6"/>
                    <a:pt x="291" y="17"/>
                  </a:cubicBezTo>
                  <a:cubicBezTo>
                    <a:pt x="316" y="29"/>
                    <a:pt x="339" y="46"/>
                    <a:pt x="357" y="70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8"/>
                    <a:pt x="418" y="287"/>
                  </a:cubicBezTo>
                  <a:close/>
                  <a:moveTo>
                    <a:pt x="294" y="288"/>
                  </a:moveTo>
                  <a:cubicBezTo>
                    <a:pt x="294" y="249"/>
                    <a:pt x="291" y="217"/>
                    <a:pt x="286" y="192"/>
                  </a:cubicBezTo>
                  <a:cubicBezTo>
                    <a:pt x="282" y="167"/>
                    <a:pt x="275" y="148"/>
                    <a:pt x="267" y="133"/>
                  </a:cubicBezTo>
                  <a:cubicBezTo>
                    <a:pt x="259" y="119"/>
                    <a:pt x="249" y="110"/>
                    <a:pt x="239" y="104"/>
                  </a:cubicBezTo>
                  <a:cubicBezTo>
                    <a:pt x="229" y="99"/>
                    <a:pt x="218" y="96"/>
                    <a:pt x="208" y="97"/>
                  </a:cubicBezTo>
                  <a:cubicBezTo>
                    <a:pt x="197" y="97"/>
                    <a:pt x="187" y="99"/>
                    <a:pt x="177" y="105"/>
                  </a:cubicBezTo>
                  <a:cubicBezTo>
                    <a:pt x="167" y="110"/>
                    <a:pt x="158" y="120"/>
                    <a:pt x="150" y="134"/>
                  </a:cubicBezTo>
                  <a:cubicBezTo>
                    <a:pt x="142" y="148"/>
                    <a:pt x="136" y="168"/>
                    <a:pt x="131" y="192"/>
                  </a:cubicBezTo>
                  <a:cubicBezTo>
                    <a:pt x="126" y="217"/>
                    <a:pt x="124" y="249"/>
                    <a:pt x="124" y="288"/>
                  </a:cubicBezTo>
                  <a:cubicBezTo>
                    <a:pt x="124" y="327"/>
                    <a:pt x="127" y="359"/>
                    <a:pt x="132" y="384"/>
                  </a:cubicBezTo>
                  <a:cubicBezTo>
                    <a:pt x="136" y="409"/>
                    <a:pt x="143" y="428"/>
                    <a:pt x="151" y="442"/>
                  </a:cubicBezTo>
                  <a:cubicBezTo>
                    <a:pt x="159" y="457"/>
                    <a:pt x="168" y="466"/>
                    <a:pt x="178" y="472"/>
                  </a:cubicBezTo>
                  <a:cubicBezTo>
                    <a:pt x="188" y="477"/>
                    <a:pt x="198" y="479"/>
                    <a:pt x="209" y="479"/>
                  </a:cubicBezTo>
                  <a:cubicBezTo>
                    <a:pt x="219" y="479"/>
                    <a:pt x="230" y="477"/>
                    <a:pt x="240" y="471"/>
                  </a:cubicBezTo>
                  <a:cubicBezTo>
                    <a:pt x="250" y="466"/>
                    <a:pt x="260" y="456"/>
                    <a:pt x="268" y="442"/>
                  </a:cubicBezTo>
                  <a:cubicBezTo>
                    <a:pt x="276" y="428"/>
                    <a:pt x="282" y="408"/>
                    <a:pt x="287" y="383"/>
                  </a:cubicBezTo>
                  <a:cubicBezTo>
                    <a:pt x="292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BB0F11C-7E5B-4530-B021-BED92F6F7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2544763"/>
              <a:ext cx="530225" cy="814388"/>
            </a:xfrm>
            <a:custGeom>
              <a:avLst/>
              <a:gdLst>
                <a:gd name="T0" fmla="*/ 368 w 368"/>
                <a:gd name="T1" fmla="*/ 477 h 564"/>
                <a:gd name="T2" fmla="*/ 368 w 368"/>
                <a:gd name="T3" fmla="*/ 564 h 564"/>
                <a:gd name="T4" fmla="*/ 47 w 368"/>
                <a:gd name="T5" fmla="*/ 564 h 564"/>
                <a:gd name="T6" fmla="*/ 47 w 368"/>
                <a:gd name="T7" fmla="*/ 478 h 564"/>
                <a:gd name="T8" fmla="*/ 155 w 368"/>
                <a:gd name="T9" fmla="*/ 478 h 564"/>
                <a:gd name="T10" fmla="*/ 155 w 368"/>
                <a:gd name="T11" fmla="*/ 194 h 564"/>
                <a:gd name="T12" fmla="*/ 155 w 368"/>
                <a:gd name="T13" fmla="*/ 172 h 564"/>
                <a:gd name="T14" fmla="*/ 156 w 368"/>
                <a:gd name="T15" fmla="*/ 150 h 564"/>
                <a:gd name="T16" fmla="*/ 92 w 368"/>
                <a:gd name="T17" fmla="*/ 203 h 564"/>
                <a:gd name="T18" fmla="*/ 75 w 368"/>
                <a:gd name="T19" fmla="*/ 211 h 564"/>
                <a:gd name="T20" fmla="*/ 59 w 368"/>
                <a:gd name="T21" fmla="*/ 211 h 564"/>
                <a:gd name="T22" fmla="*/ 46 w 368"/>
                <a:gd name="T23" fmla="*/ 206 h 564"/>
                <a:gd name="T24" fmla="*/ 38 w 368"/>
                <a:gd name="T25" fmla="*/ 199 h 564"/>
                <a:gd name="T26" fmla="*/ 0 w 368"/>
                <a:gd name="T27" fmla="*/ 149 h 564"/>
                <a:gd name="T28" fmla="*/ 175 w 368"/>
                <a:gd name="T29" fmla="*/ 1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8"/>
                    <a:pt x="47" y="478"/>
                    <a:pt x="47" y="478"/>
                  </a:cubicBezTo>
                  <a:cubicBezTo>
                    <a:pt x="155" y="478"/>
                    <a:pt x="155" y="478"/>
                    <a:pt x="155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4" y="186"/>
                    <a:pt x="155" y="179"/>
                    <a:pt x="155" y="172"/>
                  </a:cubicBezTo>
                  <a:cubicBezTo>
                    <a:pt x="155" y="164"/>
                    <a:pt x="155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6" y="207"/>
                    <a:pt x="81" y="210"/>
                    <a:pt x="75" y="211"/>
                  </a:cubicBezTo>
                  <a:cubicBezTo>
                    <a:pt x="70" y="212"/>
                    <a:pt x="64" y="212"/>
                    <a:pt x="59" y="211"/>
                  </a:cubicBezTo>
                  <a:cubicBezTo>
                    <a:pt x="55" y="210"/>
                    <a:pt x="50" y="209"/>
                    <a:pt x="46" y="206"/>
                  </a:cubicBezTo>
                  <a:cubicBezTo>
                    <a:pt x="42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94927" y="295828"/>
            <a:ext cx="7447564" cy="950269"/>
          </a:xfrm>
        </p:spPr>
        <p:txBody>
          <a:bodyPr rIns="0" anchor="b"/>
          <a:lstStyle>
            <a:lvl1pPr algn="l">
              <a:defRPr sz="24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98898" y="1266888"/>
            <a:ext cx="7447564" cy="695639"/>
          </a:xfrm>
        </p:spPr>
        <p:txBody>
          <a:bodyPr rIns="0" bIns="0"/>
          <a:lstStyle>
            <a:lvl1pPr marL="0" indent="0" algn="l">
              <a:spcBef>
                <a:spcPts val="0"/>
              </a:spcBef>
              <a:buNone/>
              <a:defRPr sz="1350" cap="all" baseline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73E8B6A-5748-4F44-8BC8-41D7C64F8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03BFBC-EC8C-4197-AD1B-EAB4350C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38" y="2108202"/>
            <a:ext cx="7446524" cy="3235325"/>
          </a:xfrm>
        </p:spPr>
        <p:txBody>
          <a:bodyPr/>
          <a:lstStyle>
            <a:lvl1pPr marL="0" indent="0">
              <a:buNone/>
              <a:defRPr sz="1350"/>
            </a:lvl1pPr>
            <a:lvl2pPr marL="283369" indent="0">
              <a:buNone/>
              <a:defRPr/>
            </a:lvl2pPr>
            <a:lvl3pPr marL="452438" indent="0">
              <a:buNone/>
              <a:defRPr/>
            </a:lvl3pPr>
            <a:lvl4pPr marL="586978" indent="0">
              <a:buNone/>
              <a:defRPr/>
            </a:lvl4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B3895D8-BA30-4CC9-B98F-C4EA2D8CFE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498" y="0"/>
            <a:ext cx="4261503" cy="55845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5D3A0-145A-486F-91C4-A800110F7ECB}"/>
              </a:ext>
            </a:extLst>
          </p:cNvPr>
          <p:cNvSpPr/>
          <p:nvPr userDrawn="1"/>
        </p:nvSpPr>
        <p:spPr>
          <a:xfrm>
            <a:off x="0" y="2"/>
            <a:ext cx="12192000" cy="558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413544" y="5985764"/>
            <a:ext cx="10626797" cy="504825"/>
          </a:xfrm>
        </p:spPr>
        <p:txBody>
          <a:bodyPr rIns="91440" bIns="91440" anchor="b"/>
          <a:lstStyle>
            <a:lvl1pPr marL="0" indent="0" algn="r"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effectLst/>
                <a:latin typeface="+mj-lt"/>
              </a:defRPr>
            </a:lvl1pPr>
            <a:lvl2pPr marL="45718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A29BD72-2DF2-4450-A0A7-65237428BDE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 bwMode="gray">
          <a:xfrm>
            <a:off x="413544" y="1380238"/>
            <a:ext cx="11363325" cy="1651888"/>
          </a:xfrm>
        </p:spPr>
        <p:txBody>
          <a:bodyPr anchor="b"/>
          <a:lstStyle>
            <a:lvl1pPr algn="l">
              <a:defRPr sz="405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CAC6DE-753B-4204-BC9B-93A2EDFAE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1226" y="5905501"/>
            <a:ext cx="631551" cy="6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A5E-4728-45B2-B1DE-84A041DEFBD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1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739" y="2411506"/>
            <a:ext cx="11600523" cy="2447365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SzPct val="100000"/>
              <a:buFont typeface="+mj-lt"/>
              <a:buAutoNum type="arabicPeriod"/>
              <a:defRPr sz="2700"/>
            </a:lvl1pPr>
            <a:lvl2pPr marL="598885" indent="-315516">
              <a:lnSpc>
                <a:spcPct val="90000"/>
              </a:lnSpc>
              <a:buSzPct val="100000"/>
              <a:buFont typeface="+mj-lt"/>
              <a:buAutoNum type="arabicPeriod" startAt="2"/>
              <a:defRPr sz="2400"/>
            </a:lvl2pPr>
            <a:lvl3pPr marL="726281" indent="-273844">
              <a:lnSpc>
                <a:spcPct val="90000"/>
              </a:lnSpc>
              <a:buSzPct val="100000"/>
              <a:buFont typeface="+mj-lt"/>
              <a:buAutoNum type="arabicPeriod" startAt="3"/>
              <a:tabLst>
                <a:tab pos="598885" algn="l"/>
              </a:tabLst>
              <a:defRPr sz="2100"/>
            </a:lvl3pPr>
            <a:lvl4pPr marL="901304" indent="-275035">
              <a:lnSpc>
                <a:spcPct val="90000"/>
              </a:lnSpc>
              <a:buSzPct val="100000"/>
              <a:buFont typeface="+mj-lt"/>
              <a:buAutoNum type="arabicPeriod" startAt="4"/>
              <a:defRPr sz="1800"/>
            </a:lvl4pPr>
            <a:lvl5pPr marL="1069181" indent="-255985">
              <a:lnSpc>
                <a:spcPct val="90000"/>
              </a:lnSpc>
              <a:buSzPct val="100000"/>
              <a:buFont typeface="+mj-lt"/>
              <a:buAutoNum type="arabicPeriod" startAt="5"/>
              <a:defRPr sz="1500"/>
            </a:lvl5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A5E-4728-45B2-B1DE-84A041DEFBD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C0738-7A2C-4005-BBBD-5E00D48E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5" y="1264120"/>
            <a:ext cx="11247439" cy="4206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cap="all" baseline="0"/>
            </a:lvl1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A5E-4728-45B2-B1DE-84A041DEFBD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6"/>
            <a:ext cx="10473861" cy="6421425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5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57F3C2-ACF5-4404-9475-1769695E2A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40657-F874-4D7C-A211-7FDA775D87E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550" y="286873"/>
            <a:ext cx="5502711" cy="628425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FD628-EE1C-4A87-BA11-6509CAE45467}"/>
              </a:ext>
            </a:extLst>
          </p:cNvPr>
          <p:cNvGrpSpPr/>
          <p:nvPr userDrawn="1"/>
        </p:nvGrpSpPr>
        <p:grpSpPr>
          <a:xfrm>
            <a:off x="10918081" y="192126"/>
            <a:ext cx="978179" cy="978179"/>
            <a:chOff x="-2613026" y="1412876"/>
            <a:chExt cx="2073275" cy="2073275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4B739A3-BD51-4891-A106-FCDDC1F846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13026" y="1412876"/>
              <a:ext cx="2073275" cy="2073275"/>
            </a:xfrm>
            <a:custGeom>
              <a:avLst/>
              <a:gdLst>
                <a:gd name="T0" fmla="*/ 2041 w 2604"/>
                <a:gd name="T1" fmla="*/ 627 h 2604"/>
                <a:gd name="T2" fmla="*/ 2039 w 2604"/>
                <a:gd name="T3" fmla="*/ 626 h 2604"/>
                <a:gd name="T4" fmla="*/ 1974 w 2604"/>
                <a:gd name="T5" fmla="*/ 561 h 2604"/>
                <a:gd name="T6" fmla="*/ 1972 w 2604"/>
                <a:gd name="T7" fmla="*/ 559 h 2604"/>
                <a:gd name="T8" fmla="*/ 1300 w 2604"/>
                <a:gd name="T9" fmla="*/ 6 h 2604"/>
                <a:gd name="T10" fmla="*/ 630 w 2604"/>
                <a:gd name="T11" fmla="*/ 562 h 2604"/>
                <a:gd name="T12" fmla="*/ 551 w 2604"/>
                <a:gd name="T13" fmla="*/ 642 h 2604"/>
                <a:gd name="T14" fmla="*/ 6 w 2604"/>
                <a:gd name="T15" fmla="*/ 1306 h 2604"/>
                <a:gd name="T16" fmla="*/ 563 w 2604"/>
                <a:gd name="T17" fmla="*/ 1977 h 2604"/>
                <a:gd name="T18" fmla="*/ 565 w 2604"/>
                <a:gd name="T19" fmla="*/ 1978 h 2604"/>
                <a:gd name="T20" fmla="*/ 630 w 2604"/>
                <a:gd name="T21" fmla="*/ 2043 h 2604"/>
                <a:gd name="T22" fmla="*/ 1304 w 2604"/>
                <a:gd name="T23" fmla="*/ 2598 h 2604"/>
                <a:gd name="T24" fmla="*/ 1975 w 2604"/>
                <a:gd name="T25" fmla="*/ 2041 h 2604"/>
                <a:gd name="T26" fmla="*/ 1977 w 2604"/>
                <a:gd name="T27" fmla="*/ 2039 h 2604"/>
                <a:gd name="T28" fmla="*/ 2043 w 2604"/>
                <a:gd name="T29" fmla="*/ 1972 h 2604"/>
                <a:gd name="T30" fmla="*/ 2045 w 2604"/>
                <a:gd name="T31" fmla="*/ 1970 h 2604"/>
                <a:gd name="T32" fmla="*/ 2598 w 2604"/>
                <a:gd name="T33" fmla="*/ 1298 h 2604"/>
                <a:gd name="T34" fmla="*/ 2041 w 2604"/>
                <a:gd name="T35" fmla="*/ 627 h 2604"/>
                <a:gd name="T36" fmla="*/ 1972 w 2604"/>
                <a:gd name="T37" fmla="*/ 1898 h 2604"/>
                <a:gd name="T38" fmla="*/ 1903 w 2604"/>
                <a:gd name="T39" fmla="*/ 1967 h 2604"/>
                <a:gd name="T40" fmla="*/ 1311 w 2604"/>
                <a:gd name="T41" fmla="*/ 2487 h 2604"/>
                <a:gd name="T42" fmla="*/ 701 w 2604"/>
                <a:gd name="T43" fmla="*/ 1969 h 2604"/>
                <a:gd name="T44" fmla="*/ 637 w 2604"/>
                <a:gd name="T45" fmla="*/ 1905 h 2604"/>
                <a:gd name="T46" fmla="*/ 114 w 2604"/>
                <a:gd name="T47" fmla="*/ 1307 h 2604"/>
                <a:gd name="T48" fmla="*/ 624 w 2604"/>
                <a:gd name="T49" fmla="*/ 714 h 2604"/>
                <a:gd name="T50" fmla="*/ 703 w 2604"/>
                <a:gd name="T51" fmla="*/ 635 h 2604"/>
                <a:gd name="T52" fmla="*/ 1299 w 2604"/>
                <a:gd name="T53" fmla="*/ 114 h 2604"/>
                <a:gd name="T54" fmla="*/ 1900 w 2604"/>
                <a:gd name="T55" fmla="*/ 632 h 2604"/>
                <a:gd name="T56" fmla="*/ 1969 w 2604"/>
                <a:gd name="T57" fmla="*/ 701 h 2604"/>
                <a:gd name="T58" fmla="*/ 2490 w 2604"/>
                <a:gd name="T59" fmla="*/ 1297 h 2604"/>
                <a:gd name="T60" fmla="*/ 1972 w 2604"/>
                <a:gd name="T61" fmla="*/ 1898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04" h="2604">
                  <a:moveTo>
                    <a:pt x="2041" y="627"/>
                  </a:moveTo>
                  <a:cubicBezTo>
                    <a:pt x="2040" y="627"/>
                    <a:pt x="2040" y="626"/>
                    <a:pt x="2039" y="626"/>
                  </a:cubicBezTo>
                  <a:cubicBezTo>
                    <a:pt x="1974" y="561"/>
                    <a:pt x="1974" y="561"/>
                    <a:pt x="1974" y="561"/>
                  </a:cubicBezTo>
                  <a:cubicBezTo>
                    <a:pt x="1973" y="560"/>
                    <a:pt x="1973" y="560"/>
                    <a:pt x="1972" y="559"/>
                  </a:cubicBezTo>
                  <a:cubicBezTo>
                    <a:pt x="1654" y="243"/>
                    <a:pt x="1367" y="8"/>
                    <a:pt x="1300" y="6"/>
                  </a:cubicBezTo>
                  <a:cubicBezTo>
                    <a:pt x="1240" y="0"/>
                    <a:pt x="951" y="239"/>
                    <a:pt x="630" y="562"/>
                  </a:cubicBezTo>
                  <a:cubicBezTo>
                    <a:pt x="551" y="642"/>
                    <a:pt x="551" y="642"/>
                    <a:pt x="551" y="642"/>
                  </a:cubicBezTo>
                  <a:cubicBezTo>
                    <a:pt x="239" y="956"/>
                    <a:pt x="8" y="1239"/>
                    <a:pt x="6" y="1306"/>
                  </a:cubicBezTo>
                  <a:cubicBezTo>
                    <a:pt x="0" y="1366"/>
                    <a:pt x="240" y="1655"/>
                    <a:pt x="563" y="1977"/>
                  </a:cubicBezTo>
                  <a:cubicBezTo>
                    <a:pt x="564" y="1977"/>
                    <a:pt x="564" y="1978"/>
                    <a:pt x="565" y="1978"/>
                  </a:cubicBezTo>
                  <a:cubicBezTo>
                    <a:pt x="630" y="2043"/>
                    <a:pt x="630" y="2043"/>
                    <a:pt x="630" y="2043"/>
                  </a:cubicBezTo>
                  <a:cubicBezTo>
                    <a:pt x="631" y="2044"/>
                    <a:pt x="1237" y="2596"/>
                    <a:pt x="1304" y="2598"/>
                  </a:cubicBezTo>
                  <a:cubicBezTo>
                    <a:pt x="1364" y="2604"/>
                    <a:pt x="1653" y="2364"/>
                    <a:pt x="1975" y="2041"/>
                  </a:cubicBezTo>
                  <a:cubicBezTo>
                    <a:pt x="1975" y="2040"/>
                    <a:pt x="1976" y="2040"/>
                    <a:pt x="1977" y="2039"/>
                  </a:cubicBezTo>
                  <a:cubicBezTo>
                    <a:pt x="2043" y="1972"/>
                    <a:pt x="2043" y="1972"/>
                    <a:pt x="2043" y="1972"/>
                  </a:cubicBezTo>
                  <a:cubicBezTo>
                    <a:pt x="2044" y="1971"/>
                    <a:pt x="2044" y="1971"/>
                    <a:pt x="2045" y="1970"/>
                  </a:cubicBezTo>
                  <a:cubicBezTo>
                    <a:pt x="2361" y="1653"/>
                    <a:pt x="2596" y="1366"/>
                    <a:pt x="2598" y="1298"/>
                  </a:cubicBezTo>
                  <a:cubicBezTo>
                    <a:pt x="2604" y="1238"/>
                    <a:pt x="2364" y="949"/>
                    <a:pt x="2041" y="627"/>
                  </a:cubicBezTo>
                  <a:close/>
                  <a:moveTo>
                    <a:pt x="1972" y="1898"/>
                  </a:moveTo>
                  <a:cubicBezTo>
                    <a:pt x="1903" y="1967"/>
                    <a:pt x="1903" y="1967"/>
                    <a:pt x="1903" y="1967"/>
                  </a:cubicBezTo>
                  <a:cubicBezTo>
                    <a:pt x="1607" y="2265"/>
                    <a:pt x="1390" y="2441"/>
                    <a:pt x="1311" y="2487"/>
                  </a:cubicBezTo>
                  <a:cubicBezTo>
                    <a:pt x="1205" y="2417"/>
                    <a:pt x="876" y="2129"/>
                    <a:pt x="701" y="1969"/>
                  </a:cubicBezTo>
                  <a:cubicBezTo>
                    <a:pt x="637" y="1905"/>
                    <a:pt x="637" y="1905"/>
                    <a:pt x="637" y="1905"/>
                  </a:cubicBezTo>
                  <a:cubicBezTo>
                    <a:pt x="332" y="1602"/>
                    <a:pt x="154" y="1381"/>
                    <a:pt x="114" y="1307"/>
                  </a:cubicBezTo>
                  <a:cubicBezTo>
                    <a:pt x="153" y="1234"/>
                    <a:pt x="326" y="1015"/>
                    <a:pt x="624" y="714"/>
                  </a:cubicBezTo>
                  <a:cubicBezTo>
                    <a:pt x="703" y="635"/>
                    <a:pt x="703" y="635"/>
                    <a:pt x="703" y="635"/>
                  </a:cubicBezTo>
                  <a:cubicBezTo>
                    <a:pt x="1005" y="331"/>
                    <a:pt x="1225" y="154"/>
                    <a:pt x="1299" y="114"/>
                  </a:cubicBezTo>
                  <a:cubicBezTo>
                    <a:pt x="1373" y="153"/>
                    <a:pt x="1595" y="329"/>
                    <a:pt x="1900" y="632"/>
                  </a:cubicBezTo>
                  <a:cubicBezTo>
                    <a:pt x="1969" y="701"/>
                    <a:pt x="1969" y="701"/>
                    <a:pt x="1969" y="701"/>
                  </a:cubicBezTo>
                  <a:cubicBezTo>
                    <a:pt x="2272" y="1003"/>
                    <a:pt x="2450" y="1223"/>
                    <a:pt x="2490" y="1297"/>
                  </a:cubicBezTo>
                  <a:cubicBezTo>
                    <a:pt x="2451" y="1371"/>
                    <a:pt x="2275" y="1593"/>
                    <a:pt x="1972" y="1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C46CE00-8E65-4275-BB42-BFD570280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8676" y="2217738"/>
              <a:ext cx="304800" cy="465138"/>
            </a:xfrm>
            <a:custGeom>
              <a:avLst/>
              <a:gdLst>
                <a:gd name="T0" fmla="*/ 49 w 383"/>
                <a:gd name="T1" fmla="*/ 496 h 586"/>
                <a:gd name="T2" fmla="*/ 161 w 383"/>
                <a:gd name="T3" fmla="*/ 496 h 586"/>
                <a:gd name="T4" fmla="*/ 160 w 383"/>
                <a:gd name="T5" fmla="*/ 201 h 586"/>
                <a:gd name="T6" fmla="*/ 162 w 383"/>
                <a:gd name="T7" fmla="*/ 156 h 586"/>
                <a:gd name="T8" fmla="*/ 95 w 383"/>
                <a:gd name="T9" fmla="*/ 211 h 586"/>
                <a:gd name="T10" fmla="*/ 83 w 383"/>
                <a:gd name="T11" fmla="*/ 218 h 586"/>
                <a:gd name="T12" fmla="*/ 70 w 383"/>
                <a:gd name="T13" fmla="*/ 220 h 586"/>
                <a:gd name="T14" fmla="*/ 51 w 383"/>
                <a:gd name="T15" fmla="*/ 216 h 586"/>
                <a:gd name="T16" fmla="*/ 39 w 383"/>
                <a:gd name="T17" fmla="*/ 206 h 586"/>
                <a:gd name="T18" fmla="*/ 0 w 383"/>
                <a:gd name="T19" fmla="*/ 154 h 586"/>
                <a:gd name="T20" fmla="*/ 182 w 383"/>
                <a:gd name="T21" fmla="*/ 0 h 586"/>
                <a:gd name="T22" fmla="*/ 284 w 383"/>
                <a:gd name="T23" fmla="*/ 0 h 586"/>
                <a:gd name="T24" fmla="*/ 286 w 383"/>
                <a:gd name="T25" fmla="*/ 496 h 586"/>
                <a:gd name="T26" fmla="*/ 382 w 383"/>
                <a:gd name="T27" fmla="*/ 495 h 586"/>
                <a:gd name="T28" fmla="*/ 383 w 383"/>
                <a:gd name="T29" fmla="*/ 585 h 586"/>
                <a:gd name="T30" fmla="*/ 49 w 383"/>
                <a:gd name="T31" fmla="*/ 586 h 586"/>
                <a:gd name="T32" fmla="*/ 49 w 383"/>
                <a:gd name="T33" fmla="*/ 4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6">
                  <a:moveTo>
                    <a:pt x="49" y="496"/>
                  </a:moveTo>
                  <a:cubicBezTo>
                    <a:pt x="161" y="496"/>
                    <a:pt x="161" y="496"/>
                    <a:pt x="161" y="496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186"/>
                    <a:pt x="161" y="171"/>
                    <a:pt x="162" y="156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1" y="214"/>
                    <a:pt x="87" y="217"/>
                    <a:pt x="83" y="218"/>
                  </a:cubicBezTo>
                  <a:cubicBezTo>
                    <a:pt x="78" y="220"/>
                    <a:pt x="74" y="220"/>
                    <a:pt x="70" y="220"/>
                  </a:cubicBezTo>
                  <a:cubicBezTo>
                    <a:pt x="63" y="220"/>
                    <a:pt x="57" y="219"/>
                    <a:pt x="51" y="216"/>
                  </a:cubicBezTo>
                  <a:cubicBezTo>
                    <a:pt x="46" y="213"/>
                    <a:pt x="42" y="210"/>
                    <a:pt x="39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382" y="495"/>
                    <a:pt x="382" y="495"/>
                    <a:pt x="382" y="495"/>
                  </a:cubicBezTo>
                  <a:cubicBezTo>
                    <a:pt x="383" y="585"/>
                    <a:pt x="383" y="585"/>
                    <a:pt x="383" y="585"/>
                  </a:cubicBezTo>
                  <a:cubicBezTo>
                    <a:pt x="49" y="586"/>
                    <a:pt x="49" y="586"/>
                    <a:pt x="49" y="586"/>
                  </a:cubicBezTo>
                  <a:lnTo>
                    <a:pt x="49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CB3568B-BE8A-43D9-82A8-E59E0DE147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757363" y="2211388"/>
              <a:ext cx="344488" cy="476250"/>
            </a:xfrm>
            <a:custGeom>
              <a:avLst/>
              <a:gdLst>
                <a:gd name="T0" fmla="*/ 434 w 434"/>
                <a:gd name="T1" fmla="*/ 298 h 598"/>
                <a:gd name="T2" fmla="*/ 418 w 434"/>
                <a:gd name="T3" fmla="*/ 431 h 598"/>
                <a:gd name="T4" fmla="*/ 372 w 434"/>
                <a:gd name="T5" fmla="*/ 524 h 598"/>
                <a:gd name="T6" fmla="*/ 304 w 434"/>
                <a:gd name="T7" fmla="*/ 580 h 598"/>
                <a:gd name="T8" fmla="*/ 217 w 434"/>
                <a:gd name="T9" fmla="*/ 598 h 598"/>
                <a:gd name="T10" fmla="*/ 131 w 434"/>
                <a:gd name="T11" fmla="*/ 580 h 598"/>
                <a:gd name="T12" fmla="*/ 62 w 434"/>
                <a:gd name="T13" fmla="*/ 525 h 598"/>
                <a:gd name="T14" fmla="*/ 17 w 434"/>
                <a:gd name="T15" fmla="*/ 432 h 598"/>
                <a:gd name="T16" fmla="*/ 0 w 434"/>
                <a:gd name="T17" fmla="*/ 299 h 598"/>
                <a:gd name="T18" fmla="*/ 16 w 434"/>
                <a:gd name="T19" fmla="*/ 166 h 598"/>
                <a:gd name="T20" fmla="*/ 61 w 434"/>
                <a:gd name="T21" fmla="*/ 73 h 598"/>
                <a:gd name="T22" fmla="*/ 129 w 434"/>
                <a:gd name="T23" fmla="*/ 18 h 598"/>
                <a:gd name="T24" fmla="*/ 215 w 434"/>
                <a:gd name="T25" fmla="*/ 0 h 598"/>
                <a:gd name="T26" fmla="*/ 302 w 434"/>
                <a:gd name="T27" fmla="*/ 18 h 598"/>
                <a:gd name="T28" fmla="*/ 371 w 434"/>
                <a:gd name="T29" fmla="*/ 72 h 598"/>
                <a:gd name="T30" fmla="*/ 417 w 434"/>
                <a:gd name="T31" fmla="*/ 165 h 598"/>
                <a:gd name="T32" fmla="*/ 434 w 434"/>
                <a:gd name="T33" fmla="*/ 298 h 598"/>
                <a:gd name="T34" fmla="*/ 305 w 434"/>
                <a:gd name="T35" fmla="*/ 299 h 598"/>
                <a:gd name="T36" fmla="*/ 297 w 434"/>
                <a:gd name="T37" fmla="*/ 199 h 598"/>
                <a:gd name="T38" fmla="*/ 277 w 434"/>
                <a:gd name="T39" fmla="*/ 138 h 598"/>
                <a:gd name="T40" fmla="*/ 248 w 434"/>
                <a:gd name="T41" fmla="*/ 108 h 598"/>
                <a:gd name="T42" fmla="*/ 216 w 434"/>
                <a:gd name="T43" fmla="*/ 100 h 598"/>
                <a:gd name="T44" fmla="*/ 183 w 434"/>
                <a:gd name="T45" fmla="*/ 108 h 598"/>
                <a:gd name="T46" fmla="*/ 155 w 434"/>
                <a:gd name="T47" fmla="*/ 139 h 598"/>
                <a:gd name="T48" fmla="*/ 136 w 434"/>
                <a:gd name="T49" fmla="*/ 200 h 598"/>
                <a:gd name="T50" fmla="*/ 129 w 434"/>
                <a:gd name="T51" fmla="*/ 299 h 598"/>
                <a:gd name="T52" fmla="*/ 136 w 434"/>
                <a:gd name="T53" fmla="*/ 399 h 598"/>
                <a:gd name="T54" fmla="*/ 156 w 434"/>
                <a:gd name="T55" fmla="*/ 459 h 598"/>
                <a:gd name="T56" fmla="*/ 184 w 434"/>
                <a:gd name="T57" fmla="*/ 490 h 598"/>
                <a:gd name="T58" fmla="*/ 217 w 434"/>
                <a:gd name="T59" fmla="*/ 498 h 598"/>
                <a:gd name="T60" fmla="*/ 249 w 434"/>
                <a:gd name="T61" fmla="*/ 490 h 598"/>
                <a:gd name="T62" fmla="*/ 278 w 434"/>
                <a:gd name="T63" fmla="*/ 459 h 598"/>
                <a:gd name="T64" fmla="*/ 298 w 434"/>
                <a:gd name="T65" fmla="*/ 398 h 598"/>
                <a:gd name="T66" fmla="*/ 305 w 434"/>
                <a:gd name="T67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98">
                  <a:moveTo>
                    <a:pt x="434" y="298"/>
                  </a:moveTo>
                  <a:cubicBezTo>
                    <a:pt x="434" y="349"/>
                    <a:pt x="429" y="394"/>
                    <a:pt x="418" y="431"/>
                  </a:cubicBezTo>
                  <a:cubicBezTo>
                    <a:pt x="407" y="469"/>
                    <a:pt x="392" y="500"/>
                    <a:pt x="372" y="524"/>
                  </a:cubicBezTo>
                  <a:cubicBezTo>
                    <a:pt x="353" y="549"/>
                    <a:pt x="330" y="568"/>
                    <a:pt x="304" y="580"/>
                  </a:cubicBezTo>
                  <a:cubicBezTo>
                    <a:pt x="277" y="592"/>
                    <a:pt x="248" y="598"/>
                    <a:pt x="217" y="598"/>
                  </a:cubicBezTo>
                  <a:cubicBezTo>
                    <a:pt x="186" y="598"/>
                    <a:pt x="157" y="592"/>
                    <a:pt x="131" y="580"/>
                  </a:cubicBezTo>
                  <a:cubicBezTo>
                    <a:pt x="104" y="568"/>
                    <a:pt x="82" y="550"/>
                    <a:pt x="62" y="525"/>
                  </a:cubicBezTo>
                  <a:cubicBezTo>
                    <a:pt x="43" y="501"/>
                    <a:pt x="28" y="470"/>
                    <a:pt x="17" y="432"/>
                  </a:cubicBezTo>
                  <a:cubicBezTo>
                    <a:pt x="6" y="395"/>
                    <a:pt x="0" y="351"/>
                    <a:pt x="0" y="299"/>
                  </a:cubicBezTo>
                  <a:cubicBezTo>
                    <a:pt x="0" y="248"/>
                    <a:pt x="5" y="204"/>
                    <a:pt x="16" y="166"/>
                  </a:cubicBezTo>
                  <a:cubicBezTo>
                    <a:pt x="27" y="129"/>
                    <a:pt x="42" y="98"/>
                    <a:pt x="61" y="73"/>
                  </a:cubicBezTo>
                  <a:cubicBezTo>
                    <a:pt x="80" y="48"/>
                    <a:pt x="103" y="30"/>
                    <a:pt x="129" y="18"/>
                  </a:cubicBezTo>
                  <a:cubicBezTo>
                    <a:pt x="155" y="6"/>
                    <a:pt x="184" y="0"/>
                    <a:pt x="215" y="0"/>
                  </a:cubicBezTo>
                  <a:cubicBezTo>
                    <a:pt x="246" y="0"/>
                    <a:pt x="275" y="6"/>
                    <a:pt x="302" y="18"/>
                  </a:cubicBezTo>
                  <a:cubicBezTo>
                    <a:pt x="328" y="29"/>
                    <a:pt x="352" y="48"/>
                    <a:pt x="371" y="72"/>
                  </a:cubicBezTo>
                  <a:cubicBezTo>
                    <a:pt x="391" y="97"/>
                    <a:pt x="406" y="128"/>
                    <a:pt x="417" y="165"/>
                  </a:cubicBezTo>
                  <a:cubicBezTo>
                    <a:pt x="428" y="203"/>
                    <a:pt x="434" y="247"/>
                    <a:pt x="434" y="298"/>
                  </a:cubicBezTo>
                  <a:close/>
                  <a:moveTo>
                    <a:pt x="305" y="299"/>
                  </a:moveTo>
                  <a:cubicBezTo>
                    <a:pt x="305" y="258"/>
                    <a:pt x="303" y="225"/>
                    <a:pt x="297" y="199"/>
                  </a:cubicBezTo>
                  <a:cubicBezTo>
                    <a:pt x="292" y="173"/>
                    <a:pt x="285" y="153"/>
                    <a:pt x="277" y="138"/>
                  </a:cubicBezTo>
                  <a:cubicBezTo>
                    <a:pt x="268" y="124"/>
                    <a:pt x="259" y="114"/>
                    <a:pt x="248" y="108"/>
                  </a:cubicBezTo>
                  <a:cubicBezTo>
                    <a:pt x="237" y="103"/>
                    <a:pt x="227" y="100"/>
                    <a:pt x="216" y="100"/>
                  </a:cubicBezTo>
                  <a:cubicBezTo>
                    <a:pt x="205" y="100"/>
                    <a:pt x="194" y="103"/>
                    <a:pt x="183" y="108"/>
                  </a:cubicBezTo>
                  <a:cubicBezTo>
                    <a:pt x="173" y="114"/>
                    <a:pt x="163" y="124"/>
                    <a:pt x="155" y="139"/>
                  </a:cubicBezTo>
                  <a:cubicBezTo>
                    <a:pt x="147" y="153"/>
                    <a:pt x="141" y="174"/>
                    <a:pt x="136" y="200"/>
                  </a:cubicBezTo>
                  <a:cubicBezTo>
                    <a:pt x="131" y="225"/>
                    <a:pt x="128" y="259"/>
                    <a:pt x="129" y="299"/>
                  </a:cubicBezTo>
                  <a:cubicBezTo>
                    <a:pt x="129" y="340"/>
                    <a:pt x="131" y="373"/>
                    <a:pt x="136" y="399"/>
                  </a:cubicBezTo>
                  <a:cubicBezTo>
                    <a:pt x="141" y="424"/>
                    <a:pt x="148" y="445"/>
                    <a:pt x="156" y="459"/>
                  </a:cubicBezTo>
                  <a:cubicBezTo>
                    <a:pt x="164" y="474"/>
                    <a:pt x="174" y="484"/>
                    <a:pt x="184" y="490"/>
                  </a:cubicBezTo>
                  <a:cubicBezTo>
                    <a:pt x="195" y="495"/>
                    <a:pt x="206" y="498"/>
                    <a:pt x="217" y="498"/>
                  </a:cubicBezTo>
                  <a:cubicBezTo>
                    <a:pt x="228" y="498"/>
                    <a:pt x="239" y="495"/>
                    <a:pt x="249" y="490"/>
                  </a:cubicBezTo>
                  <a:cubicBezTo>
                    <a:pt x="260" y="484"/>
                    <a:pt x="270" y="474"/>
                    <a:pt x="278" y="459"/>
                  </a:cubicBezTo>
                  <a:cubicBezTo>
                    <a:pt x="286" y="444"/>
                    <a:pt x="293" y="424"/>
                    <a:pt x="298" y="398"/>
                  </a:cubicBezTo>
                  <a:cubicBezTo>
                    <a:pt x="303" y="372"/>
                    <a:pt x="305" y="339"/>
                    <a:pt x="305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ADD9257-3086-40C5-BC56-BBEA01E58B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58901" y="2214563"/>
              <a:ext cx="306388" cy="466725"/>
            </a:xfrm>
            <a:custGeom>
              <a:avLst/>
              <a:gdLst>
                <a:gd name="T0" fmla="*/ 50 w 383"/>
                <a:gd name="T1" fmla="*/ 497 h 587"/>
                <a:gd name="T2" fmla="*/ 162 w 383"/>
                <a:gd name="T3" fmla="*/ 496 h 587"/>
                <a:gd name="T4" fmla="*/ 161 w 383"/>
                <a:gd name="T5" fmla="*/ 201 h 587"/>
                <a:gd name="T6" fmla="*/ 162 w 383"/>
                <a:gd name="T7" fmla="*/ 156 h 587"/>
                <a:gd name="T8" fmla="*/ 96 w 383"/>
                <a:gd name="T9" fmla="*/ 211 h 587"/>
                <a:gd name="T10" fmla="*/ 83 w 383"/>
                <a:gd name="T11" fmla="*/ 218 h 587"/>
                <a:gd name="T12" fmla="*/ 71 w 383"/>
                <a:gd name="T13" fmla="*/ 221 h 587"/>
                <a:gd name="T14" fmla="*/ 52 w 383"/>
                <a:gd name="T15" fmla="*/ 216 h 587"/>
                <a:gd name="T16" fmla="*/ 40 w 383"/>
                <a:gd name="T17" fmla="*/ 206 h 587"/>
                <a:gd name="T18" fmla="*/ 0 w 383"/>
                <a:gd name="T19" fmla="*/ 154 h 587"/>
                <a:gd name="T20" fmla="*/ 182 w 383"/>
                <a:gd name="T21" fmla="*/ 1 h 587"/>
                <a:gd name="T22" fmla="*/ 285 w 383"/>
                <a:gd name="T23" fmla="*/ 0 h 587"/>
                <a:gd name="T24" fmla="*/ 287 w 383"/>
                <a:gd name="T25" fmla="*/ 496 h 587"/>
                <a:gd name="T26" fmla="*/ 383 w 383"/>
                <a:gd name="T27" fmla="*/ 496 h 587"/>
                <a:gd name="T28" fmla="*/ 383 w 383"/>
                <a:gd name="T29" fmla="*/ 586 h 587"/>
                <a:gd name="T30" fmla="*/ 50 w 383"/>
                <a:gd name="T31" fmla="*/ 587 h 587"/>
                <a:gd name="T32" fmla="*/ 50 w 383"/>
                <a:gd name="T33" fmla="*/ 49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7">
                  <a:moveTo>
                    <a:pt x="50" y="497"/>
                  </a:moveTo>
                  <a:cubicBezTo>
                    <a:pt x="162" y="496"/>
                    <a:pt x="162" y="496"/>
                    <a:pt x="162" y="496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61" y="187"/>
                    <a:pt x="162" y="171"/>
                    <a:pt x="162" y="156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2" y="214"/>
                    <a:pt x="88" y="217"/>
                    <a:pt x="83" y="218"/>
                  </a:cubicBezTo>
                  <a:cubicBezTo>
                    <a:pt x="79" y="220"/>
                    <a:pt x="75" y="221"/>
                    <a:pt x="71" y="221"/>
                  </a:cubicBezTo>
                  <a:cubicBezTo>
                    <a:pt x="64" y="221"/>
                    <a:pt x="58" y="219"/>
                    <a:pt x="52" y="216"/>
                  </a:cubicBezTo>
                  <a:cubicBezTo>
                    <a:pt x="47" y="213"/>
                    <a:pt x="43" y="210"/>
                    <a:pt x="40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383" y="496"/>
                    <a:pt x="383" y="496"/>
                    <a:pt x="383" y="496"/>
                  </a:cubicBezTo>
                  <a:cubicBezTo>
                    <a:pt x="383" y="586"/>
                    <a:pt x="383" y="586"/>
                    <a:pt x="383" y="586"/>
                  </a:cubicBezTo>
                  <a:cubicBezTo>
                    <a:pt x="50" y="587"/>
                    <a:pt x="50" y="587"/>
                    <a:pt x="50" y="587"/>
                  </a:cubicBezTo>
                  <a:lnTo>
                    <a:pt x="5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</p:grpSp>
    </p:spTree>
    <p:extLst>
      <p:ext uri="{BB962C8B-B14F-4D97-AF65-F5344CB8AC3E}">
        <p14:creationId xmlns:p14="http://schemas.microsoft.com/office/powerpoint/2010/main" val="21022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62F27B-EAE9-4134-8DB8-46FB6E7C9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40657-F874-4D7C-A211-7FDA775D87E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39" y="286871"/>
            <a:ext cx="5513391" cy="628425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A79D7-71F1-401E-B70B-3FFB366F4565}"/>
              </a:ext>
            </a:extLst>
          </p:cNvPr>
          <p:cNvGrpSpPr/>
          <p:nvPr userDrawn="1"/>
        </p:nvGrpSpPr>
        <p:grpSpPr>
          <a:xfrm>
            <a:off x="295740" y="192126"/>
            <a:ext cx="978179" cy="978179"/>
            <a:chOff x="-2613026" y="1412876"/>
            <a:chExt cx="2073275" cy="2073275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2502B54-B414-4893-8B30-4CA78E54AB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13026" y="1412876"/>
              <a:ext cx="2073275" cy="2073275"/>
            </a:xfrm>
            <a:custGeom>
              <a:avLst/>
              <a:gdLst>
                <a:gd name="T0" fmla="*/ 2041 w 2604"/>
                <a:gd name="T1" fmla="*/ 627 h 2604"/>
                <a:gd name="T2" fmla="*/ 2039 w 2604"/>
                <a:gd name="T3" fmla="*/ 626 h 2604"/>
                <a:gd name="T4" fmla="*/ 1974 w 2604"/>
                <a:gd name="T5" fmla="*/ 561 h 2604"/>
                <a:gd name="T6" fmla="*/ 1972 w 2604"/>
                <a:gd name="T7" fmla="*/ 559 h 2604"/>
                <a:gd name="T8" fmla="*/ 1300 w 2604"/>
                <a:gd name="T9" fmla="*/ 6 h 2604"/>
                <a:gd name="T10" fmla="*/ 630 w 2604"/>
                <a:gd name="T11" fmla="*/ 562 h 2604"/>
                <a:gd name="T12" fmla="*/ 551 w 2604"/>
                <a:gd name="T13" fmla="*/ 642 h 2604"/>
                <a:gd name="T14" fmla="*/ 6 w 2604"/>
                <a:gd name="T15" fmla="*/ 1306 h 2604"/>
                <a:gd name="T16" fmla="*/ 563 w 2604"/>
                <a:gd name="T17" fmla="*/ 1977 h 2604"/>
                <a:gd name="T18" fmla="*/ 565 w 2604"/>
                <a:gd name="T19" fmla="*/ 1978 h 2604"/>
                <a:gd name="T20" fmla="*/ 630 w 2604"/>
                <a:gd name="T21" fmla="*/ 2043 h 2604"/>
                <a:gd name="T22" fmla="*/ 1304 w 2604"/>
                <a:gd name="T23" fmla="*/ 2598 h 2604"/>
                <a:gd name="T24" fmla="*/ 1975 w 2604"/>
                <a:gd name="T25" fmla="*/ 2041 h 2604"/>
                <a:gd name="T26" fmla="*/ 1977 w 2604"/>
                <a:gd name="T27" fmla="*/ 2039 h 2604"/>
                <a:gd name="T28" fmla="*/ 2043 w 2604"/>
                <a:gd name="T29" fmla="*/ 1972 h 2604"/>
                <a:gd name="T30" fmla="*/ 2045 w 2604"/>
                <a:gd name="T31" fmla="*/ 1970 h 2604"/>
                <a:gd name="T32" fmla="*/ 2598 w 2604"/>
                <a:gd name="T33" fmla="*/ 1298 h 2604"/>
                <a:gd name="T34" fmla="*/ 2041 w 2604"/>
                <a:gd name="T35" fmla="*/ 627 h 2604"/>
                <a:gd name="T36" fmla="*/ 1972 w 2604"/>
                <a:gd name="T37" fmla="*/ 1898 h 2604"/>
                <a:gd name="T38" fmla="*/ 1903 w 2604"/>
                <a:gd name="T39" fmla="*/ 1967 h 2604"/>
                <a:gd name="T40" fmla="*/ 1311 w 2604"/>
                <a:gd name="T41" fmla="*/ 2487 h 2604"/>
                <a:gd name="T42" fmla="*/ 701 w 2604"/>
                <a:gd name="T43" fmla="*/ 1969 h 2604"/>
                <a:gd name="T44" fmla="*/ 637 w 2604"/>
                <a:gd name="T45" fmla="*/ 1905 h 2604"/>
                <a:gd name="T46" fmla="*/ 114 w 2604"/>
                <a:gd name="T47" fmla="*/ 1307 h 2604"/>
                <a:gd name="T48" fmla="*/ 624 w 2604"/>
                <a:gd name="T49" fmla="*/ 714 h 2604"/>
                <a:gd name="T50" fmla="*/ 703 w 2604"/>
                <a:gd name="T51" fmla="*/ 635 h 2604"/>
                <a:gd name="T52" fmla="*/ 1299 w 2604"/>
                <a:gd name="T53" fmla="*/ 114 h 2604"/>
                <a:gd name="T54" fmla="*/ 1900 w 2604"/>
                <a:gd name="T55" fmla="*/ 632 h 2604"/>
                <a:gd name="T56" fmla="*/ 1969 w 2604"/>
                <a:gd name="T57" fmla="*/ 701 h 2604"/>
                <a:gd name="T58" fmla="*/ 2490 w 2604"/>
                <a:gd name="T59" fmla="*/ 1297 h 2604"/>
                <a:gd name="T60" fmla="*/ 1972 w 2604"/>
                <a:gd name="T61" fmla="*/ 1898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04" h="2604">
                  <a:moveTo>
                    <a:pt x="2041" y="627"/>
                  </a:moveTo>
                  <a:cubicBezTo>
                    <a:pt x="2040" y="627"/>
                    <a:pt x="2040" y="626"/>
                    <a:pt x="2039" y="626"/>
                  </a:cubicBezTo>
                  <a:cubicBezTo>
                    <a:pt x="1974" y="561"/>
                    <a:pt x="1974" y="561"/>
                    <a:pt x="1974" y="561"/>
                  </a:cubicBezTo>
                  <a:cubicBezTo>
                    <a:pt x="1973" y="560"/>
                    <a:pt x="1973" y="560"/>
                    <a:pt x="1972" y="559"/>
                  </a:cubicBezTo>
                  <a:cubicBezTo>
                    <a:pt x="1654" y="243"/>
                    <a:pt x="1367" y="8"/>
                    <a:pt x="1300" y="6"/>
                  </a:cubicBezTo>
                  <a:cubicBezTo>
                    <a:pt x="1240" y="0"/>
                    <a:pt x="951" y="239"/>
                    <a:pt x="630" y="562"/>
                  </a:cubicBezTo>
                  <a:cubicBezTo>
                    <a:pt x="551" y="642"/>
                    <a:pt x="551" y="642"/>
                    <a:pt x="551" y="642"/>
                  </a:cubicBezTo>
                  <a:cubicBezTo>
                    <a:pt x="239" y="956"/>
                    <a:pt x="8" y="1239"/>
                    <a:pt x="6" y="1306"/>
                  </a:cubicBezTo>
                  <a:cubicBezTo>
                    <a:pt x="0" y="1366"/>
                    <a:pt x="240" y="1655"/>
                    <a:pt x="563" y="1977"/>
                  </a:cubicBezTo>
                  <a:cubicBezTo>
                    <a:pt x="564" y="1977"/>
                    <a:pt x="564" y="1978"/>
                    <a:pt x="565" y="1978"/>
                  </a:cubicBezTo>
                  <a:cubicBezTo>
                    <a:pt x="630" y="2043"/>
                    <a:pt x="630" y="2043"/>
                    <a:pt x="630" y="2043"/>
                  </a:cubicBezTo>
                  <a:cubicBezTo>
                    <a:pt x="631" y="2044"/>
                    <a:pt x="1237" y="2596"/>
                    <a:pt x="1304" y="2598"/>
                  </a:cubicBezTo>
                  <a:cubicBezTo>
                    <a:pt x="1364" y="2604"/>
                    <a:pt x="1653" y="2364"/>
                    <a:pt x="1975" y="2041"/>
                  </a:cubicBezTo>
                  <a:cubicBezTo>
                    <a:pt x="1975" y="2040"/>
                    <a:pt x="1976" y="2040"/>
                    <a:pt x="1977" y="2039"/>
                  </a:cubicBezTo>
                  <a:cubicBezTo>
                    <a:pt x="2043" y="1972"/>
                    <a:pt x="2043" y="1972"/>
                    <a:pt x="2043" y="1972"/>
                  </a:cubicBezTo>
                  <a:cubicBezTo>
                    <a:pt x="2044" y="1971"/>
                    <a:pt x="2044" y="1971"/>
                    <a:pt x="2045" y="1970"/>
                  </a:cubicBezTo>
                  <a:cubicBezTo>
                    <a:pt x="2361" y="1653"/>
                    <a:pt x="2596" y="1366"/>
                    <a:pt x="2598" y="1298"/>
                  </a:cubicBezTo>
                  <a:cubicBezTo>
                    <a:pt x="2604" y="1238"/>
                    <a:pt x="2364" y="949"/>
                    <a:pt x="2041" y="627"/>
                  </a:cubicBezTo>
                  <a:close/>
                  <a:moveTo>
                    <a:pt x="1972" y="1898"/>
                  </a:moveTo>
                  <a:cubicBezTo>
                    <a:pt x="1903" y="1967"/>
                    <a:pt x="1903" y="1967"/>
                    <a:pt x="1903" y="1967"/>
                  </a:cubicBezTo>
                  <a:cubicBezTo>
                    <a:pt x="1607" y="2265"/>
                    <a:pt x="1390" y="2441"/>
                    <a:pt x="1311" y="2487"/>
                  </a:cubicBezTo>
                  <a:cubicBezTo>
                    <a:pt x="1205" y="2417"/>
                    <a:pt x="876" y="2129"/>
                    <a:pt x="701" y="1969"/>
                  </a:cubicBezTo>
                  <a:cubicBezTo>
                    <a:pt x="637" y="1905"/>
                    <a:pt x="637" y="1905"/>
                    <a:pt x="637" y="1905"/>
                  </a:cubicBezTo>
                  <a:cubicBezTo>
                    <a:pt x="332" y="1602"/>
                    <a:pt x="154" y="1381"/>
                    <a:pt x="114" y="1307"/>
                  </a:cubicBezTo>
                  <a:cubicBezTo>
                    <a:pt x="153" y="1234"/>
                    <a:pt x="326" y="1015"/>
                    <a:pt x="624" y="714"/>
                  </a:cubicBezTo>
                  <a:cubicBezTo>
                    <a:pt x="703" y="635"/>
                    <a:pt x="703" y="635"/>
                    <a:pt x="703" y="635"/>
                  </a:cubicBezTo>
                  <a:cubicBezTo>
                    <a:pt x="1005" y="331"/>
                    <a:pt x="1225" y="154"/>
                    <a:pt x="1299" y="114"/>
                  </a:cubicBezTo>
                  <a:cubicBezTo>
                    <a:pt x="1373" y="153"/>
                    <a:pt x="1595" y="329"/>
                    <a:pt x="1900" y="632"/>
                  </a:cubicBezTo>
                  <a:cubicBezTo>
                    <a:pt x="1969" y="701"/>
                    <a:pt x="1969" y="701"/>
                    <a:pt x="1969" y="701"/>
                  </a:cubicBezTo>
                  <a:cubicBezTo>
                    <a:pt x="2272" y="1003"/>
                    <a:pt x="2450" y="1223"/>
                    <a:pt x="2490" y="1297"/>
                  </a:cubicBezTo>
                  <a:cubicBezTo>
                    <a:pt x="2451" y="1371"/>
                    <a:pt x="2275" y="1593"/>
                    <a:pt x="1972" y="1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71D1FF8-0111-4164-A5AF-705CE72CA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8676" y="2217738"/>
              <a:ext cx="304800" cy="465138"/>
            </a:xfrm>
            <a:custGeom>
              <a:avLst/>
              <a:gdLst>
                <a:gd name="T0" fmla="*/ 49 w 383"/>
                <a:gd name="T1" fmla="*/ 496 h 586"/>
                <a:gd name="T2" fmla="*/ 161 w 383"/>
                <a:gd name="T3" fmla="*/ 496 h 586"/>
                <a:gd name="T4" fmla="*/ 160 w 383"/>
                <a:gd name="T5" fmla="*/ 201 h 586"/>
                <a:gd name="T6" fmla="*/ 162 w 383"/>
                <a:gd name="T7" fmla="*/ 156 h 586"/>
                <a:gd name="T8" fmla="*/ 95 w 383"/>
                <a:gd name="T9" fmla="*/ 211 h 586"/>
                <a:gd name="T10" fmla="*/ 83 w 383"/>
                <a:gd name="T11" fmla="*/ 218 h 586"/>
                <a:gd name="T12" fmla="*/ 70 w 383"/>
                <a:gd name="T13" fmla="*/ 220 h 586"/>
                <a:gd name="T14" fmla="*/ 51 w 383"/>
                <a:gd name="T15" fmla="*/ 216 h 586"/>
                <a:gd name="T16" fmla="*/ 39 w 383"/>
                <a:gd name="T17" fmla="*/ 206 h 586"/>
                <a:gd name="T18" fmla="*/ 0 w 383"/>
                <a:gd name="T19" fmla="*/ 154 h 586"/>
                <a:gd name="T20" fmla="*/ 182 w 383"/>
                <a:gd name="T21" fmla="*/ 0 h 586"/>
                <a:gd name="T22" fmla="*/ 284 w 383"/>
                <a:gd name="T23" fmla="*/ 0 h 586"/>
                <a:gd name="T24" fmla="*/ 286 w 383"/>
                <a:gd name="T25" fmla="*/ 496 h 586"/>
                <a:gd name="T26" fmla="*/ 382 w 383"/>
                <a:gd name="T27" fmla="*/ 495 h 586"/>
                <a:gd name="T28" fmla="*/ 383 w 383"/>
                <a:gd name="T29" fmla="*/ 585 h 586"/>
                <a:gd name="T30" fmla="*/ 49 w 383"/>
                <a:gd name="T31" fmla="*/ 586 h 586"/>
                <a:gd name="T32" fmla="*/ 49 w 383"/>
                <a:gd name="T33" fmla="*/ 4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6">
                  <a:moveTo>
                    <a:pt x="49" y="496"/>
                  </a:moveTo>
                  <a:cubicBezTo>
                    <a:pt x="161" y="496"/>
                    <a:pt x="161" y="496"/>
                    <a:pt x="161" y="496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186"/>
                    <a:pt x="161" y="171"/>
                    <a:pt x="162" y="156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1" y="214"/>
                    <a:pt x="87" y="217"/>
                    <a:pt x="83" y="218"/>
                  </a:cubicBezTo>
                  <a:cubicBezTo>
                    <a:pt x="78" y="220"/>
                    <a:pt x="74" y="220"/>
                    <a:pt x="70" y="220"/>
                  </a:cubicBezTo>
                  <a:cubicBezTo>
                    <a:pt x="63" y="220"/>
                    <a:pt x="57" y="219"/>
                    <a:pt x="51" y="216"/>
                  </a:cubicBezTo>
                  <a:cubicBezTo>
                    <a:pt x="46" y="213"/>
                    <a:pt x="42" y="210"/>
                    <a:pt x="39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382" y="495"/>
                    <a:pt x="382" y="495"/>
                    <a:pt x="382" y="495"/>
                  </a:cubicBezTo>
                  <a:cubicBezTo>
                    <a:pt x="383" y="585"/>
                    <a:pt x="383" y="585"/>
                    <a:pt x="383" y="585"/>
                  </a:cubicBezTo>
                  <a:cubicBezTo>
                    <a:pt x="49" y="586"/>
                    <a:pt x="49" y="586"/>
                    <a:pt x="49" y="586"/>
                  </a:cubicBezTo>
                  <a:lnTo>
                    <a:pt x="49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029E1FD-6FC9-4643-B202-791750166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757363" y="2211388"/>
              <a:ext cx="344488" cy="476250"/>
            </a:xfrm>
            <a:custGeom>
              <a:avLst/>
              <a:gdLst>
                <a:gd name="T0" fmla="*/ 434 w 434"/>
                <a:gd name="T1" fmla="*/ 298 h 598"/>
                <a:gd name="T2" fmla="*/ 418 w 434"/>
                <a:gd name="T3" fmla="*/ 431 h 598"/>
                <a:gd name="T4" fmla="*/ 372 w 434"/>
                <a:gd name="T5" fmla="*/ 524 h 598"/>
                <a:gd name="T6" fmla="*/ 304 w 434"/>
                <a:gd name="T7" fmla="*/ 580 h 598"/>
                <a:gd name="T8" fmla="*/ 217 w 434"/>
                <a:gd name="T9" fmla="*/ 598 h 598"/>
                <a:gd name="T10" fmla="*/ 131 w 434"/>
                <a:gd name="T11" fmla="*/ 580 h 598"/>
                <a:gd name="T12" fmla="*/ 62 w 434"/>
                <a:gd name="T13" fmla="*/ 525 h 598"/>
                <a:gd name="T14" fmla="*/ 17 w 434"/>
                <a:gd name="T15" fmla="*/ 432 h 598"/>
                <a:gd name="T16" fmla="*/ 0 w 434"/>
                <a:gd name="T17" fmla="*/ 299 h 598"/>
                <a:gd name="T18" fmla="*/ 16 w 434"/>
                <a:gd name="T19" fmla="*/ 166 h 598"/>
                <a:gd name="T20" fmla="*/ 61 w 434"/>
                <a:gd name="T21" fmla="*/ 73 h 598"/>
                <a:gd name="T22" fmla="*/ 129 w 434"/>
                <a:gd name="T23" fmla="*/ 18 h 598"/>
                <a:gd name="T24" fmla="*/ 215 w 434"/>
                <a:gd name="T25" fmla="*/ 0 h 598"/>
                <a:gd name="T26" fmla="*/ 302 w 434"/>
                <a:gd name="T27" fmla="*/ 18 h 598"/>
                <a:gd name="T28" fmla="*/ 371 w 434"/>
                <a:gd name="T29" fmla="*/ 72 h 598"/>
                <a:gd name="T30" fmla="*/ 417 w 434"/>
                <a:gd name="T31" fmla="*/ 165 h 598"/>
                <a:gd name="T32" fmla="*/ 434 w 434"/>
                <a:gd name="T33" fmla="*/ 298 h 598"/>
                <a:gd name="T34" fmla="*/ 305 w 434"/>
                <a:gd name="T35" fmla="*/ 299 h 598"/>
                <a:gd name="T36" fmla="*/ 297 w 434"/>
                <a:gd name="T37" fmla="*/ 199 h 598"/>
                <a:gd name="T38" fmla="*/ 277 w 434"/>
                <a:gd name="T39" fmla="*/ 138 h 598"/>
                <a:gd name="T40" fmla="*/ 248 w 434"/>
                <a:gd name="T41" fmla="*/ 108 h 598"/>
                <a:gd name="T42" fmla="*/ 216 w 434"/>
                <a:gd name="T43" fmla="*/ 100 h 598"/>
                <a:gd name="T44" fmla="*/ 183 w 434"/>
                <a:gd name="T45" fmla="*/ 108 h 598"/>
                <a:gd name="T46" fmla="*/ 155 w 434"/>
                <a:gd name="T47" fmla="*/ 139 h 598"/>
                <a:gd name="T48" fmla="*/ 136 w 434"/>
                <a:gd name="T49" fmla="*/ 200 h 598"/>
                <a:gd name="T50" fmla="*/ 129 w 434"/>
                <a:gd name="T51" fmla="*/ 299 h 598"/>
                <a:gd name="T52" fmla="*/ 136 w 434"/>
                <a:gd name="T53" fmla="*/ 399 h 598"/>
                <a:gd name="T54" fmla="*/ 156 w 434"/>
                <a:gd name="T55" fmla="*/ 459 h 598"/>
                <a:gd name="T56" fmla="*/ 184 w 434"/>
                <a:gd name="T57" fmla="*/ 490 h 598"/>
                <a:gd name="T58" fmla="*/ 217 w 434"/>
                <a:gd name="T59" fmla="*/ 498 h 598"/>
                <a:gd name="T60" fmla="*/ 249 w 434"/>
                <a:gd name="T61" fmla="*/ 490 h 598"/>
                <a:gd name="T62" fmla="*/ 278 w 434"/>
                <a:gd name="T63" fmla="*/ 459 h 598"/>
                <a:gd name="T64" fmla="*/ 298 w 434"/>
                <a:gd name="T65" fmla="*/ 398 h 598"/>
                <a:gd name="T66" fmla="*/ 305 w 434"/>
                <a:gd name="T67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98">
                  <a:moveTo>
                    <a:pt x="434" y="298"/>
                  </a:moveTo>
                  <a:cubicBezTo>
                    <a:pt x="434" y="349"/>
                    <a:pt x="429" y="394"/>
                    <a:pt x="418" y="431"/>
                  </a:cubicBezTo>
                  <a:cubicBezTo>
                    <a:pt x="407" y="469"/>
                    <a:pt x="392" y="500"/>
                    <a:pt x="372" y="524"/>
                  </a:cubicBezTo>
                  <a:cubicBezTo>
                    <a:pt x="353" y="549"/>
                    <a:pt x="330" y="568"/>
                    <a:pt x="304" y="580"/>
                  </a:cubicBezTo>
                  <a:cubicBezTo>
                    <a:pt x="277" y="592"/>
                    <a:pt x="248" y="598"/>
                    <a:pt x="217" y="598"/>
                  </a:cubicBezTo>
                  <a:cubicBezTo>
                    <a:pt x="186" y="598"/>
                    <a:pt x="157" y="592"/>
                    <a:pt x="131" y="580"/>
                  </a:cubicBezTo>
                  <a:cubicBezTo>
                    <a:pt x="104" y="568"/>
                    <a:pt x="82" y="550"/>
                    <a:pt x="62" y="525"/>
                  </a:cubicBezTo>
                  <a:cubicBezTo>
                    <a:pt x="43" y="501"/>
                    <a:pt x="28" y="470"/>
                    <a:pt x="17" y="432"/>
                  </a:cubicBezTo>
                  <a:cubicBezTo>
                    <a:pt x="6" y="395"/>
                    <a:pt x="0" y="351"/>
                    <a:pt x="0" y="299"/>
                  </a:cubicBezTo>
                  <a:cubicBezTo>
                    <a:pt x="0" y="248"/>
                    <a:pt x="5" y="204"/>
                    <a:pt x="16" y="166"/>
                  </a:cubicBezTo>
                  <a:cubicBezTo>
                    <a:pt x="27" y="129"/>
                    <a:pt x="42" y="98"/>
                    <a:pt x="61" y="73"/>
                  </a:cubicBezTo>
                  <a:cubicBezTo>
                    <a:pt x="80" y="48"/>
                    <a:pt x="103" y="30"/>
                    <a:pt x="129" y="18"/>
                  </a:cubicBezTo>
                  <a:cubicBezTo>
                    <a:pt x="155" y="6"/>
                    <a:pt x="184" y="0"/>
                    <a:pt x="215" y="0"/>
                  </a:cubicBezTo>
                  <a:cubicBezTo>
                    <a:pt x="246" y="0"/>
                    <a:pt x="275" y="6"/>
                    <a:pt x="302" y="18"/>
                  </a:cubicBezTo>
                  <a:cubicBezTo>
                    <a:pt x="328" y="29"/>
                    <a:pt x="352" y="48"/>
                    <a:pt x="371" y="72"/>
                  </a:cubicBezTo>
                  <a:cubicBezTo>
                    <a:pt x="391" y="97"/>
                    <a:pt x="406" y="128"/>
                    <a:pt x="417" y="165"/>
                  </a:cubicBezTo>
                  <a:cubicBezTo>
                    <a:pt x="428" y="203"/>
                    <a:pt x="434" y="247"/>
                    <a:pt x="434" y="298"/>
                  </a:cubicBezTo>
                  <a:close/>
                  <a:moveTo>
                    <a:pt x="305" y="299"/>
                  </a:moveTo>
                  <a:cubicBezTo>
                    <a:pt x="305" y="258"/>
                    <a:pt x="303" y="225"/>
                    <a:pt x="297" y="199"/>
                  </a:cubicBezTo>
                  <a:cubicBezTo>
                    <a:pt x="292" y="173"/>
                    <a:pt x="285" y="153"/>
                    <a:pt x="277" y="138"/>
                  </a:cubicBezTo>
                  <a:cubicBezTo>
                    <a:pt x="268" y="124"/>
                    <a:pt x="259" y="114"/>
                    <a:pt x="248" y="108"/>
                  </a:cubicBezTo>
                  <a:cubicBezTo>
                    <a:pt x="237" y="103"/>
                    <a:pt x="227" y="100"/>
                    <a:pt x="216" y="100"/>
                  </a:cubicBezTo>
                  <a:cubicBezTo>
                    <a:pt x="205" y="100"/>
                    <a:pt x="194" y="103"/>
                    <a:pt x="183" y="108"/>
                  </a:cubicBezTo>
                  <a:cubicBezTo>
                    <a:pt x="173" y="114"/>
                    <a:pt x="163" y="124"/>
                    <a:pt x="155" y="139"/>
                  </a:cubicBezTo>
                  <a:cubicBezTo>
                    <a:pt x="147" y="153"/>
                    <a:pt x="141" y="174"/>
                    <a:pt x="136" y="200"/>
                  </a:cubicBezTo>
                  <a:cubicBezTo>
                    <a:pt x="131" y="225"/>
                    <a:pt x="128" y="259"/>
                    <a:pt x="129" y="299"/>
                  </a:cubicBezTo>
                  <a:cubicBezTo>
                    <a:pt x="129" y="340"/>
                    <a:pt x="131" y="373"/>
                    <a:pt x="136" y="399"/>
                  </a:cubicBezTo>
                  <a:cubicBezTo>
                    <a:pt x="141" y="424"/>
                    <a:pt x="148" y="445"/>
                    <a:pt x="156" y="459"/>
                  </a:cubicBezTo>
                  <a:cubicBezTo>
                    <a:pt x="164" y="474"/>
                    <a:pt x="174" y="484"/>
                    <a:pt x="184" y="490"/>
                  </a:cubicBezTo>
                  <a:cubicBezTo>
                    <a:pt x="195" y="495"/>
                    <a:pt x="206" y="498"/>
                    <a:pt x="217" y="498"/>
                  </a:cubicBezTo>
                  <a:cubicBezTo>
                    <a:pt x="228" y="498"/>
                    <a:pt x="239" y="495"/>
                    <a:pt x="249" y="490"/>
                  </a:cubicBezTo>
                  <a:cubicBezTo>
                    <a:pt x="260" y="484"/>
                    <a:pt x="270" y="474"/>
                    <a:pt x="278" y="459"/>
                  </a:cubicBezTo>
                  <a:cubicBezTo>
                    <a:pt x="286" y="444"/>
                    <a:pt x="293" y="424"/>
                    <a:pt x="298" y="398"/>
                  </a:cubicBezTo>
                  <a:cubicBezTo>
                    <a:pt x="303" y="372"/>
                    <a:pt x="305" y="339"/>
                    <a:pt x="305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93F7306-2CBA-4C80-9C89-76FA2393B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58901" y="2214563"/>
              <a:ext cx="306388" cy="466725"/>
            </a:xfrm>
            <a:custGeom>
              <a:avLst/>
              <a:gdLst>
                <a:gd name="T0" fmla="*/ 50 w 383"/>
                <a:gd name="T1" fmla="*/ 497 h 587"/>
                <a:gd name="T2" fmla="*/ 162 w 383"/>
                <a:gd name="T3" fmla="*/ 496 h 587"/>
                <a:gd name="T4" fmla="*/ 161 w 383"/>
                <a:gd name="T5" fmla="*/ 201 h 587"/>
                <a:gd name="T6" fmla="*/ 162 w 383"/>
                <a:gd name="T7" fmla="*/ 156 h 587"/>
                <a:gd name="T8" fmla="*/ 96 w 383"/>
                <a:gd name="T9" fmla="*/ 211 h 587"/>
                <a:gd name="T10" fmla="*/ 83 w 383"/>
                <a:gd name="T11" fmla="*/ 218 h 587"/>
                <a:gd name="T12" fmla="*/ 71 w 383"/>
                <a:gd name="T13" fmla="*/ 221 h 587"/>
                <a:gd name="T14" fmla="*/ 52 w 383"/>
                <a:gd name="T15" fmla="*/ 216 h 587"/>
                <a:gd name="T16" fmla="*/ 40 w 383"/>
                <a:gd name="T17" fmla="*/ 206 h 587"/>
                <a:gd name="T18" fmla="*/ 0 w 383"/>
                <a:gd name="T19" fmla="*/ 154 h 587"/>
                <a:gd name="T20" fmla="*/ 182 w 383"/>
                <a:gd name="T21" fmla="*/ 1 h 587"/>
                <a:gd name="T22" fmla="*/ 285 w 383"/>
                <a:gd name="T23" fmla="*/ 0 h 587"/>
                <a:gd name="T24" fmla="*/ 287 w 383"/>
                <a:gd name="T25" fmla="*/ 496 h 587"/>
                <a:gd name="T26" fmla="*/ 383 w 383"/>
                <a:gd name="T27" fmla="*/ 496 h 587"/>
                <a:gd name="T28" fmla="*/ 383 w 383"/>
                <a:gd name="T29" fmla="*/ 586 h 587"/>
                <a:gd name="T30" fmla="*/ 50 w 383"/>
                <a:gd name="T31" fmla="*/ 587 h 587"/>
                <a:gd name="T32" fmla="*/ 50 w 383"/>
                <a:gd name="T33" fmla="*/ 49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7">
                  <a:moveTo>
                    <a:pt x="50" y="497"/>
                  </a:moveTo>
                  <a:cubicBezTo>
                    <a:pt x="162" y="496"/>
                    <a:pt x="162" y="496"/>
                    <a:pt x="162" y="496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61" y="187"/>
                    <a:pt x="162" y="171"/>
                    <a:pt x="162" y="156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2" y="214"/>
                    <a:pt x="88" y="217"/>
                    <a:pt x="83" y="218"/>
                  </a:cubicBezTo>
                  <a:cubicBezTo>
                    <a:pt x="79" y="220"/>
                    <a:pt x="75" y="221"/>
                    <a:pt x="71" y="221"/>
                  </a:cubicBezTo>
                  <a:cubicBezTo>
                    <a:pt x="64" y="221"/>
                    <a:pt x="58" y="219"/>
                    <a:pt x="52" y="216"/>
                  </a:cubicBezTo>
                  <a:cubicBezTo>
                    <a:pt x="47" y="213"/>
                    <a:pt x="43" y="210"/>
                    <a:pt x="40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383" y="496"/>
                    <a:pt x="383" y="496"/>
                    <a:pt x="383" y="496"/>
                  </a:cubicBezTo>
                  <a:cubicBezTo>
                    <a:pt x="383" y="586"/>
                    <a:pt x="383" y="586"/>
                    <a:pt x="383" y="586"/>
                  </a:cubicBezTo>
                  <a:cubicBezTo>
                    <a:pt x="50" y="587"/>
                    <a:pt x="50" y="587"/>
                    <a:pt x="50" y="587"/>
                  </a:cubicBezTo>
                  <a:lnTo>
                    <a:pt x="5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</p:grpSp>
    </p:spTree>
    <p:extLst>
      <p:ext uri="{BB962C8B-B14F-4D97-AF65-F5344CB8AC3E}">
        <p14:creationId xmlns:p14="http://schemas.microsoft.com/office/powerpoint/2010/main" val="1936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97B39E-A4B8-4B46-BB17-CA32A1CCAF97}"/>
              </a:ext>
            </a:extLst>
          </p:cNvPr>
          <p:cNvGrpSpPr/>
          <p:nvPr userDrawn="1"/>
        </p:nvGrpSpPr>
        <p:grpSpPr>
          <a:xfrm>
            <a:off x="10918081" y="192126"/>
            <a:ext cx="978179" cy="978179"/>
            <a:chOff x="-2613026" y="1412876"/>
            <a:chExt cx="2073275" cy="20732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6EE6886-B251-492B-ADB2-B6E30EFBA1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13026" y="1412876"/>
              <a:ext cx="2073275" cy="2073275"/>
            </a:xfrm>
            <a:custGeom>
              <a:avLst/>
              <a:gdLst>
                <a:gd name="T0" fmla="*/ 2041 w 2604"/>
                <a:gd name="T1" fmla="*/ 627 h 2604"/>
                <a:gd name="T2" fmla="*/ 2039 w 2604"/>
                <a:gd name="T3" fmla="*/ 626 h 2604"/>
                <a:gd name="T4" fmla="*/ 1974 w 2604"/>
                <a:gd name="T5" fmla="*/ 561 h 2604"/>
                <a:gd name="T6" fmla="*/ 1972 w 2604"/>
                <a:gd name="T7" fmla="*/ 559 h 2604"/>
                <a:gd name="T8" fmla="*/ 1300 w 2604"/>
                <a:gd name="T9" fmla="*/ 6 h 2604"/>
                <a:gd name="T10" fmla="*/ 630 w 2604"/>
                <a:gd name="T11" fmla="*/ 562 h 2604"/>
                <a:gd name="T12" fmla="*/ 551 w 2604"/>
                <a:gd name="T13" fmla="*/ 642 h 2604"/>
                <a:gd name="T14" fmla="*/ 6 w 2604"/>
                <a:gd name="T15" fmla="*/ 1306 h 2604"/>
                <a:gd name="T16" fmla="*/ 563 w 2604"/>
                <a:gd name="T17" fmla="*/ 1977 h 2604"/>
                <a:gd name="T18" fmla="*/ 565 w 2604"/>
                <a:gd name="T19" fmla="*/ 1978 h 2604"/>
                <a:gd name="T20" fmla="*/ 630 w 2604"/>
                <a:gd name="T21" fmla="*/ 2043 h 2604"/>
                <a:gd name="T22" fmla="*/ 1304 w 2604"/>
                <a:gd name="T23" fmla="*/ 2598 h 2604"/>
                <a:gd name="T24" fmla="*/ 1975 w 2604"/>
                <a:gd name="T25" fmla="*/ 2041 h 2604"/>
                <a:gd name="T26" fmla="*/ 1977 w 2604"/>
                <a:gd name="T27" fmla="*/ 2039 h 2604"/>
                <a:gd name="T28" fmla="*/ 2043 w 2604"/>
                <a:gd name="T29" fmla="*/ 1972 h 2604"/>
                <a:gd name="T30" fmla="*/ 2045 w 2604"/>
                <a:gd name="T31" fmla="*/ 1970 h 2604"/>
                <a:gd name="T32" fmla="*/ 2598 w 2604"/>
                <a:gd name="T33" fmla="*/ 1298 h 2604"/>
                <a:gd name="T34" fmla="*/ 2041 w 2604"/>
                <a:gd name="T35" fmla="*/ 627 h 2604"/>
                <a:gd name="T36" fmla="*/ 1972 w 2604"/>
                <a:gd name="T37" fmla="*/ 1898 h 2604"/>
                <a:gd name="T38" fmla="*/ 1903 w 2604"/>
                <a:gd name="T39" fmla="*/ 1967 h 2604"/>
                <a:gd name="T40" fmla="*/ 1311 w 2604"/>
                <a:gd name="T41" fmla="*/ 2487 h 2604"/>
                <a:gd name="T42" fmla="*/ 701 w 2604"/>
                <a:gd name="T43" fmla="*/ 1969 h 2604"/>
                <a:gd name="T44" fmla="*/ 637 w 2604"/>
                <a:gd name="T45" fmla="*/ 1905 h 2604"/>
                <a:gd name="T46" fmla="*/ 114 w 2604"/>
                <a:gd name="T47" fmla="*/ 1307 h 2604"/>
                <a:gd name="T48" fmla="*/ 624 w 2604"/>
                <a:gd name="T49" fmla="*/ 714 h 2604"/>
                <a:gd name="T50" fmla="*/ 703 w 2604"/>
                <a:gd name="T51" fmla="*/ 635 h 2604"/>
                <a:gd name="T52" fmla="*/ 1299 w 2604"/>
                <a:gd name="T53" fmla="*/ 114 h 2604"/>
                <a:gd name="T54" fmla="*/ 1900 w 2604"/>
                <a:gd name="T55" fmla="*/ 632 h 2604"/>
                <a:gd name="T56" fmla="*/ 1969 w 2604"/>
                <a:gd name="T57" fmla="*/ 701 h 2604"/>
                <a:gd name="T58" fmla="*/ 2490 w 2604"/>
                <a:gd name="T59" fmla="*/ 1297 h 2604"/>
                <a:gd name="T60" fmla="*/ 1972 w 2604"/>
                <a:gd name="T61" fmla="*/ 1898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04" h="2604">
                  <a:moveTo>
                    <a:pt x="2041" y="627"/>
                  </a:moveTo>
                  <a:cubicBezTo>
                    <a:pt x="2040" y="627"/>
                    <a:pt x="2040" y="626"/>
                    <a:pt x="2039" y="626"/>
                  </a:cubicBezTo>
                  <a:cubicBezTo>
                    <a:pt x="1974" y="561"/>
                    <a:pt x="1974" y="561"/>
                    <a:pt x="1974" y="561"/>
                  </a:cubicBezTo>
                  <a:cubicBezTo>
                    <a:pt x="1973" y="560"/>
                    <a:pt x="1973" y="560"/>
                    <a:pt x="1972" y="559"/>
                  </a:cubicBezTo>
                  <a:cubicBezTo>
                    <a:pt x="1654" y="243"/>
                    <a:pt x="1367" y="8"/>
                    <a:pt x="1300" y="6"/>
                  </a:cubicBezTo>
                  <a:cubicBezTo>
                    <a:pt x="1240" y="0"/>
                    <a:pt x="951" y="239"/>
                    <a:pt x="630" y="562"/>
                  </a:cubicBezTo>
                  <a:cubicBezTo>
                    <a:pt x="551" y="642"/>
                    <a:pt x="551" y="642"/>
                    <a:pt x="551" y="642"/>
                  </a:cubicBezTo>
                  <a:cubicBezTo>
                    <a:pt x="239" y="956"/>
                    <a:pt x="8" y="1239"/>
                    <a:pt x="6" y="1306"/>
                  </a:cubicBezTo>
                  <a:cubicBezTo>
                    <a:pt x="0" y="1366"/>
                    <a:pt x="240" y="1655"/>
                    <a:pt x="563" y="1977"/>
                  </a:cubicBezTo>
                  <a:cubicBezTo>
                    <a:pt x="564" y="1977"/>
                    <a:pt x="564" y="1978"/>
                    <a:pt x="565" y="1978"/>
                  </a:cubicBezTo>
                  <a:cubicBezTo>
                    <a:pt x="630" y="2043"/>
                    <a:pt x="630" y="2043"/>
                    <a:pt x="630" y="2043"/>
                  </a:cubicBezTo>
                  <a:cubicBezTo>
                    <a:pt x="631" y="2044"/>
                    <a:pt x="1237" y="2596"/>
                    <a:pt x="1304" y="2598"/>
                  </a:cubicBezTo>
                  <a:cubicBezTo>
                    <a:pt x="1364" y="2604"/>
                    <a:pt x="1653" y="2364"/>
                    <a:pt x="1975" y="2041"/>
                  </a:cubicBezTo>
                  <a:cubicBezTo>
                    <a:pt x="1975" y="2040"/>
                    <a:pt x="1976" y="2040"/>
                    <a:pt x="1977" y="2039"/>
                  </a:cubicBezTo>
                  <a:cubicBezTo>
                    <a:pt x="2043" y="1972"/>
                    <a:pt x="2043" y="1972"/>
                    <a:pt x="2043" y="1972"/>
                  </a:cubicBezTo>
                  <a:cubicBezTo>
                    <a:pt x="2044" y="1971"/>
                    <a:pt x="2044" y="1971"/>
                    <a:pt x="2045" y="1970"/>
                  </a:cubicBezTo>
                  <a:cubicBezTo>
                    <a:pt x="2361" y="1653"/>
                    <a:pt x="2596" y="1366"/>
                    <a:pt x="2598" y="1298"/>
                  </a:cubicBezTo>
                  <a:cubicBezTo>
                    <a:pt x="2604" y="1238"/>
                    <a:pt x="2364" y="949"/>
                    <a:pt x="2041" y="627"/>
                  </a:cubicBezTo>
                  <a:close/>
                  <a:moveTo>
                    <a:pt x="1972" y="1898"/>
                  </a:moveTo>
                  <a:cubicBezTo>
                    <a:pt x="1903" y="1967"/>
                    <a:pt x="1903" y="1967"/>
                    <a:pt x="1903" y="1967"/>
                  </a:cubicBezTo>
                  <a:cubicBezTo>
                    <a:pt x="1607" y="2265"/>
                    <a:pt x="1390" y="2441"/>
                    <a:pt x="1311" y="2487"/>
                  </a:cubicBezTo>
                  <a:cubicBezTo>
                    <a:pt x="1205" y="2417"/>
                    <a:pt x="876" y="2129"/>
                    <a:pt x="701" y="1969"/>
                  </a:cubicBezTo>
                  <a:cubicBezTo>
                    <a:pt x="637" y="1905"/>
                    <a:pt x="637" y="1905"/>
                    <a:pt x="637" y="1905"/>
                  </a:cubicBezTo>
                  <a:cubicBezTo>
                    <a:pt x="332" y="1602"/>
                    <a:pt x="154" y="1381"/>
                    <a:pt x="114" y="1307"/>
                  </a:cubicBezTo>
                  <a:cubicBezTo>
                    <a:pt x="153" y="1234"/>
                    <a:pt x="326" y="1015"/>
                    <a:pt x="624" y="714"/>
                  </a:cubicBezTo>
                  <a:cubicBezTo>
                    <a:pt x="703" y="635"/>
                    <a:pt x="703" y="635"/>
                    <a:pt x="703" y="635"/>
                  </a:cubicBezTo>
                  <a:cubicBezTo>
                    <a:pt x="1005" y="331"/>
                    <a:pt x="1225" y="154"/>
                    <a:pt x="1299" y="114"/>
                  </a:cubicBezTo>
                  <a:cubicBezTo>
                    <a:pt x="1373" y="153"/>
                    <a:pt x="1595" y="329"/>
                    <a:pt x="1900" y="632"/>
                  </a:cubicBezTo>
                  <a:cubicBezTo>
                    <a:pt x="1969" y="701"/>
                    <a:pt x="1969" y="701"/>
                    <a:pt x="1969" y="701"/>
                  </a:cubicBezTo>
                  <a:cubicBezTo>
                    <a:pt x="2272" y="1003"/>
                    <a:pt x="2450" y="1223"/>
                    <a:pt x="2490" y="1297"/>
                  </a:cubicBezTo>
                  <a:cubicBezTo>
                    <a:pt x="2451" y="1371"/>
                    <a:pt x="2275" y="1593"/>
                    <a:pt x="1972" y="1898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ED11D9E-8AD2-430D-854F-E3920D721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8676" y="2217738"/>
              <a:ext cx="304800" cy="465138"/>
            </a:xfrm>
            <a:custGeom>
              <a:avLst/>
              <a:gdLst>
                <a:gd name="T0" fmla="*/ 49 w 383"/>
                <a:gd name="T1" fmla="*/ 496 h 586"/>
                <a:gd name="T2" fmla="*/ 161 w 383"/>
                <a:gd name="T3" fmla="*/ 496 h 586"/>
                <a:gd name="T4" fmla="*/ 160 w 383"/>
                <a:gd name="T5" fmla="*/ 201 h 586"/>
                <a:gd name="T6" fmla="*/ 162 w 383"/>
                <a:gd name="T7" fmla="*/ 156 h 586"/>
                <a:gd name="T8" fmla="*/ 95 w 383"/>
                <a:gd name="T9" fmla="*/ 211 h 586"/>
                <a:gd name="T10" fmla="*/ 83 w 383"/>
                <a:gd name="T11" fmla="*/ 218 h 586"/>
                <a:gd name="T12" fmla="*/ 70 w 383"/>
                <a:gd name="T13" fmla="*/ 220 h 586"/>
                <a:gd name="T14" fmla="*/ 51 w 383"/>
                <a:gd name="T15" fmla="*/ 216 h 586"/>
                <a:gd name="T16" fmla="*/ 39 w 383"/>
                <a:gd name="T17" fmla="*/ 206 h 586"/>
                <a:gd name="T18" fmla="*/ 0 w 383"/>
                <a:gd name="T19" fmla="*/ 154 h 586"/>
                <a:gd name="T20" fmla="*/ 182 w 383"/>
                <a:gd name="T21" fmla="*/ 0 h 586"/>
                <a:gd name="T22" fmla="*/ 284 w 383"/>
                <a:gd name="T23" fmla="*/ 0 h 586"/>
                <a:gd name="T24" fmla="*/ 286 w 383"/>
                <a:gd name="T25" fmla="*/ 496 h 586"/>
                <a:gd name="T26" fmla="*/ 382 w 383"/>
                <a:gd name="T27" fmla="*/ 495 h 586"/>
                <a:gd name="T28" fmla="*/ 383 w 383"/>
                <a:gd name="T29" fmla="*/ 585 h 586"/>
                <a:gd name="T30" fmla="*/ 49 w 383"/>
                <a:gd name="T31" fmla="*/ 586 h 586"/>
                <a:gd name="T32" fmla="*/ 49 w 383"/>
                <a:gd name="T33" fmla="*/ 4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6">
                  <a:moveTo>
                    <a:pt x="49" y="496"/>
                  </a:moveTo>
                  <a:cubicBezTo>
                    <a:pt x="161" y="496"/>
                    <a:pt x="161" y="496"/>
                    <a:pt x="161" y="496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186"/>
                    <a:pt x="161" y="171"/>
                    <a:pt x="162" y="156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1" y="214"/>
                    <a:pt x="87" y="217"/>
                    <a:pt x="83" y="218"/>
                  </a:cubicBezTo>
                  <a:cubicBezTo>
                    <a:pt x="78" y="220"/>
                    <a:pt x="74" y="220"/>
                    <a:pt x="70" y="220"/>
                  </a:cubicBezTo>
                  <a:cubicBezTo>
                    <a:pt x="63" y="220"/>
                    <a:pt x="57" y="219"/>
                    <a:pt x="51" y="216"/>
                  </a:cubicBezTo>
                  <a:cubicBezTo>
                    <a:pt x="46" y="213"/>
                    <a:pt x="42" y="210"/>
                    <a:pt x="39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382" y="495"/>
                    <a:pt x="382" y="495"/>
                    <a:pt x="382" y="495"/>
                  </a:cubicBezTo>
                  <a:cubicBezTo>
                    <a:pt x="383" y="585"/>
                    <a:pt x="383" y="585"/>
                    <a:pt x="383" y="585"/>
                  </a:cubicBezTo>
                  <a:cubicBezTo>
                    <a:pt x="49" y="586"/>
                    <a:pt x="49" y="586"/>
                    <a:pt x="49" y="586"/>
                  </a:cubicBezTo>
                  <a:lnTo>
                    <a:pt x="49" y="49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8AACE5D-DB3C-42A7-9C4C-AB6673616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757363" y="2211388"/>
              <a:ext cx="344488" cy="476250"/>
            </a:xfrm>
            <a:custGeom>
              <a:avLst/>
              <a:gdLst>
                <a:gd name="T0" fmla="*/ 434 w 434"/>
                <a:gd name="T1" fmla="*/ 298 h 598"/>
                <a:gd name="T2" fmla="*/ 418 w 434"/>
                <a:gd name="T3" fmla="*/ 431 h 598"/>
                <a:gd name="T4" fmla="*/ 372 w 434"/>
                <a:gd name="T5" fmla="*/ 524 h 598"/>
                <a:gd name="T6" fmla="*/ 304 w 434"/>
                <a:gd name="T7" fmla="*/ 580 h 598"/>
                <a:gd name="T8" fmla="*/ 217 w 434"/>
                <a:gd name="T9" fmla="*/ 598 h 598"/>
                <a:gd name="T10" fmla="*/ 131 w 434"/>
                <a:gd name="T11" fmla="*/ 580 h 598"/>
                <a:gd name="T12" fmla="*/ 62 w 434"/>
                <a:gd name="T13" fmla="*/ 525 h 598"/>
                <a:gd name="T14" fmla="*/ 17 w 434"/>
                <a:gd name="T15" fmla="*/ 432 h 598"/>
                <a:gd name="T16" fmla="*/ 0 w 434"/>
                <a:gd name="T17" fmla="*/ 299 h 598"/>
                <a:gd name="T18" fmla="*/ 16 w 434"/>
                <a:gd name="T19" fmla="*/ 166 h 598"/>
                <a:gd name="T20" fmla="*/ 61 w 434"/>
                <a:gd name="T21" fmla="*/ 73 h 598"/>
                <a:gd name="T22" fmla="*/ 129 w 434"/>
                <a:gd name="T23" fmla="*/ 18 h 598"/>
                <a:gd name="T24" fmla="*/ 215 w 434"/>
                <a:gd name="T25" fmla="*/ 0 h 598"/>
                <a:gd name="T26" fmla="*/ 302 w 434"/>
                <a:gd name="T27" fmla="*/ 18 h 598"/>
                <a:gd name="T28" fmla="*/ 371 w 434"/>
                <a:gd name="T29" fmla="*/ 72 h 598"/>
                <a:gd name="T30" fmla="*/ 417 w 434"/>
                <a:gd name="T31" fmla="*/ 165 h 598"/>
                <a:gd name="T32" fmla="*/ 434 w 434"/>
                <a:gd name="T33" fmla="*/ 298 h 598"/>
                <a:gd name="T34" fmla="*/ 305 w 434"/>
                <a:gd name="T35" fmla="*/ 299 h 598"/>
                <a:gd name="T36" fmla="*/ 297 w 434"/>
                <a:gd name="T37" fmla="*/ 199 h 598"/>
                <a:gd name="T38" fmla="*/ 277 w 434"/>
                <a:gd name="T39" fmla="*/ 138 h 598"/>
                <a:gd name="T40" fmla="*/ 248 w 434"/>
                <a:gd name="T41" fmla="*/ 108 h 598"/>
                <a:gd name="T42" fmla="*/ 216 w 434"/>
                <a:gd name="T43" fmla="*/ 100 h 598"/>
                <a:gd name="T44" fmla="*/ 183 w 434"/>
                <a:gd name="T45" fmla="*/ 108 h 598"/>
                <a:gd name="T46" fmla="*/ 155 w 434"/>
                <a:gd name="T47" fmla="*/ 139 h 598"/>
                <a:gd name="T48" fmla="*/ 136 w 434"/>
                <a:gd name="T49" fmla="*/ 200 h 598"/>
                <a:gd name="T50" fmla="*/ 129 w 434"/>
                <a:gd name="T51" fmla="*/ 299 h 598"/>
                <a:gd name="T52" fmla="*/ 136 w 434"/>
                <a:gd name="T53" fmla="*/ 399 h 598"/>
                <a:gd name="T54" fmla="*/ 156 w 434"/>
                <a:gd name="T55" fmla="*/ 459 h 598"/>
                <a:gd name="T56" fmla="*/ 184 w 434"/>
                <a:gd name="T57" fmla="*/ 490 h 598"/>
                <a:gd name="T58" fmla="*/ 217 w 434"/>
                <a:gd name="T59" fmla="*/ 498 h 598"/>
                <a:gd name="T60" fmla="*/ 249 w 434"/>
                <a:gd name="T61" fmla="*/ 490 h 598"/>
                <a:gd name="T62" fmla="*/ 278 w 434"/>
                <a:gd name="T63" fmla="*/ 459 h 598"/>
                <a:gd name="T64" fmla="*/ 298 w 434"/>
                <a:gd name="T65" fmla="*/ 398 h 598"/>
                <a:gd name="T66" fmla="*/ 305 w 434"/>
                <a:gd name="T67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98">
                  <a:moveTo>
                    <a:pt x="434" y="298"/>
                  </a:moveTo>
                  <a:cubicBezTo>
                    <a:pt x="434" y="349"/>
                    <a:pt x="429" y="394"/>
                    <a:pt x="418" y="431"/>
                  </a:cubicBezTo>
                  <a:cubicBezTo>
                    <a:pt x="407" y="469"/>
                    <a:pt x="392" y="500"/>
                    <a:pt x="372" y="524"/>
                  </a:cubicBezTo>
                  <a:cubicBezTo>
                    <a:pt x="353" y="549"/>
                    <a:pt x="330" y="568"/>
                    <a:pt x="304" y="580"/>
                  </a:cubicBezTo>
                  <a:cubicBezTo>
                    <a:pt x="277" y="592"/>
                    <a:pt x="248" y="598"/>
                    <a:pt x="217" y="598"/>
                  </a:cubicBezTo>
                  <a:cubicBezTo>
                    <a:pt x="186" y="598"/>
                    <a:pt x="157" y="592"/>
                    <a:pt x="131" y="580"/>
                  </a:cubicBezTo>
                  <a:cubicBezTo>
                    <a:pt x="104" y="568"/>
                    <a:pt x="82" y="550"/>
                    <a:pt x="62" y="525"/>
                  </a:cubicBezTo>
                  <a:cubicBezTo>
                    <a:pt x="43" y="501"/>
                    <a:pt x="28" y="470"/>
                    <a:pt x="17" y="432"/>
                  </a:cubicBezTo>
                  <a:cubicBezTo>
                    <a:pt x="6" y="395"/>
                    <a:pt x="0" y="351"/>
                    <a:pt x="0" y="299"/>
                  </a:cubicBezTo>
                  <a:cubicBezTo>
                    <a:pt x="0" y="248"/>
                    <a:pt x="5" y="204"/>
                    <a:pt x="16" y="166"/>
                  </a:cubicBezTo>
                  <a:cubicBezTo>
                    <a:pt x="27" y="129"/>
                    <a:pt x="42" y="98"/>
                    <a:pt x="61" y="73"/>
                  </a:cubicBezTo>
                  <a:cubicBezTo>
                    <a:pt x="80" y="48"/>
                    <a:pt x="103" y="30"/>
                    <a:pt x="129" y="18"/>
                  </a:cubicBezTo>
                  <a:cubicBezTo>
                    <a:pt x="155" y="6"/>
                    <a:pt x="184" y="0"/>
                    <a:pt x="215" y="0"/>
                  </a:cubicBezTo>
                  <a:cubicBezTo>
                    <a:pt x="246" y="0"/>
                    <a:pt x="275" y="6"/>
                    <a:pt x="302" y="18"/>
                  </a:cubicBezTo>
                  <a:cubicBezTo>
                    <a:pt x="328" y="29"/>
                    <a:pt x="352" y="48"/>
                    <a:pt x="371" y="72"/>
                  </a:cubicBezTo>
                  <a:cubicBezTo>
                    <a:pt x="391" y="97"/>
                    <a:pt x="406" y="128"/>
                    <a:pt x="417" y="165"/>
                  </a:cubicBezTo>
                  <a:cubicBezTo>
                    <a:pt x="428" y="203"/>
                    <a:pt x="434" y="247"/>
                    <a:pt x="434" y="298"/>
                  </a:cubicBezTo>
                  <a:close/>
                  <a:moveTo>
                    <a:pt x="305" y="299"/>
                  </a:moveTo>
                  <a:cubicBezTo>
                    <a:pt x="305" y="258"/>
                    <a:pt x="303" y="225"/>
                    <a:pt x="297" y="199"/>
                  </a:cubicBezTo>
                  <a:cubicBezTo>
                    <a:pt x="292" y="173"/>
                    <a:pt x="285" y="153"/>
                    <a:pt x="277" y="138"/>
                  </a:cubicBezTo>
                  <a:cubicBezTo>
                    <a:pt x="268" y="124"/>
                    <a:pt x="259" y="114"/>
                    <a:pt x="248" y="108"/>
                  </a:cubicBezTo>
                  <a:cubicBezTo>
                    <a:pt x="237" y="103"/>
                    <a:pt x="227" y="100"/>
                    <a:pt x="216" y="100"/>
                  </a:cubicBezTo>
                  <a:cubicBezTo>
                    <a:pt x="205" y="100"/>
                    <a:pt x="194" y="103"/>
                    <a:pt x="183" y="108"/>
                  </a:cubicBezTo>
                  <a:cubicBezTo>
                    <a:pt x="173" y="114"/>
                    <a:pt x="163" y="124"/>
                    <a:pt x="155" y="139"/>
                  </a:cubicBezTo>
                  <a:cubicBezTo>
                    <a:pt x="147" y="153"/>
                    <a:pt x="141" y="174"/>
                    <a:pt x="136" y="200"/>
                  </a:cubicBezTo>
                  <a:cubicBezTo>
                    <a:pt x="131" y="225"/>
                    <a:pt x="128" y="259"/>
                    <a:pt x="129" y="299"/>
                  </a:cubicBezTo>
                  <a:cubicBezTo>
                    <a:pt x="129" y="340"/>
                    <a:pt x="131" y="373"/>
                    <a:pt x="136" y="399"/>
                  </a:cubicBezTo>
                  <a:cubicBezTo>
                    <a:pt x="141" y="424"/>
                    <a:pt x="148" y="445"/>
                    <a:pt x="156" y="459"/>
                  </a:cubicBezTo>
                  <a:cubicBezTo>
                    <a:pt x="164" y="474"/>
                    <a:pt x="174" y="484"/>
                    <a:pt x="184" y="490"/>
                  </a:cubicBezTo>
                  <a:cubicBezTo>
                    <a:pt x="195" y="495"/>
                    <a:pt x="206" y="498"/>
                    <a:pt x="217" y="498"/>
                  </a:cubicBezTo>
                  <a:cubicBezTo>
                    <a:pt x="228" y="498"/>
                    <a:pt x="239" y="495"/>
                    <a:pt x="249" y="490"/>
                  </a:cubicBezTo>
                  <a:cubicBezTo>
                    <a:pt x="260" y="484"/>
                    <a:pt x="270" y="474"/>
                    <a:pt x="278" y="459"/>
                  </a:cubicBezTo>
                  <a:cubicBezTo>
                    <a:pt x="286" y="444"/>
                    <a:pt x="293" y="424"/>
                    <a:pt x="298" y="398"/>
                  </a:cubicBezTo>
                  <a:cubicBezTo>
                    <a:pt x="303" y="372"/>
                    <a:pt x="305" y="339"/>
                    <a:pt x="305" y="299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2DA9EA1-3FD8-4B47-AEFC-689C50E26C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58901" y="2214563"/>
              <a:ext cx="306388" cy="466725"/>
            </a:xfrm>
            <a:custGeom>
              <a:avLst/>
              <a:gdLst>
                <a:gd name="T0" fmla="*/ 50 w 383"/>
                <a:gd name="T1" fmla="*/ 497 h 587"/>
                <a:gd name="T2" fmla="*/ 162 w 383"/>
                <a:gd name="T3" fmla="*/ 496 h 587"/>
                <a:gd name="T4" fmla="*/ 161 w 383"/>
                <a:gd name="T5" fmla="*/ 201 h 587"/>
                <a:gd name="T6" fmla="*/ 162 w 383"/>
                <a:gd name="T7" fmla="*/ 156 h 587"/>
                <a:gd name="T8" fmla="*/ 96 w 383"/>
                <a:gd name="T9" fmla="*/ 211 h 587"/>
                <a:gd name="T10" fmla="*/ 83 w 383"/>
                <a:gd name="T11" fmla="*/ 218 h 587"/>
                <a:gd name="T12" fmla="*/ 71 w 383"/>
                <a:gd name="T13" fmla="*/ 221 h 587"/>
                <a:gd name="T14" fmla="*/ 52 w 383"/>
                <a:gd name="T15" fmla="*/ 216 h 587"/>
                <a:gd name="T16" fmla="*/ 40 w 383"/>
                <a:gd name="T17" fmla="*/ 206 h 587"/>
                <a:gd name="T18" fmla="*/ 0 w 383"/>
                <a:gd name="T19" fmla="*/ 154 h 587"/>
                <a:gd name="T20" fmla="*/ 182 w 383"/>
                <a:gd name="T21" fmla="*/ 1 h 587"/>
                <a:gd name="T22" fmla="*/ 285 w 383"/>
                <a:gd name="T23" fmla="*/ 0 h 587"/>
                <a:gd name="T24" fmla="*/ 287 w 383"/>
                <a:gd name="T25" fmla="*/ 496 h 587"/>
                <a:gd name="T26" fmla="*/ 383 w 383"/>
                <a:gd name="T27" fmla="*/ 496 h 587"/>
                <a:gd name="T28" fmla="*/ 383 w 383"/>
                <a:gd name="T29" fmla="*/ 586 h 587"/>
                <a:gd name="T30" fmla="*/ 50 w 383"/>
                <a:gd name="T31" fmla="*/ 587 h 587"/>
                <a:gd name="T32" fmla="*/ 50 w 383"/>
                <a:gd name="T33" fmla="*/ 49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7">
                  <a:moveTo>
                    <a:pt x="50" y="497"/>
                  </a:moveTo>
                  <a:cubicBezTo>
                    <a:pt x="162" y="496"/>
                    <a:pt x="162" y="496"/>
                    <a:pt x="162" y="496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61" y="187"/>
                    <a:pt x="162" y="171"/>
                    <a:pt x="162" y="156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2" y="214"/>
                    <a:pt x="88" y="217"/>
                    <a:pt x="83" y="218"/>
                  </a:cubicBezTo>
                  <a:cubicBezTo>
                    <a:pt x="79" y="220"/>
                    <a:pt x="75" y="221"/>
                    <a:pt x="71" y="221"/>
                  </a:cubicBezTo>
                  <a:cubicBezTo>
                    <a:pt x="64" y="221"/>
                    <a:pt x="58" y="219"/>
                    <a:pt x="52" y="216"/>
                  </a:cubicBezTo>
                  <a:cubicBezTo>
                    <a:pt x="47" y="213"/>
                    <a:pt x="43" y="210"/>
                    <a:pt x="40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383" y="496"/>
                    <a:pt x="383" y="496"/>
                    <a:pt x="383" y="496"/>
                  </a:cubicBezTo>
                  <a:cubicBezTo>
                    <a:pt x="383" y="586"/>
                    <a:pt x="383" y="586"/>
                    <a:pt x="383" y="586"/>
                  </a:cubicBezTo>
                  <a:cubicBezTo>
                    <a:pt x="50" y="587"/>
                    <a:pt x="50" y="587"/>
                    <a:pt x="50" y="587"/>
                  </a:cubicBezTo>
                  <a:lnTo>
                    <a:pt x="50" y="497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D29-09B1-4103-83FA-275645132D6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5CE44-4CC5-4D6E-8DF9-76ACE732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2" y="0"/>
            <a:ext cx="10223500" cy="6858000"/>
          </a:xfrm>
          <a:noFill/>
        </p:spPr>
        <p:txBody>
          <a:bodyPr lIns="274320"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2DF242-6EB1-4523-8F76-1FF153A957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" y="0"/>
            <a:ext cx="19685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7200">
                <a:solidFill>
                  <a:schemeClr val="bg1"/>
                </a:solidFill>
                <a:latin typeface="+mj-lt"/>
              </a:defRPr>
            </a:lvl1pPr>
            <a:lvl2pPr marL="283369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4524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58697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728663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17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6BAB-0A03-4243-87CE-4BE7963FF76D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A96D1-1B2D-4D36-AD23-FAE7C3C99250}"/>
              </a:ext>
            </a:extLst>
          </p:cNvPr>
          <p:cNvGrpSpPr>
            <a:grpSpLocks/>
          </p:cNvGrpSpPr>
          <p:nvPr userDrawn="1"/>
        </p:nvGrpSpPr>
        <p:grpSpPr>
          <a:xfrm>
            <a:off x="11241226" y="5905501"/>
            <a:ext cx="631551" cy="631550"/>
            <a:chOff x="2298701" y="4024312"/>
            <a:chExt cx="1204913" cy="1200151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974D0ED-30EE-4CB8-BD27-93A7C983D7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36153B9-E8E2-4DD7-9FD9-DD2DA62570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0460571-EAD9-4B47-ACDD-170EFB5856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0FB54DEE-0754-4883-91B0-505418150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B65D3A0-145A-486F-91C4-A800110F7ECB}"/>
              </a:ext>
            </a:extLst>
          </p:cNvPr>
          <p:cNvSpPr/>
          <p:nvPr userDrawn="1"/>
        </p:nvSpPr>
        <p:spPr>
          <a:xfrm>
            <a:off x="0" y="2"/>
            <a:ext cx="12192000" cy="558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5534527" y="3297359"/>
            <a:ext cx="6242343" cy="1866900"/>
          </a:xfrm>
        </p:spPr>
        <p:txBody>
          <a:bodyPr rIns="91440" bIns="91440" anchor="t"/>
          <a:lstStyle>
            <a:lvl1pPr marL="0" indent="0" algn="l"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  <a:effectLst/>
                <a:latin typeface="+mj-lt"/>
              </a:defRPr>
            </a:lvl1pPr>
            <a:lvl2pPr marL="45718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A29BD72-2DF2-4450-A0A7-65237428BDE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/>
          </p:nvPr>
        </p:nvSpPr>
        <p:spPr bwMode="gray">
          <a:xfrm>
            <a:off x="5534527" y="1569272"/>
            <a:ext cx="6242343" cy="1651888"/>
          </a:xfrm>
        </p:spPr>
        <p:txBody>
          <a:bodyPr anchor="b"/>
          <a:lstStyle>
            <a:lvl1pPr algn="l">
              <a:defRPr sz="405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5C68BF1-2E40-4241-A926-B178A83276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119395" cy="5586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58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5739" y="1468872"/>
            <a:ext cx="5686308" cy="51101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9953" y="1468872"/>
            <a:ext cx="5686308" cy="51101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E2EF-C6C7-4F1E-A357-BA05E02B382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AD96D2-EF34-4BBA-BE44-F65D05D9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8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950" y="1899063"/>
            <a:ext cx="5686311" cy="467994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953" y="1468874"/>
            <a:ext cx="5686308" cy="33655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741" y="1899060"/>
            <a:ext cx="5686308" cy="46799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741" y="1468873"/>
            <a:ext cx="5686308" cy="33655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DA72-E112-4E76-B92E-58535286AD6B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238FE68-E3CD-42F3-AA36-A5B9C2B6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4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D877AF-2876-45A3-96AD-CF736D661509}"/>
              </a:ext>
            </a:extLst>
          </p:cNvPr>
          <p:cNvSpPr/>
          <p:nvPr userDrawn="1"/>
        </p:nvSpPr>
        <p:spPr>
          <a:xfrm>
            <a:off x="0" y="6654801"/>
            <a:ext cx="12192000" cy="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D158-2508-44DF-970E-05ECA6B98250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87B41-D2DE-4156-8612-5B635AE02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2301" y="0"/>
            <a:ext cx="39497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4246E9-A5B8-4FCC-BF1D-727CB4E6B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738" y="1438905"/>
            <a:ext cx="7679863" cy="514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6CB2884-C5A2-469B-BCA9-D3E6850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5"/>
            <a:ext cx="7679861" cy="112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B937-6760-41AA-B1B1-2B745A669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2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D227-0BB4-4ADF-B6F8-445B7DB5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7995A-879A-4920-B921-7113E71B9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6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9D56-9A8A-422F-8144-57710DEB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873A-BA03-493E-BE96-9A0E55FCF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4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B4CF-7B90-42A0-919B-0255989E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9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AD53-764C-4041-88CF-946E89B6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BBDA5E-4728-45B2-B1DE-84A041DEFBD3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53117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88F0-0BAE-4E03-AA55-5DCA4BA3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9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DC6E-3F73-49FE-8AC6-C0121471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13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A9FB-5EC0-48F1-8D09-2B8C6C89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227C-C505-4648-BC17-D2557EB99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739" y="2411506"/>
            <a:ext cx="11600523" cy="2447365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SzPct val="100000"/>
              <a:buFont typeface="+mj-lt"/>
              <a:buAutoNum type="arabicPeriod"/>
              <a:defRPr sz="2700"/>
            </a:lvl1pPr>
            <a:lvl2pPr marL="598885" indent="-315516">
              <a:lnSpc>
                <a:spcPct val="90000"/>
              </a:lnSpc>
              <a:buSzPct val="100000"/>
              <a:buFont typeface="+mj-lt"/>
              <a:buAutoNum type="arabicPeriod" startAt="2"/>
              <a:defRPr sz="2400"/>
            </a:lvl2pPr>
            <a:lvl3pPr marL="726281" indent="-273844">
              <a:lnSpc>
                <a:spcPct val="90000"/>
              </a:lnSpc>
              <a:buSzPct val="100000"/>
              <a:buFont typeface="+mj-lt"/>
              <a:buAutoNum type="arabicPeriod" startAt="3"/>
              <a:tabLst>
                <a:tab pos="598885" algn="l"/>
              </a:tabLst>
              <a:defRPr sz="2100"/>
            </a:lvl3pPr>
            <a:lvl4pPr marL="901304" indent="-275035">
              <a:lnSpc>
                <a:spcPct val="90000"/>
              </a:lnSpc>
              <a:buSzPct val="100000"/>
              <a:buFont typeface="+mj-lt"/>
              <a:buAutoNum type="arabicPeriod" startAt="4"/>
              <a:defRPr sz="1800"/>
            </a:lvl4pPr>
            <a:lvl5pPr marL="1069181" indent="-255985">
              <a:lnSpc>
                <a:spcPct val="90000"/>
              </a:lnSpc>
              <a:buSzPct val="100000"/>
              <a:buFont typeface="+mj-lt"/>
              <a:buAutoNum type="arabicPeriod" startAt="5"/>
              <a:defRPr sz="1500"/>
            </a:lvl5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BBDA5E-4728-45B2-B1DE-84A041DEFBD3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C0738-7A2C-4005-BBBD-5E00D48E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5" y="1264120"/>
            <a:ext cx="11247439" cy="4206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cap="all" baseline="0"/>
            </a:lvl1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786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F4ADC76-5328-43CA-88DB-28FCA66005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2301" y="2"/>
            <a:ext cx="3949700" cy="66547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740" y="2411506"/>
            <a:ext cx="7705261" cy="2447365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SzPct val="100000"/>
              <a:buFont typeface="+mj-lt"/>
              <a:buAutoNum type="arabicPeriod"/>
              <a:defRPr sz="2700"/>
            </a:lvl1pPr>
            <a:lvl2pPr marL="598885" indent="-315516">
              <a:lnSpc>
                <a:spcPct val="90000"/>
              </a:lnSpc>
              <a:buSzPct val="100000"/>
              <a:buFont typeface="+mj-lt"/>
              <a:buAutoNum type="arabicPeriod" startAt="2"/>
              <a:defRPr sz="2400"/>
            </a:lvl2pPr>
            <a:lvl3pPr marL="726281" indent="-273844">
              <a:lnSpc>
                <a:spcPct val="90000"/>
              </a:lnSpc>
              <a:buSzPct val="100000"/>
              <a:buFont typeface="+mj-lt"/>
              <a:buAutoNum type="arabicPeriod" startAt="3"/>
              <a:tabLst>
                <a:tab pos="598885" algn="l"/>
              </a:tabLst>
              <a:defRPr sz="2100"/>
            </a:lvl3pPr>
            <a:lvl4pPr marL="901304" indent="-275035">
              <a:lnSpc>
                <a:spcPct val="90000"/>
              </a:lnSpc>
              <a:buSzPct val="100000"/>
              <a:buFont typeface="+mj-lt"/>
              <a:buAutoNum type="arabicPeriod" startAt="4"/>
              <a:defRPr sz="1800"/>
            </a:lvl4pPr>
            <a:lvl5pPr marL="1069181" indent="-255985">
              <a:lnSpc>
                <a:spcPct val="90000"/>
              </a:lnSpc>
              <a:buSzPct val="100000"/>
              <a:buFont typeface="+mj-lt"/>
              <a:buAutoNum type="arabicPeriod" startAt="5"/>
              <a:defRPr sz="1500"/>
            </a:lvl5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BBDA5E-4728-45B2-B1DE-84A041DEFBD3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5"/>
            <a:ext cx="7704797" cy="1127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C0738-7A2C-4005-BBBD-5E00D48E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6" y="1264120"/>
            <a:ext cx="7705261" cy="4206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cap="all" baseline="0"/>
            </a:lvl1pPr>
            <a:lvl5pPr marL="728663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799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BBDA5E-4728-45B2-B1DE-84A041DEFBD3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35CD1C-467D-4B11-B9C6-314FC28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0" y="119076"/>
            <a:ext cx="10473861" cy="6421425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0925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7A6206-EF0A-4BA7-8986-A508738C46C3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2298701" y="4024312"/>
            <a:chExt cx="1204913" cy="1200151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624328A-627F-4D78-A329-BB2BDA4B8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D34D6E-653A-42BD-B062-06DD074502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ECE8A4D-D9AF-499E-B9C8-E5693D47E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992AE2E-BA62-4A2C-932B-B14E07A975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76555D0-1E95-41B5-A4C9-58EA6521E2A5}"/>
              </a:ext>
            </a:extLst>
          </p:cNvPr>
          <p:cNvSpPr/>
          <p:nvPr userDrawn="1"/>
        </p:nvSpPr>
        <p:spPr>
          <a:xfrm>
            <a:off x="0" y="6654801"/>
            <a:ext cx="12192000" cy="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95741" y="119075"/>
            <a:ext cx="11247425" cy="1127020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739" y="1468872"/>
            <a:ext cx="11600523" cy="5086348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739" y="6739899"/>
            <a:ext cx="1011833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80000"/>
              </a:lnSpc>
              <a:defRPr sz="600">
                <a:solidFill>
                  <a:schemeClr val="bg2"/>
                </a:solidFill>
              </a:defRPr>
            </a:lvl1pPr>
          </a:lstStyle>
          <a:p>
            <a:fld id="{C932E6E9-4F0E-42DA-881A-934FFB86898B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1" y="6739899"/>
            <a:ext cx="9888681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80000"/>
              </a:lnSpc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6579" y="6739899"/>
            <a:ext cx="469680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r">
              <a:lnSpc>
                <a:spcPct val="80000"/>
              </a:lnSpc>
              <a:defRPr sz="600">
                <a:solidFill>
                  <a:schemeClr val="bg2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2" r:id="rId4"/>
    <p:sldLayoutId id="2147483690" r:id="rId5"/>
    <p:sldLayoutId id="2147483677" r:id="rId6"/>
    <p:sldLayoutId id="2147483678" r:id="rId7"/>
    <p:sldLayoutId id="2147483691" r:id="rId8"/>
    <p:sldLayoutId id="2147483679" r:id="rId9"/>
    <p:sldLayoutId id="214748368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ransition>
    <p:fade/>
  </p:transition>
  <p:hf sldNum="0" hdr="0" ftr="0" dt="0"/>
  <p:txStyles>
    <p:titleStyle>
      <a:lvl1pPr algn="l" defTabSz="914378" rtl="0" eaLnBrk="1" latinLnBrk="0" hangingPunct="1">
        <a:lnSpc>
          <a:spcPct val="80000"/>
        </a:lnSpc>
        <a:spcBef>
          <a:spcPct val="0"/>
        </a:spcBef>
        <a:buNone/>
        <a:defRPr sz="2400" b="0" kern="1200" cap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SzPct val="80000"/>
        <a:buFontTx/>
        <a:buBlip>
          <a:blip r:embed="rId2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23863" indent="-140494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579835" indent="-127397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728663" indent="-141685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56060" indent="-127397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969169" indent="-113110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082279" indent="-100013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188244" indent="-92869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308497" indent="-100013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21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F6CEBA3-CFF3-4724-8EA2-0CC9F20130C5}"/>
              </a:ext>
            </a:extLst>
          </p:cNvPr>
          <p:cNvGrpSpPr>
            <a:grpSpLocks/>
          </p:cNvGrpSpPr>
          <p:nvPr userDrawn="1"/>
        </p:nvGrpSpPr>
        <p:grpSpPr>
          <a:xfrm>
            <a:off x="10918081" y="192126"/>
            <a:ext cx="978179" cy="978179"/>
            <a:chOff x="314326" y="1268413"/>
            <a:chExt cx="2447925" cy="2435225"/>
          </a:xfrm>
          <a:solidFill>
            <a:schemeClr val="accent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9774838-C079-48A7-AE14-4BC6212AC8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26" y="1268413"/>
              <a:ext cx="2447925" cy="2435225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929 w 2616"/>
                <a:gd name="T5" fmla="*/ 2324 h 2603"/>
                <a:gd name="T6" fmla="*/ 626 w 2616"/>
                <a:gd name="T7" fmla="*/ 2054 h 2603"/>
                <a:gd name="T8" fmla="*/ 564 w 2616"/>
                <a:gd name="T9" fmla="*/ 1993 h 2603"/>
                <a:gd name="T10" fmla="*/ 12 w 2616"/>
                <a:gd name="T11" fmla="*/ 1306 h 2603"/>
                <a:gd name="T12" fmla="*/ 551 w 2616"/>
                <a:gd name="T13" fmla="*/ 637 h 2603"/>
                <a:gd name="T14" fmla="*/ 626 w 2616"/>
                <a:gd name="T15" fmla="*/ 561 h 2603"/>
                <a:gd name="T16" fmla="*/ 1311 w 2616"/>
                <a:gd name="T17" fmla="*/ 11 h 2603"/>
                <a:gd name="T18" fmla="*/ 1988 w 2616"/>
                <a:gd name="T19" fmla="*/ 557 h 2603"/>
                <a:gd name="T20" fmla="*/ 2054 w 2616"/>
                <a:gd name="T21" fmla="*/ 623 h 2603"/>
                <a:gd name="T22" fmla="*/ 2604 w 2616"/>
                <a:gd name="T23" fmla="*/ 1308 h 2603"/>
                <a:gd name="T24" fmla="*/ 2058 w 2616"/>
                <a:gd name="T25" fmla="*/ 1985 h 2603"/>
                <a:gd name="T26" fmla="*/ 1992 w 2616"/>
                <a:gd name="T27" fmla="*/ 2051 h 2603"/>
                <a:gd name="T28" fmla="*/ 1310 w 2616"/>
                <a:gd name="T29" fmla="*/ 2603 h 2603"/>
                <a:gd name="T30" fmla="*/ 1309 w 2616"/>
                <a:gd name="T31" fmla="*/ 2504 h 2603"/>
                <a:gd name="T32" fmla="*/ 1309 w 2616"/>
                <a:gd name="T33" fmla="*/ 2504 h 2603"/>
                <a:gd name="T34" fmla="*/ 111 w 2616"/>
                <a:gd name="T35" fmla="*/ 1312 h 2603"/>
                <a:gd name="T36" fmla="*/ 632 w 2616"/>
                <a:gd name="T37" fmla="*/ 1921 h 2603"/>
                <a:gd name="T38" fmla="*/ 697 w 2616"/>
                <a:gd name="T39" fmla="*/ 1985 h 2603"/>
                <a:gd name="T40" fmla="*/ 1314 w 2616"/>
                <a:gd name="T41" fmla="*/ 2503 h 2603"/>
                <a:gd name="T42" fmla="*/ 1920 w 2616"/>
                <a:gd name="T43" fmla="*/ 1983 h 2603"/>
                <a:gd name="T44" fmla="*/ 1986 w 2616"/>
                <a:gd name="T45" fmla="*/ 1916 h 2603"/>
                <a:gd name="T46" fmla="*/ 2505 w 2616"/>
                <a:gd name="T47" fmla="*/ 1302 h 2603"/>
                <a:gd name="T48" fmla="*/ 1984 w 2616"/>
                <a:gd name="T49" fmla="*/ 693 h 2603"/>
                <a:gd name="T50" fmla="*/ 1982 w 2616"/>
                <a:gd name="T51" fmla="*/ 691 h 2603"/>
                <a:gd name="T52" fmla="*/ 1919 w 2616"/>
                <a:gd name="T53" fmla="*/ 629 h 2603"/>
                <a:gd name="T54" fmla="*/ 1304 w 2616"/>
                <a:gd name="T55" fmla="*/ 110 h 2603"/>
                <a:gd name="T56" fmla="*/ 697 w 2616"/>
                <a:gd name="T57" fmla="*/ 630 h 2603"/>
                <a:gd name="T58" fmla="*/ 621 w 2616"/>
                <a:gd name="T59" fmla="*/ 707 h 2603"/>
                <a:gd name="T60" fmla="*/ 111 w 2616"/>
                <a:gd name="T61" fmla="*/ 1312 h 2603"/>
                <a:gd name="T62" fmla="*/ 111 w 2616"/>
                <a:gd name="T63" fmla="*/ 1310 h 2603"/>
                <a:gd name="T64" fmla="*/ 111 w 2616"/>
                <a:gd name="T65" fmla="*/ 1310 h 2603"/>
                <a:gd name="T66" fmla="*/ 2505 w 2616"/>
                <a:gd name="T67" fmla="*/ 1304 h 2603"/>
                <a:gd name="T68" fmla="*/ 2505 w 2616"/>
                <a:gd name="T69" fmla="*/ 1304 h 2603"/>
                <a:gd name="T70" fmla="*/ 1307 w 2616"/>
                <a:gd name="T71" fmla="*/ 110 h 2603"/>
                <a:gd name="T72" fmla="*/ 1307 w 2616"/>
                <a:gd name="T73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84" y="2602"/>
                    <a:pt x="1250" y="2601"/>
                    <a:pt x="929" y="2324"/>
                  </a:cubicBezTo>
                  <a:cubicBezTo>
                    <a:pt x="785" y="2199"/>
                    <a:pt x="630" y="2058"/>
                    <a:pt x="626" y="2054"/>
                  </a:cubicBezTo>
                  <a:cubicBezTo>
                    <a:pt x="564" y="1993"/>
                    <a:pt x="564" y="1993"/>
                    <a:pt x="564" y="1993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09" y="2504"/>
                  </a:moveTo>
                  <a:cubicBezTo>
                    <a:pt x="1309" y="2504"/>
                    <a:pt x="1309" y="2504"/>
                    <a:pt x="1309" y="2504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44" y="2120"/>
                    <a:pt x="1236" y="2466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6"/>
                    <a:pt x="1986" y="1916"/>
                    <a:pt x="1986" y="1916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296F4B-7BB7-449A-A4DB-C5FF55FE7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13" y="2222501"/>
              <a:ext cx="373063" cy="538163"/>
            </a:xfrm>
            <a:custGeom>
              <a:avLst/>
              <a:gdLst>
                <a:gd name="T0" fmla="*/ 15 w 399"/>
                <a:gd name="T1" fmla="*/ 168 h 575"/>
                <a:gd name="T2" fmla="*/ 38 w 399"/>
                <a:gd name="T3" fmla="*/ 94 h 575"/>
                <a:gd name="T4" fmla="*/ 82 w 399"/>
                <a:gd name="T5" fmla="*/ 42 h 575"/>
                <a:gd name="T6" fmla="*/ 141 w 399"/>
                <a:gd name="T7" fmla="*/ 10 h 575"/>
                <a:gd name="T8" fmla="*/ 213 w 399"/>
                <a:gd name="T9" fmla="*/ 0 h 575"/>
                <a:gd name="T10" fmla="*/ 288 w 399"/>
                <a:gd name="T11" fmla="*/ 12 h 575"/>
                <a:gd name="T12" fmla="*/ 343 w 399"/>
                <a:gd name="T13" fmla="*/ 43 h 575"/>
                <a:gd name="T14" fmla="*/ 377 w 399"/>
                <a:gd name="T15" fmla="*/ 90 h 575"/>
                <a:gd name="T16" fmla="*/ 388 w 399"/>
                <a:gd name="T17" fmla="*/ 146 h 575"/>
                <a:gd name="T18" fmla="*/ 383 w 399"/>
                <a:gd name="T19" fmla="*/ 192 h 575"/>
                <a:gd name="T20" fmla="*/ 367 w 399"/>
                <a:gd name="T21" fmla="*/ 228 h 575"/>
                <a:gd name="T22" fmla="*/ 341 w 399"/>
                <a:gd name="T23" fmla="*/ 253 h 575"/>
                <a:gd name="T24" fmla="*/ 305 w 399"/>
                <a:gd name="T25" fmla="*/ 270 h 575"/>
                <a:gd name="T26" fmla="*/ 399 w 399"/>
                <a:gd name="T27" fmla="*/ 397 h 575"/>
                <a:gd name="T28" fmla="*/ 383 w 399"/>
                <a:gd name="T29" fmla="*/ 475 h 575"/>
                <a:gd name="T30" fmla="*/ 340 w 399"/>
                <a:gd name="T31" fmla="*/ 531 h 575"/>
                <a:gd name="T32" fmla="*/ 277 w 399"/>
                <a:gd name="T33" fmla="*/ 564 h 575"/>
                <a:gd name="T34" fmla="*/ 202 w 399"/>
                <a:gd name="T35" fmla="*/ 575 h 575"/>
                <a:gd name="T36" fmla="*/ 131 w 399"/>
                <a:gd name="T37" fmla="*/ 567 h 575"/>
                <a:gd name="T38" fmla="*/ 75 w 399"/>
                <a:gd name="T39" fmla="*/ 540 h 575"/>
                <a:gd name="T40" fmla="*/ 32 w 399"/>
                <a:gd name="T41" fmla="*/ 493 h 575"/>
                <a:gd name="T42" fmla="*/ 0 w 399"/>
                <a:gd name="T43" fmla="*/ 425 h 575"/>
                <a:gd name="T44" fmla="*/ 53 w 399"/>
                <a:gd name="T45" fmla="*/ 403 h 575"/>
                <a:gd name="T46" fmla="*/ 92 w 399"/>
                <a:gd name="T47" fmla="*/ 399 h 575"/>
                <a:gd name="T48" fmla="*/ 117 w 399"/>
                <a:gd name="T49" fmla="*/ 417 h 575"/>
                <a:gd name="T50" fmla="*/ 154 w 399"/>
                <a:gd name="T51" fmla="*/ 463 h 575"/>
                <a:gd name="T52" fmla="*/ 200 w 399"/>
                <a:gd name="T53" fmla="*/ 478 h 575"/>
                <a:gd name="T54" fmla="*/ 235 w 399"/>
                <a:gd name="T55" fmla="*/ 471 h 575"/>
                <a:gd name="T56" fmla="*/ 260 w 399"/>
                <a:gd name="T57" fmla="*/ 453 h 575"/>
                <a:gd name="T58" fmla="*/ 275 w 399"/>
                <a:gd name="T59" fmla="*/ 429 h 575"/>
                <a:gd name="T60" fmla="*/ 280 w 399"/>
                <a:gd name="T61" fmla="*/ 402 h 575"/>
                <a:gd name="T62" fmla="*/ 277 w 399"/>
                <a:gd name="T63" fmla="*/ 369 h 575"/>
                <a:gd name="T64" fmla="*/ 263 w 399"/>
                <a:gd name="T65" fmla="*/ 344 h 575"/>
                <a:gd name="T66" fmla="*/ 228 w 399"/>
                <a:gd name="T67" fmla="*/ 328 h 575"/>
                <a:gd name="T68" fmla="*/ 163 w 399"/>
                <a:gd name="T69" fmla="*/ 323 h 575"/>
                <a:gd name="T70" fmla="*/ 162 w 399"/>
                <a:gd name="T71" fmla="*/ 240 h 575"/>
                <a:gd name="T72" fmla="*/ 219 w 399"/>
                <a:gd name="T73" fmla="*/ 234 h 575"/>
                <a:gd name="T74" fmla="*/ 253 w 399"/>
                <a:gd name="T75" fmla="*/ 220 h 575"/>
                <a:gd name="T76" fmla="*/ 268 w 399"/>
                <a:gd name="T77" fmla="*/ 196 h 575"/>
                <a:gd name="T78" fmla="*/ 272 w 399"/>
                <a:gd name="T79" fmla="*/ 167 h 575"/>
                <a:gd name="T80" fmla="*/ 256 w 399"/>
                <a:gd name="T81" fmla="*/ 116 h 575"/>
                <a:gd name="T82" fmla="*/ 207 w 399"/>
                <a:gd name="T83" fmla="*/ 98 h 575"/>
                <a:gd name="T84" fmla="*/ 162 w 399"/>
                <a:gd name="T85" fmla="*/ 112 h 575"/>
                <a:gd name="T86" fmla="*/ 137 w 399"/>
                <a:gd name="T87" fmla="*/ 147 h 575"/>
                <a:gd name="T88" fmla="*/ 115 w 399"/>
                <a:gd name="T89" fmla="*/ 175 h 575"/>
                <a:gd name="T90" fmla="*/ 78 w 399"/>
                <a:gd name="T91" fmla="*/ 179 h 575"/>
                <a:gd name="T92" fmla="*/ 15 w 399"/>
                <a:gd name="T93" fmla="*/ 16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575">
                  <a:moveTo>
                    <a:pt x="15" y="168"/>
                  </a:moveTo>
                  <a:cubicBezTo>
                    <a:pt x="19" y="139"/>
                    <a:pt x="26" y="115"/>
                    <a:pt x="38" y="94"/>
                  </a:cubicBezTo>
                  <a:cubicBezTo>
                    <a:pt x="50" y="73"/>
                    <a:pt x="64" y="56"/>
                    <a:pt x="82" y="42"/>
                  </a:cubicBezTo>
                  <a:cubicBezTo>
                    <a:pt x="99" y="28"/>
                    <a:pt x="119" y="17"/>
                    <a:pt x="141" y="10"/>
                  </a:cubicBezTo>
                  <a:cubicBezTo>
                    <a:pt x="164" y="4"/>
                    <a:pt x="188" y="0"/>
                    <a:pt x="213" y="0"/>
                  </a:cubicBezTo>
                  <a:cubicBezTo>
                    <a:pt x="241" y="0"/>
                    <a:pt x="266" y="4"/>
                    <a:pt x="288" y="12"/>
                  </a:cubicBezTo>
                  <a:cubicBezTo>
                    <a:pt x="309" y="19"/>
                    <a:pt x="328" y="30"/>
                    <a:pt x="343" y="43"/>
                  </a:cubicBezTo>
                  <a:cubicBezTo>
                    <a:pt x="358" y="57"/>
                    <a:pt x="369" y="72"/>
                    <a:pt x="377" y="90"/>
                  </a:cubicBezTo>
                  <a:cubicBezTo>
                    <a:pt x="384" y="107"/>
                    <a:pt x="388" y="126"/>
                    <a:pt x="388" y="146"/>
                  </a:cubicBezTo>
                  <a:cubicBezTo>
                    <a:pt x="389" y="163"/>
                    <a:pt x="387" y="179"/>
                    <a:pt x="383" y="192"/>
                  </a:cubicBezTo>
                  <a:cubicBezTo>
                    <a:pt x="380" y="206"/>
                    <a:pt x="374" y="218"/>
                    <a:pt x="367" y="228"/>
                  </a:cubicBezTo>
                  <a:cubicBezTo>
                    <a:pt x="360" y="238"/>
                    <a:pt x="351" y="246"/>
                    <a:pt x="341" y="253"/>
                  </a:cubicBezTo>
                  <a:cubicBezTo>
                    <a:pt x="331" y="260"/>
                    <a:pt x="319" y="265"/>
                    <a:pt x="305" y="270"/>
                  </a:cubicBezTo>
                  <a:cubicBezTo>
                    <a:pt x="368" y="292"/>
                    <a:pt x="399" y="334"/>
                    <a:pt x="399" y="397"/>
                  </a:cubicBezTo>
                  <a:cubicBezTo>
                    <a:pt x="399" y="427"/>
                    <a:pt x="394" y="453"/>
                    <a:pt x="383" y="475"/>
                  </a:cubicBezTo>
                  <a:cubicBezTo>
                    <a:pt x="373" y="498"/>
                    <a:pt x="358" y="516"/>
                    <a:pt x="340" y="531"/>
                  </a:cubicBezTo>
                  <a:cubicBezTo>
                    <a:pt x="322" y="546"/>
                    <a:pt x="301" y="557"/>
                    <a:pt x="277" y="564"/>
                  </a:cubicBezTo>
                  <a:cubicBezTo>
                    <a:pt x="253" y="571"/>
                    <a:pt x="228" y="575"/>
                    <a:pt x="202" y="575"/>
                  </a:cubicBezTo>
                  <a:cubicBezTo>
                    <a:pt x="175" y="575"/>
                    <a:pt x="151" y="573"/>
                    <a:pt x="131" y="567"/>
                  </a:cubicBezTo>
                  <a:cubicBezTo>
                    <a:pt x="110" y="561"/>
                    <a:pt x="91" y="552"/>
                    <a:pt x="75" y="540"/>
                  </a:cubicBezTo>
                  <a:cubicBezTo>
                    <a:pt x="59" y="528"/>
                    <a:pt x="44" y="512"/>
                    <a:pt x="32" y="493"/>
                  </a:cubicBezTo>
                  <a:cubicBezTo>
                    <a:pt x="20" y="474"/>
                    <a:pt x="9" y="451"/>
                    <a:pt x="0" y="425"/>
                  </a:cubicBezTo>
                  <a:cubicBezTo>
                    <a:pt x="53" y="403"/>
                    <a:pt x="53" y="403"/>
                    <a:pt x="53" y="403"/>
                  </a:cubicBezTo>
                  <a:cubicBezTo>
                    <a:pt x="67" y="398"/>
                    <a:pt x="80" y="397"/>
                    <a:pt x="92" y="399"/>
                  </a:cubicBezTo>
                  <a:cubicBezTo>
                    <a:pt x="104" y="402"/>
                    <a:pt x="112" y="408"/>
                    <a:pt x="117" y="417"/>
                  </a:cubicBezTo>
                  <a:cubicBezTo>
                    <a:pt x="129" y="438"/>
                    <a:pt x="141" y="454"/>
                    <a:pt x="154" y="463"/>
                  </a:cubicBezTo>
                  <a:cubicBezTo>
                    <a:pt x="167" y="473"/>
                    <a:pt x="183" y="478"/>
                    <a:pt x="200" y="478"/>
                  </a:cubicBezTo>
                  <a:cubicBezTo>
                    <a:pt x="214" y="478"/>
                    <a:pt x="225" y="475"/>
                    <a:pt x="235" y="471"/>
                  </a:cubicBezTo>
                  <a:cubicBezTo>
                    <a:pt x="245" y="466"/>
                    <a:pt x="253" y="460"/>
                    <a:pt x="260" y="453"/>
                  </a:cubicBezTo>
                  <a:cubicBezTo>
                    <a:pt x="266" y="446"/>
                    <a:pt x="271" y="438"/>
                    <a:pt x="275" y="429"/>
                  </a:cubicBezTo>
                  <a:cubicBezTo>
                    <a:pt x="278" y="420"/>
                    <a:pt x="280" y="411"/>
                    <a:pt x="280" y="402"/>
                  </a:cubicBezTo>
                  <a:cubicBezTo>
                    <a:pt x="280" y="389"/>
                    <a:pt x="279" y="379"/>
                    <a:pt x="277" y="369"/>
                  </a:cubicBezTo>
                  <a:cubicBezTo>
                    <a:pt x="275" y="359"/>
                    <a:pt x="270" y="351"/>
                    <a:pt x="263" y="344"/>
                  </a:cubicBezTo>
                  <a:cubicBezTo>
                    <a:pt x="255" y="337"/>
                    <a:pt x="243" y="332"/>
                    <a:pt x="228" y="328"/>
                  </a:cubicBezTo>
                  <a:cubicBezTo>
                    <a:pt x="212" y="324"/>
                    <a:pt x="190" y="323"/>
                    <a:pt x="163" y="323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86" y="240"/>
                    <a:pt x="205" y="238"/>
                    <a:pt x="219" y="234"/>
                  </a:cubicBezTo>
                  <a:cubicBezTo>
                    <a:pt x="234" y="231"/>
                    <a:pt x="245" y="226"/>
                    <a:pt x="253" y="220"/>
                  </a:cubicBezTo>
                  <a:cubicBezTo>
                    <a:pt x="260" y="213"/>
                    <a:pt x="266" y="206"/>
                    <a:pt x="268" y="196"/>
                  </a:cubicBezTo>
                  <a:cubicBezTo>
                    <a:pt x="271" y="187"/>
                    <a:pt x="272" y="178"/>
                    <a:pt x="272" y="167"/>
                  </a:cubicBezTo>
                  <a:cubicBezTo>
                    <a:pt x="272" y="145"/>
                    <a:pt x="266" y="128"/>
                    <a:pt x="256" y="116"/>
                  </a:cubicBezTo>
                  <a:cubicBezTo>
                    <a:pt x="245" y="104"/>
                    <a:pt x="229" y="98"/>
                    <a:pt x="207" y="98"/>
                  </a:cubicBezTo>
                  <a:cubicBezTo>
                    <a:pt x="189" y="98"/>
                    <a:pt x="174" y="103"/>
                    <a:pt x="162" y="112"/>
                  </a:cubicBezTo>
                  <a:cubicBezTo>
                    <a:pt x="150" y="121"/>
                    <a:pt x="141" y="133"/>
                    <a:pt x="137" y="147"/>
                  </a:cubicBezTo>
                  <a:cubicBezTo>
                    <a:pt x="131" y="161"/>
                    <a:pt x="124" y="171"/>
                    <a:pt x="115" y="175"/>
                  </a:cubicBezTo>
                  <a:cubicBezTo>
                    <a:pt x="107" y="180"/>
                    <a:pt x="94" y="181"/>
                    <a:pt x="78" y="179"/>
                  </a:cubicBezTo>
                  <a:lnTo>
                    <a:pt x="1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1F923940-8976-4881-B1A3-1979CDC8C9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2551" y="2220913"/>
              <a:ext cx="392113" cy="538163"/>
            </a:xfrm>
            <a:custGeom>
              <a:avLst/>
              <a:gdLst>
                <a:gd name="T0" fmla="*/ 418 w 418"/>
                <a:gd name="T1" fmla="*/ 286 h 575"/>
                <a:gd name="T2" fmla="*/ 402 w 418"/>
                <a:gd name="T3" fmla="*/ 414 h 575"/>
                <a:gd name="T4" fmla="*/ 359 w 418"/>
                <a:gd name="T5" fmla="*/ 504 h 575"/>
                <a:gd name="T6" fmla="*/ 292 w 418"/>
                <a:gd name="T7" fmla="*/ 557 h 575"/>
                <a:gd name="T8" fmla="*/ 209 w 418"/>
                <a:gd name="T9" fmla="*/ 575 h 575"/>
                <a:gd name="T10" fmla="*/ 126 w 418"/>
                <a:gd name="T11" fmla="*/ 558 h 575"/>
                <a:gd name="T12" fmla="*/ 60 w 418"/>
                <a:gd name="T13" fmla="*/ 505 h 575"/>
                <a:gd name="T14" fmla="*/ 17 w 418"/>
                <a:gd name="T15" fmla="*/ 416 h 575"/>
                <a:gd name="T16" fmla="*/ 1 w 418"/>
                <a:gd name="T17" fmla="*/ 288 h 575"/>
                <a:gd name="T18" fmla="*/ 16 w 418"/>
                <a:gd name="T19" fmla="*/ 160 h 575"/>
                <a:gd name="T20" fmla="*/ 59 w 418"/>
                <a:gd name="T21" fmla="*/ 70 h 575"/>
                <a:gd name="T22" fmla="*/ 125 w 418"/>
                <a:gd name="T23" fmla="*/ 17 h 575"/>
                <a:gd name="T24" fmla="*/ 208 w 418"/>
                <a:gd name="T25" fmla="*/ 0 h 575"/>
                <a:gd name="T26" fmla="*/ 291 w 418"/>
                <a:gd name="T27" fmla="*/ 17 h 575"/>
                <a:gd name="T28" fmla="*/ 357 w 418"/>
                <a:gd name="T29" fmla="*/ 69 h 575"/>
                <a:gd name="T30" fmla="*/ 402 w 418"/>
                <a:gd name="T31" fmla="*/ 159 h 575"/>
                <a:gd name="T32" fmla="*/ 418 w 418"/>
                <a:gd name="T33" fmla="*/ 286 h 575"/>
                <a:gd name="T34" fmla="*/ 294 w 418"/>
                <a:gd name="T35" fmla="*/ 287 h 575"/>
                <a:gd name="T36" fmla="*/ 287 w 418"/>
                <a:gd name="T37" fmla="*/ 191 h 575"/>
                <a:gd name="T38" fmla="*/ 267 w 418"/>
                <a:gd name="T39" fmla="*/ 133 h 575"/>
                <a:gd name="T40" fmla="*/ 239 w 418"/>
                <a:gd name="T41" fmla="*/ 104 h 575"/>
                <a:gd name="T42" fmla="*/ 208 w 418"/>
                <a:gd name="T43" fmla="*/ 96 h 575"/>
                <a:gd name="T44" fmla="*/ 177 w 418"/>
                <a:gd name="T45" fmla="*/ 104 h 575"/>
                <a:gd name="T46" fmla="*/ 150 w 418"/>
                <a:gd name="T47" fmla="*/ 133 h 575"/>
                <a:gd name="T48" fmla="*/ 131 w 418"/>
                <a:gd name="T49" fmla="*/ 192 h 575"/>
                <a:gd name="T50" fmla="*/ 124 w 418"/>
                <a:gd name="T51" fmla="*/ 287 h 575"/>
                <a:gd name="T52" fmla="*/ 132 w 418"/>
                <a:gd name="T53" fmla="*/ 383 h 575"/>
                <a:gd name="T54" fmla="*/ 151 w 418"/>
                <a:gd name="T55" fmla="*/ 442 h 575"/>
                <a:gd name="T56" fmla="*/ 178 w 418"/>
                <a:gd name="T57" fmla="*/ 471 h 575"/>
                <a:gd name="T58" fmla="*/ 209 w 418"/>
                <a:gd name="T59" fmla="*/ 479 h 575"/>
                <a:gd name="T60" fmla="*/ 240 w 418"/>
                <a:gd name="T61" fmla="*/ 471 h 575"/>
                <a:gd name="T62" fmla="*/ 268 w 418"/>
                <a:gd name="T63" fmla="*/ 441 h 575"/>
                <a:gd name="T64" fmla="*/ 287 w 418"/>
                <a:gd name="T65" fmla="*/ 383 h 575"/>
                <a:gd name="T66" fmla="*/ 294 w 418"/>
                <a:gd name="T67" fmla="*/ 28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575">
                  <a:moveTo>
                    <a:pt x="418" y="286"/>
                  </a:moveTo>
                  <a:cubicBezTo>
                    <a:pt x="418" y="336"/>
                    <a:pt x="413" y="378"/>
                    <a:pt x="402" y="414"/>
                  </a:cubicBezTo>
                  <a:cubicBezTo>
                    <a:pt x="392" y="450"/>
                    <a:pt x="377" y="480"/>
                    <a:pt x="359" y="504"/>
                  </a:cubicBezTo>
                  <a:cubicBezTo>
                    <a:pt x="340" y="528"/>
                    <a:pt x="318" y="546"/>
                    <a:pt x="292" y="557"/>
                  </a:cubicBezTo>
                  <a:cubicBezTo>
                    <a:pt x="267" y="569"/>
                    <a:pt x="239" y="575"/>
                    <a:pt x="209" y="575"/>
                  </a:cubicBezTo>
                  <a:cubicBezTo>
                    <a:pt x="179" y="575"/>
                    <a:pt x="152" y="569"/>
                    <a:pt x="126" y="558"/>
                  </a:cubicBezTo>
                  <a:cubicBezTo>
                    <a:pt x="101" y="546"/>
                    <a:pt x="79" y="529"/>
                    <a:pt x="60" y="505"/>
                  </a:cubicBezTo>
                  <a:cubicBezTo>
                    <a:pt x="42" y="481"/>
                    <a:pt x="27" y="452"/>
                    <a:pt x="17" y="416"/>
                  </a:cubicBezTo>
                  <a:cubicBezTo>
                    <a:pt x="6" y="380"/>
                    <a:pt x="1" y="337"/>
                    <a:pt x="1" y="288"/>
                  </a:cubicBezTo>
                  <a:cubicBezTo>
                    <a:pt x="0" y="239"/>
                    <a:pt x="5" y="196"/>
                    <a:pt x="16" y="160"/>
                  </a:cubicBezTo>
                  <a:cubicBezTo>
                    <a:pt x="26" y="124"/>
                    <a:pt x="41" y="94"/>
                    <a:pt x="59" y="70"/>
                  </a:cubicBezTo>
                  <a:cubicBezTo>
                    <a:pt x="77" y="46"/>
                    <a:pt x="99" y="29"/>
                    <a:pt x="125" y="17"/>
                  </a:cubicBezTo>
                  <a:cubicBezTo>
                    <a:pt x="150" y="6"/>
                    <a:pt x="178" y="0"/>
                    <a:pt x="208" y="0"/>
                  </a:cubicBezTo>
                  <a:cubicBezTo>
                    <a:pt x="237" y="0"/>
                    <a:pt x="265" y="5"/>
                    <a:pt x="291" y="17"/>
                  </a:cubicBezTo>
                  <a:cubicBezTo>
                    <a:pt x="316" y="28"/>
                    <a:pt x="339" y="45"/>
                    <a:pt x="357" y="69"/>
                  </a:cubicBezTo>
                  <a:cubicBezTo>
                    <a:pt x="376" y="93"/>
                    <a:pt x="391" y="123"/>
                    <a:pt x="402" y="159"/>
                  </a:cubicBezTo>
                  <a:cubicBezTo>
                    <a:pt x="412" y="195"/>
                    <a:pt x="418" y="237"/>
                    <a:pt x="418" y="286"/>
                  </a:cubicBezTo>
                  <a:close/>
                  <a:moveTo>
                    <a:pt x="294" y="287"/>
                  </a:moveTo>
                  <a:cubicBezTo>
                    <a:pt x="294" y="248"/>
                    <a:pt x="291" y="216"/>
                    <a:pt x="287" y="191"/>
                  </a:cubicBezTo>
                  <a:cubicBezTo>
                    <a:pt x="282" y="166"/>
                    <a:pt x="275" y="147"/>
                    <a:pt x="267" y="133"/>
                  </a:cubicBezTo>
                  <a:cubicBezTo>
                    <a:pt x="259" y="119"/>
                    <a:pt x="249" y="109"/>
                    <a:pt x="239" y="104"/>
                  </a:cubicBezTo>
                  <a:cubicBezTo>
                    <a:pt x="229" y="98"/>
                    <a:pt x="218" y="96"/>
                    <a:pt x="208" y="96"/>
                  </a:cubicBezTo>
                  <a:cubicBezTo>
                    <a:pt x="197" y="96"/>
                    <a:pt x="187" y="99"/>
                    <a:pt x="177" y="104"/>
                  </a:cubicBezTo>
                  <a:cubicBezTo>
                    <a:pt x="167" y="109"/>
                    <a:pt x="158" y="119"/>
                    <a:pt x="150" y="133"/>
                  </a:cubicBezTo>
                  <a:cubicBezTo>
                    <a:pt x="142" y="147"/>
                    <a:pt x="136" y="167"/>
                    <a:pt x="131" y="192"/>
                  </a:cubicBezTo>
                  <a:cubicBezTo>
                    <a:pt x="126" y="217"/>
                    <a:pt x="124" y="248"/>
                    <a:pt x="124" y="287"/>
                  </a:cubicBezTo>
                  <a:cubicBezTo>
                    <a:pt x="124" y="327"/>
                    <a:pt x="127" y="358"/>
                    <a:pt x="132" y="383"/>
                  </a:cubicBezTo>
                  <a:cubicBezTo>
                    <a:pt x="136" y="408"/>
                    <a:pt x="143" y="427"/>
                    <a:pt x="151" y="442"/>
                  </a:cubicBezTo>
                  <a:cubicBezTo>
                    <a:pt x="159" y="456"/>
                    <a:pt x="168" y="466"/>
                    <a:pt x="178" y="471"/>
                  </a:cubicBezTo>
                  <a:cubicBezTo>
                    <a:pt x="188" y="476"/>
                    <a:pt x="198" y="479"/>
                    <a:pt x="209" y="479"/>
                  </a:cubicBezTo>
                  <a:cubicBezTo>
                    <a:pt x="220" y="479"/>
                    <a:pt x="230" y="476"/>
                    <a:pt x="240" y="471"/>
                  </a:cubicBezTo>
                  <a:cubicBezTo>
                    <a:pt x="251" y="465"/>
                    <a:pt x="260" y="456"/>
                    <a:pt x="268" y="441"/>
                  </a:cubicBezTo>
                  <a:cubicBezTo>
                    <a:pt x="276" y="427"/>
                    <a:pt x="282" y="407"/>
                    <a:pt x="287" y="383"/>
                  </a:cubicBezTo>
                  <a:cubicBezTo>
                    <a:pt x="292" y="358"/>
                    <a:pt x="294" y="326"/>
                    <a:pt x="294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6742A35-F18C-4A1F-8EAB-718018740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5463" y="2225676"/>
              <a:ext cx="342900" cy="527050"/>
            </a:xfrm>
            <a:custGeom>
              <a:avLst/>
              <a:gdLst>
                <a:gd name="T0" fmla="*/ 368 w 368"/>
                <a:gd name="T1" fmla="*/ 476 h 564"/>
                <a:gd name="T2" fmla="*/ 368 w 368"/>
                <a:gd name="T3" fmla="*/ 563 h 564"/>
                <a:gd name="T4" fmla="*/ 47 w 368"/>
                <a:gd name="T5" fmla="*/ 564 h 564"/>
                <a:gd name="T6" fmla="*/ 47 w 368"/>
                <a:gd name="T7" fmla="*/ 477 h 564"/>
                <a:gd name="T8" fmla="*/ 155 w 368"/>
                <a:gd name="T9" fmla="*/ 477 h 564"/>
                <a:gd name="T10" fmla="*/ 155 w 368"/>
                <a:gd name="T11" fmla="*/ 193 h 564"/>
                <a:gd name="T12" fmla="*/ 155 w 368"/>
                <a:gd name="T13" fmla="*/ 171 h 564"/>
                <a:gd name="T14" fmla="*/ 156 w 368"/>
                <a:gd name="T15" fmla="*/ 149 h 564"/>
                <a:gd name="T16" fmla="*/ 92 w 368"/>
                <a:gd name="T17" fmla="*/ 202 h 564"/>
                <a:gd name="T18" fmla="*/ 75 w 368"/>
                <a:gd name="T19" fmla="*/ 210 h 564"/>
                <a:gd name="T20" fmla="*/ 60 w 368"/>
                <a:gd name="T21" fmla="*/ 210 h 564"/>
                <a:gd name="T22" fmla="*/ 46 w 368"/>
                <a:gd name="T23" fmla="*/ 205 h 564"/>
                <a:gd name="T24" fmla="*/ 38 w 368"/>
                <a:gd name="T25" fmla="*/ 198 h 564"/>
                <a:gd name="T26" fmla="*/ 0 w 368"/>
                <a:gd name="T27" fmla="*/ 148 h 564"/>
                <a:gd name="T28" fmla="*/ 175 w 368"/>
                <a:gd name="T29" fmla="*/ 0 h 564"/>
                <a:gd name="T30" fmla="*/ 274 w 368"/>
                <a:gd name="T31" fmla="*/ 0 h 564"/>
                <a:gd name="T32" fmla="*/ 275 w 368"/>
                <a:gd name="T33" fmla="*/ 477 h 564"/>
                <a:gd name="T34" fmla="*/ 368 w 368"/>
                <a:gd name="T35" fmla="*/ 47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4">
                  <a:moveTo>
                    <a:pt x="368" y="476"/>
                  </a:moveTo>
                  <a:cubicBezTo>
                    <a:pt x="368" y="563"/>
                    <a:pt x="368" y="563"/>
                    <a:pt x="368" y="563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155" y="477"/>
                    <a:pt x="155" y="477"/>
                    <a:pt x="155" y="477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55" y="186"/>
                    <a:pt x="155" y="178"/>
                    <a:pt x="155" y="171"/>
                  </a:cubicBezTo>
                  <a:cubicBezTo>
                    <a:pt x="155" y="164"/>
                    <a:pt x="155" y="156"/>
                    <a:pt x="156" y="149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86" y="207"/>
                    <a:pt x="81" y="209"/>
                    <a:pt x="75" y="210"/>
                  </a:cubicBezTo>
                  <a:cubicBezTo>
                    <a:pt x="70" y="211"/>
                    <a:pt x="64" y="211"/>
                    <a:pt x="60" y="210"/>
                  </a:cubicBezTo>
                  <a:cubicBezTo>
                    <a:pt x="55" y="210"/>
                    <a:pt x="50" y="208"/>
                    <a:pt x="46" y="205"/>
                  </a:cubicBezTo>
                  <a:cubicBezTo>
                    <a:pt x="42" y="203"/>
                    <a:pt x="40" y="201"/>
                    <a:pt x="38" y="19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76555D0-1E95-41B5-A4C9-58EA6521E2A5}"/>
              </a:ext>
            </a:extLst>
          </p:cNvPr>
          <p:cNvSpPr/>
          <p:nvPr userDrawn="1"/>
        </p:nvSpPr>
        <p:spPr>
          <a:xfrm>
            <a:off x="0" y="6654801"/>
            <a:ext cx="12192000" cy="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95741" y="119075"/>
            <a:ext cx="11247425" cy="1127020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739" y="1468872"/>
            <a:ext cx="11600523" cy="5086348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739" y="6739899"/>
            <a:ext cx="1011833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80000"/>
              </a:lnSpc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32E6E9-4F0E-42DA-881A-934FFB86898B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1" y="6739899"/>
            <a:ext cx="9888681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80000"/>
              </a:lnSpc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6579" y="6739899"/>
            <a:ext cx="469680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r">
              <a:lnSpc>
                <a:spcPct val="80000"/>
              </a:lnSpc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ransition>
    <p:fade/>
  </p:transition>
  <p:hf sldNum="0" hdr="0" ftr="0" dt="0"/>
  <p:txStyles>
    <p:titleStyle>
      <a:lvl1pPr algn="l" defTabSz="914378" rtl="0" eaLnBrk="1" latinLnBrk="0" hangingPunct="1">
        <a:lnSpc>
          <a:spcPct val="80000"/>
        </a:lnSpc>
        <a:spcBef>
          <a:spcPct val="0"/>
        </a:spcBef>
        <a:buNone/>
        <a:defRPr sz="2400" b="0" kern="1200" cap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SzPct val="80000"/>
        <a:buFontTx/>
        <a:buBlip>
          <a:blip r:embed="rId19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23863" indent="-140494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579835" indent="-127397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728663" indent="-141685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56060" indent="-127397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969169" indent="-113110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082279" indent="-100013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188244" indent="-92869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308497" indent="-100013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9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6555D0-1E95-41B5-A4C9-58EA6521E2A5}"/>
              </a:ext>
            </a:extLst>
          </p:cNvPr>
          <p:cNvSpPr/>
          <p:nvPr userDrawn="1"/>
        </p:nvSpPr>
        <p:spPr>
          <a:xfrm>
            <a:off x="0" y="6654801"/>
            <a:ext cx="12192000" cy="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0" rIns="68580" bIns="0" rtlCol="0" anchor="ctr"/>
          <a:lstStyle/>
          <a:p>
            <a:pPr algn="ctr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95741" y="119075"/>
            <a:ext cx="11247425" cy="1127020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739" y="1468872"/>
            <a:ext cx="11600523" cy="5086348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739" y="6739899"/>
            <a:ext cx="1011833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80000"/>
              </a:lnSpc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32E6E9-4F0E-42DA-881A-934FFB86898B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1" y="6739899"/>
            <a:ext cx="9888681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80000"/>
              </a:lnSpc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6579" y="6739899"/>
            <a:ext cx="469680" cy="8000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r">
              <a:lnSpc>
                <a:spcPct val="80000"/>
              </a:lnSpc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ABF148-4A3D-484E-A515-A7A1C78D4F42}"/>
              </a:ext>
            </a:extLst>
          </p:cNvPr>
          <p:cNvGrpSpPr/>
          <p:nvPr userDrawn="1"/>
        </p:nvGrpSpPr>
        <p:grpSpPr>
          <a:xfrm>
            <a:off x="10918081" y="192126"/>
            <a:ext cx="978179" cy="978179"/>
            <a:chOff x="-2613026" y="1412876"/>
            <a:chExt cx="2073275" cy="207327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FFF59A6-2712-4A21-89FD-C05CC4F0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13026" y="1412876"/>
              <a:ext cx="2073275" cy="2073275"/>
            </a:xfrm>
            <a:custGeom>
              <a:avLst/>
              <a:gdLst>
                <a:gd name="T0" fmla="*/ 2041 w 2604"/>
                <a:gd name="T1" fmla="*/ 627 h 2604"/>
                <a:gd name="T2" fmla="*/ 2039 w 2604"/>
                <a:gd name="T3" fmla="*/ 626 h 2604"/>
                <a:gd name="T4" fmla="*/ 1974 w 2604"/>
                <a:gd name="T5" fmla="*/ 561 h 2604"/>
                <a:gd name="T6" fmla="*/ 1972 w 2604"/>
                <a:gd name="T7" fmla="*/ 559 h 2604"/>
                <a:gd name="T8" fmla="*/ 1300 w 2604"/>
                <a:gd name="T9" fmla="*/ 6 h 2604"/>
                <a:gd name="T10" fmla="*/ 630 w 2604"/>
                <a:gd name="T11" fmla="*/ 562 h 2604"/>
                <a:gd name="T12" fmla="*/ 551 w 2604"/>
                <a:gd name="T13" fmla="*/ 642 h 2604"/>
                <a:gd name="T14" fmla="*/ 6 w 2604"/>
                <a:gd name="T15" fmla="*/ 1306 h 2604"/>
                <a:gd name="T16" fmla="*/ 563 w 2604"/>
                <a:gd name="T17" fmla="*/ 1977 h 2604"/>
                <a:gd name="T18" fmla="*/ 565 w 2604"/>
                <a:gd name="T19" fmla="*/ 1978 h 2604"/>
                <a:gd name="T20" fmla="*/ 630 w 2604"/>
                <a:gd name="T21" fmla="*/ 2043 h 2604"/>
                <a:gd name="T22" fmla="*/ 1304 w 2604"/>
                <a:gd name="T23" fmla="*/ 2598 h 2604"/>
                <a:gd name="T24" fmla="*/ 1975 w 2604"/>
                <a:gd name="T25" fmla="*/ 2041 h 2604"/>
                <a:gd name="T26" fmla="*/ 1977 w 2604"/>
                <a:gd name="T27" fmla="*/ 2039 h 2604"/>
                <a:gd name="T28" fmla="*/ 2043 w 2604"/>
                <a:gd name="T29" fmla="*/ 1972 h 2604"/>
                <a:gd name="T30" fmla="*/ 2045 w 2604"/>
                <a:gd name="T31" fmla="*/ 1970 h 2604"/>
                <a:gd name="T32" fmla="*/ 2598 w 2604"/>
                <a:gd name="T33" fmla="*/ 1298 h 2604"/>
                <a:gd name="T34" fmla="*/ 2041 w 2604"/>
                <a:gd name="T35" fmla="*/ 627 h 2604"/>
                <a:gd name="T36" fmla="*/ 1972 w 2604"/>
                <a:gd name="T37" fmla="*/ 1898 h 2604"/>
                <a:gd name="T38" fmla="*/ 1903 w 2604"/>
                <a:gd name="T39" fmla="*/ 1967 h 2604"/>
                <a:gd name="T40" fmla="*/ 1311 w 2604"/>
                <a:gd name="T41" fmla="*/ 2487 h 2604"/>
                <a:gd name="T42" fmla="*/ 701 w 2604"/>
                <a:gd name="T43" fmla="*/ 1969 h 2604"/>
                <a:gd name="T44" fmla="*/ 637 w 2604"/>
                <a:gd name="T45" fmla="*/ 1905 h 2604"/>
                <a:gd name="T46" fmla="*/ 114 w 2604"/>
                <a:gd name="T47" fmla="*/ 1307 h 2604"/>
                <a:gd name="T48" fmla="*/ 624 w 2604"/>
                <a:gd name="T49" fmla="*/ 714 h 2604"/>
                <a:gd name="T50" fmla="*/ 703 w 2604"/>
                <a:gd name="T51" fmla="*/ 635 h 2604"/>
                <a:gd name="T52" fmla="*/ 1299 w 2604"/>
                <a:gd name="T53" fmla="*/ 114 h 2604"/>
                <a:gd name="T54" fmla="*/ 1900 w 2604"/>
                <a:gd name="T55" fmla="*/ 632 h 2604"/>
                <a:gd name="T56" fmla="*/ 1969 w 2604"/>
                <a:gd name="T57" fmla="*/ 701 h 2604"/>
                <a:gd name="T58" fmla="*/ 2490 w 2604"/>
                <a:gd name="T59" fmla="*/ 1297 h 2604"/>
                <a:gd name="T60" fmla="*/ 1972 w 2604"/>
                <a:gd name="T61" fmla="*/ 1898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04" h="2604">
                  <a:moveTo>
                    <a:pt x="2041" y="627"/>
                  </a:moveTo>
                  <a:cubicBezTo>
                    <a:pt x="2040" y="627"/>
                    <a:pt x="2040" y="626"/>
                    <a:pt x="2039" y="626"/>
                  </a:cubicBezTo>
                  <a:cubicBezTo>
                    <a:pt x="1974" y="561"/>
                    <a:pt x="1974" y="561"/>
                    <a:pt x="1974" y="561"/>
                  </a:cubicBezTo>
                  <a:cubicBezTo>
                    <a:pt x="1973" y="560"/>
                    <a:pt x="1973" y="560"/>
                    <a:pt x="1972" y="559"/>
                  </a:cubicBezTo>
                  <a:cubicBezTo>
                    <a:pt x="1654" y="243"/>
                    <a:pt x="1367" y="8"/>
                    <a:pt x="1300" y="6"/>
                  </a:cubicBezTo>
                  <a:cubicBezTo>
                    <a:pt x="1240" y="0"/>
                    <a:pt x="951" y="239"/>
                    <a:pt x="630" y="562"/>
                  </a:cubicBezTo>
                  <a:cubicBezTo>
                    <a:pt x="551" y="642"/>
                    <a:pt x="551" y="642"/>
                    <a:pt x="551" y="642"/>
                  </a:cubicBezTo>
                  <a:cubicBezTo>
                    <a:pt x="239" y="956"/>
                    <a:pt x="8" y="1239"/>
                    <a:pt x="6" y="1306"/>
                  </a:cubicBezTo>
                  <a:cubicBezTo>
                    <a:pt x="0" y="1366"/>
                    <a:pt x="240" y="1655"/>
                    <a:pt x="563" y="1977"/>
                  </a:cubicBezTo>
                  <a:cubicBezTo>
                    <a:pt x="564" y="1977"/>
                    <a:pt x="564" y="1978"/>
                    <a:pt x="565" y="1978"/>
                  </a:cubicBezTo>
                  <a:cubicBezTo>
                    <a:pt x="630" y="2043"/>
                    <a:pt x="630" y="2043"/>
                    <a:pt x="630" y="2043"/>
                  </a:cubicBezTo>
                  <a:cubicBezTo>
                    <a:pt x="631" y="2044"/>
                    <a:pt x="1237" y="2596"/>
                    <a:pt x="1304" y="2598"/>
                  </a:cubicBezTo>
                  <a:cubicBezTo>
                    <a:pt x="1364" y="2604"/>
                    <a:pt x="1653" y="2364"/>
                    <a:pt x="1975" y="2041"/>
                  </a:cubicBezTo>
                  <a:cubicBezTo>
                    <a:pt x="1975" y="2040"/>
                    <a:pt x="1976" y="2040"/>
                    <a:pt x="1977" y="2039"/>
                  </a:cubicBezTo>
                  <a:cubicBezTo>
                    <a:pt x="2043" y="1972"/>
                    <a:pt x="2043" y="1972"/>
                    <a:pt x="2043" y="1972"/>
                  </a:cubicBezTo>
                  <a:cubicBezTo>
                    <a:pt x="2044" y="1971"/>
                    <a:pt x="2044" y="1971"/>
                    <a:pt x="2045" y="1970"/>
                  </a:cubicBezTo>
                  <a:cubicBezTo>
                    <a:pt x="2361" y="1653"/>
                    <a:pt x="2596" y="1366"/>
                    <a:pt x="2598" y="1298"/>
                  </a:cubicBezTo>
                  <a:cubicBezTo>
                    <a:pt x="2604" y="1238"/>
                    <a:pt x="2364" y="949"/>
                    <a:pt x="2041" y="627"/>
                  </a:cubicBezTo>
                  <a:close/>
                  <a:moveTo>
                    <a:pt x="1972" y="1898"/>
                  </a:moveTo>
                  <a:cubicBezTo>
                    <a:pt x="1903" y="1967"/>
                    <a:pt x="1903" y="1967"/>
                    <a:pt x="1903" y="1967"/>
                  </a:cubicBezTo>
                  <a:cubicBezTo>
                    <a:pt x="1607" y="2265"/>
                    <a:pt x="1390" y="2441"/>
                    <a:pt x="1311" y="2487"/>
                  </a:cubicBezTo>
                  <a:cubicBezTo>
                    <a:pt x="1205" y="2417"/>
                    <a:pt x="876" y="2129"/>
                    <a:pt x="701" y="1969"/>
                  </a:cubicBezTo>
                  <a:cubicBezTo>
                    <a:pt x="637" y="1905"/>
                    <a:pt x="637" y="1905"/>
                    <a:pt x="637" y="1905"/>
                  </a:cubicBezTo>
                  <a:cubicBezTo>
                    <a:pt x="332" y="1602"/>
                    <a:pt x="154" y="1381"/>
                    <a:pt x="114" y="1307"/>
                  </a:cubicBezTo>
                  <a:cubicBezTo>
                    <a:pt x="153" y="1234"/>
                    <a:pt x="326" y="1015"/>
                    <a:pt x="624" y="714"/>
                  </a:cubicBezTo>
                  <a:cubicBezTo>
                    <a:pt x="703" y="635"/>
                    <a:pt x="703" y="635"/>
                    <a:pt x="703" y="635"/>
                  </a:cubicBezTo>
                  <a:cubicBezTo>
                    <a:pt x="1005" y="331"/>
                    <a:pt x="1225" y="154"/>
                    <a:pt x="1299" y="114"/>
                  </a:cubicBezTo>
                  <a:cubicBezTo>
                    <a:pt x="1373" y="153"/>
                    <a:pt x="1595" y="329"/>
                    <a:pt x="1900" y="632"/>
                  </a:cubicBezTo>
                  <a:cubicBezTo>
                    <a:pt x="1969" y="701"/>
                    <a:pt x="1969" y="701"/>
                    <a:pt x="1969" y="701"/>
                  </a:cubicBezTo>
                  <a:cubicBezTo>
                    <a:pt x="2272" y="1003"/>
                    <a:pt x="2450" y="1223"/>
                    <a:pt x="2490" y="1297"/>
                  </a:cubicBezTo>
                  <a:cubicBezTo>
                    <a:pt x="2451" y="1371"/>
                    <a:pt x="2275" y="1593"/>
                    <a:pt x="1972" y="1898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718DF7-F93D-410B-9DF6-F196F1891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8676" y="2217738"/>
              <a:ext cx="304800" cy="465138"/>
            </a:xfrm>
            <a:custGeom>
              <a:avLst/>
              <a:gdLst>
                <a:gd name="T0" fmla="*/ 49 w 383"/>
                <a:gd name="T1" fmla="*/ 496 h 586"/>
                <a:gd name="T2" fmla="*/ 161 w 383"/>
                <a:gd name="T3" fmla="*/ 496 h 586"/>
                <a:gd name="T4" fmla="*/ 160 w 383"/>
                <a:gd name="T5" fmla="*/ 201 h 586"/>
                <a:gd name="T6" fmla="*/ 162 w 383"/>
                <a:gd name="T7" fmla="*/ 156 h 586"/>
                <a:gd name="T8" fmla="*/ 95 w 383"/>
                <a:gd name="T9" fmla="*/ 211 h 586"/>
                <a:gd name="T10" fmla="*/ 83 w 383"/>
                <a:gd name="T11" fmla="*/ 218 h 586"/>
                <a:gd name="T12" fmla="*/ 70 w 383"/>
                <a:gd name="T13" fmla="*/ 220 h 586"/>
                <a:gd name="T14" fmla="*/ 51 w 383"/>
                <a:gd name="T15" fmla="*/ 216 h 586"/>
                <a:gd name="T16" fmla="*/ 39 w 383"/>
                <a:gd name="T17" fmla="*/ 206 h 586"/>
                <a:gd name="T18" fmla="*/ 0 w 383"/>
                <a:gd name="T19" fmla="*/ 154 h 586"/>
                <a:gd name="T20" fmla="*/ 182 w 383"/>
                <a:gd name="T21" fmla="*/ 0 h 586"/>
                <a:gd name="T22" fmla="*/ 284 w 383"/>
                <a:gd name="T23" fmla="*/ 0 h 586"/>
                <a:gd name="T24" fmla="*/ 286 w 383"/>
                <a:gd name="T25" fmla="*/ 496 h 586"/>
                <a:gd name="T26" fmla="*/ 382 w 383"/>
                <a:gd name="T27" fmla="*/ 495 h 586"/>
                <a:gd name="T28" fmla="*/ 383 w 383"/>
                <a:gd name="T29" fmla="*/ 585 h 586"/>
                <a:gd name="T30" fmla="*/ 49 w 383"/>
                <a:gd name="T31" fmla="*/ 586 h 586"/>
                <a:gd name="T32" fmla="*/ 49 w 383"/>
                <a:gd name="T33" fmla="*/ 4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6">
                  <a:moveTo>
                    <a:pt x="49" y="496"/>
                  </a:moveTo>
                  <a:cubicBezTo>
                    <a:pt x="161" y="496"/>
                    <a:pt x="161" y="496"/>
                    <a:pt x="161" y="496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186"/>
                    <a:pt x="161" y="171"/>
                    <a:pt x="162" y="156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1" y="214"/>
                    <a:pt x="87" y="217"/>
                    <a:pt x="83" y="218"/>
                  </a:cubicBezTo>
                  <a:cubicBezTo>
                    <a:pt x="78" y="220"/>
                    <a:pt x="74" y="220"/>
                    <a:pt x="70" y="220"/>
                  </a:cubicBezTo>
                  <a:cubicBezTo>
                    <a:pt x="63" y="220"/>
                    <a:pt x="57" y="219"/>
                    <a:pt x="51" y="216"/>
                  </a:cubicBezTo>
                  <a:cubicBezTo>
                    <a:pt x="46" y="213"/>
                    <a:pt x="42" y="210"/>
                    <a:pt x="39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382" y="495"/>
                    <a:pt x="382" y="495"/>
                    <a:pt x="382" y="495"/>
                  </a:cubicBezTo>
                  <a:cubicBezTo>
                    <a:pt x="383" y="585"/>
                    <a:pt x="383" y="585"/>
                    <a:pt x="383" y="585"/>
                  </a:cubicBezTo>
                  <a:cubicBezTo>
                    <a:pt x="49" y="586"/>
                    <a:pt x="49" y="586"/>
                    <a:pt x="49" y="586"/>
                  </a:cubicBezTo>
                  <a:lnTo>
                    <a:pt x="49" y="49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C12F345-A160-45C8-9229-6089AF0B31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757363" y="2211388"/>
              <a:ext cx="344488" cy="476250"/>
            </a:xfrm>
            <a:custGeom>
              <a:avLst/>
              <a:gdLst>
                <a:gd name="T0" fmla="*/ 434 w 434"/>
                <a:gd name="T1" fmla="*/ 298 h 598"/>
                <a:gd name="T2" fmla="*/ 418 w 434"/>
                <a:gd name="T3" fmla="*/ 431 h 598"/>
                <a:gd name="T4" fmla="*/ 372 w 434"/>
                <a:gd name="T5" fmla="*/ 524 h 598"/>
                <a:gd name="T6" fmla="*/ 304 w 434"/>
                <a:gd name="T7" fmla="*/ 580 h 598"/>
                <a:gd name="T8" fmla="*/ 217 w 434"/>
                <a:gd name="T9" fmla="*/ 598 h 598"/>
                <a:gd name="T10" fmla="*/ 131 w 434"/>
                <a:gd name="T11" fmla="*/ 580 h 598"/>
                <a:gd name="T12" fmla="*/ 62 w 434"/>
                <a:gd name="T13" fmla="*/ 525 h 598"/>
                <a:gd name="T14" fmla="*/ 17 w 434"/>
                <a:gd name="T15" fmla="*/ 432 h 598"/>
                <a:gd name="T16" fmla="*/ 0 w 434"/>
                <a:gd name="T17" fmla="*/ 299 h 598"/>
                <a:gd name="T18" fmla="*/ 16 w 434"/>
                <a:gd name="T19" fmla="*/ 166 h 598"/>
                <a:gd name="T20" fmla="*/ 61 w 434"/>
                <a:gd name="T21" fmla="*/ 73 h 598"/>
                <a:gd name="T22" fmla="*/ 129 w 434"/>
                <a:gd name="T23" fmla="*/ 18 h 598"/>
                <a:gd name="T24" fmla="*/ 215 w 434"/>
                <a:gd name="T25" fmla="*/ 0 h 598"/>
                <a:gd name="T26" fmla="*/ 302 w 434"/>
                <a:gd name="T27" fmla="*/ 18 h 598"/>
                <a:gd name="T28" fmla="*/ 371 w 434"/>
                <a:gd name="T29" fmla="*/ 72 h 598"/>
                <a:gd name="T30" fmla="*/ 417 w 434"/>
                <a:gd name="T31" fmla="*/ 165 h 598"/>
                <a:gd name="T32" fmla="*/ 434 w 434"/>
                <a:gd name="T33" fmla="*/ 298 h 598"/>
                <a:gd name="T34" fmla="*/ 305 w 434"/>
                <a:gd name="T35" fmla="*/ 299 h 598"/>
                <a:gd name="T36" fmla="*/ 297 w 434"/>
                <a:gd name="T37" fmla="*/ 199 h 598"/>
                <a:gd name="T38" fmla="*/ 277 w 434"/>
                <a:gd name="T39" fmla="*/ 138 h 598"/>
                <a:gd name="T40" fmla="*/ 248 w 434"/>
                <a:gd name="T41" fmla="*/ 108 h 598"/>
                <a:gd name="T42" fmla="*/ 216 w 434"/>
                <a:gd name="T43" fmla="*/ 100 h 598"/>
                <a:gd name="T44" fmla="*/ 183 w 434"/>
                <a:gd name="T45" fmla="*/ 108 h 598"/>
                <a:gd name="T46" fmla="*/ 155 w 434"/>
                <a:gd name="T47" fmla="*/ 139 h 598"/>
                <a:gd name="T48" fmla="*/ 136 w 434"/>
                <a:gd name="T49" fmla="*/ 200 h 598"/>
                <a:gd name="T50" fmla="*/ 129 w 434"/>
                <a:gd name="T51" fmla="*/ 299 h 598"/>
                <a:gd name="T52" fmla="*/ 136 w 434"/>
                <a:gd name="T53" fmla="*/ 399 h 598"/>
                <a:gd name="T54" fmla="*/ 156 w 434"/>
                <a:gd name="T55" fmla="*/ 459 h 598"/>
                <a:gd name="T56" fmla="*/ 184 w 434"/>
                <a:gd name="T57" fmla="*/ 490 h 598"/>
                <a:gd name="T58" fmla="*/ 217 w 434"/>
                <a:gd name="T59" fmla="*/ 498 h 598"/>
                <a:gd name="T60" fmla="*/ 249 w 434"/>
                <a:gd name="T61" fmla="*/ 490 h 598"/>
                <a:gd name="T62" fmla="*/ 278 w 434"/>
                <a:gd name="T63" fmla="*/ 459 h 598"/>
                <a:gd name="T64" fmla="*/ 298 w 434"/>
                <a:gd name="T65" fmla="*/ 398 h 598"/>
                <a:gd name="T66" fmla="*/ 305 w 434"/>
                <a:gd name="T67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98">
                  <a:moveTo>
                    <a:pt x="434" y="298"/>
                  </a:moveTo>
                  <a:cubicBezTo>
                    <a:pt x="434" y="349"/>
                    <a:pt x="429" y="394"/>
                    <a:pt x="418" y="431"/>
                  </a:cubicBezTo>
                  <a:cubicBezTo>
                    <a:pt x="407" y="469"/>
                    <a:pt x="392" y="500"/>
                    <a:pt x="372" y="524"/>
                  </a:cubicBezTo>
                  <a:cubicBezTo>
                    <a:pt x="353" y="549"/>
                    <a:pt x="330" y="568"/>
                    <a:pt x="304" y="580"/>
                  </a:cubicBezTo>
                  <a:cubicBezTo>
                    <a:pt x="277" y="592"/>
                    <a:pt x="248" y="598"/>
                    <a:pt x="217" y="598"/>
                  </a:cubicBezTo>
                  <a:cubicBezTo>
                    <a:pt x="186" y="598"/>
                    <a:pt x="157" y="592"/>
                    <a:pt x="131" y="580"/>
                  </a:cubicBezTo>
                  <a:cubicBezTo>
                    <a:pt x="104" y="568"/>
                    <a:pt x="82" y="550"/>
                    <a:pt x="62" y="525"/>
                  </a:cubicBezTo>
                  <a:cubicBezTo>
                    <a:pt x="43" y="501"/>
                    <a:pt x="28" y="470"/>
                    <a:pt x="17" y="432"/>
                  </a:cubicBezTo>
                  <a:cubicBezTo>
                    <a:pt x="6" y="395"/>
                    <a:pt x="0" y="351"/>
                    <a:pt x="0" y="299"/>
                  </a:cubicBezTo>
                  <a:cubicBezTo>
                    <a:pt x="0" y="248"/>
                    <a:pt x="5" y="204"/>
                    <a:pt x="16" y="166"/>
                  </a:cubicBezTo>
                  <a:cubicBezTo>
                    <a:pt x="27" y="129"/>
                    <a:pt x="42" y="98"/>
                    <a:pt x="61" y="73"/>
                  </a:cubicBezTo>
                  <a:cubicBezTo>
                    <a:pt x="80" y="48"/>
                    <a:pt x="103" y="30"/>
                    <a:pt x="129" y="18"/>
                  </a:cubicBezTo>
                  <a:cubicBezTo>
                    <a:pt x="155" y="6"/>
                    <a:pt x="184" y="0"/>
                    <a:pt x="215" y="0"/>
                  </a:cubicBezTo>
                  <a:cubicBezTo>
                    <a:pt x="246" y="0"/>
                    <a:pt x="275" y="6"/>
                    <a:pt x="302" y="18"/>
                  </a:cubicBezTo>
                  <a:cubicBezTo>
                    <a:pt x="328" y="29"/>
                    <a:pt x="352" y="48"/>
                    <a:pt x="371" y="72"/>
                  </a:cubicBezTo>
                  <a:cubicBezTo>
                    <a:pt x="391" y="97"/>
                    <a:pt x="406" y="128"/>
                    <a:pt x="417" y="165"/>
                  </a:cubicBezTo>
                  <a:cubicBezTo>
                    <a:pt x="428" y="203"/>
                    <a:pt x="434" y="247"/>
                    <a:pt x="434" y="298"/>
                  </a:cubicBezTo>
                  <a:close/>
                  <a:moveTo>
                    <a:pt x="305" y="299"/>
                  </a:moveTo>
                  <a:cubicBezTo>
                    <a:pt x="305" y="258"/>
                    <a:pt x="303" y="225"/>
                    <a:pt x="297" y="199"/>
                  </a:cubicBezTo>
                  <a:cubicBezTo>
                    <a:pt x="292" y="173"/>
                    <a:pt x="285" y="153"/>
                    <a:pt x="277" y="138"/>
                  </a:cubicBezTo>
                  <a:cubicBezTo>
                    <a:pt x="268" y="124"/>
                    <a:pt x="259" y="114"/>
                    <a:pt x="248" y="108"/>
                  </a:cubicBezTo>
                  <a:cubicBezTo>
                    <a:pt x="237" y="103"/>
                    <a:pt x="227" y="100"/>
                    <a:pt x="216" y="100"/>
                  </a:cubicBezTo>
                  <a:cubicBezTo>
                    <a:pt x="205" y="100"/>
                    <a:pt x="194" y="103"/>
                    <a:pt x="183" y="108"/>
                  </a:cubicBezTo>
                  <a:cubicBezTo>
                    <a:pt x="173" y="114"/>
                    <a:pt x="163" y="124"/>
                    <a:pt x="155" y="139"/>
                  </a:cubicBezTo>
                  <a:cubicBezTo>
                    <a:pt x="147" y="153"/>
                    <a:pt x="141" y="174"/>
                    <a:pt x="136" y="200"/>
                  </a:cubicBezTo>
                  <a:cubicBezTo>
                    <a:pt x="131" y="225"/>
                    <a:pt x="128" y="259"/>
                    <a:pt x="129" y="299"/>
                  </a:cubicBezTo>
                  <a:cubicBezTo>
                    <a:pt x="129" y="340"/>
                    <a:pt x="131" y="373"/>
                    <a:pt x="136" y="399"/>
                  </a:cubicBezTo>
                  <a:cubicBezTo>
                    <a:pt x="141" y="424"/>
                    <a:pt x="148" y="445"/>
                    <a:pt x="156" y="459"/>
                  </a:cubicBezTo>
                  <a:cubicBezTo>
                    <a:pt x="164" y="474"/>
                    <a:pt x="174" y="484"/>
                    <a:pt x="184" y="490"/>
                  </a:cubicBezTo>
                  <a:cubicBezTo>
                    <a:pt x="195" y="495"/>
                    <a:pt x="206" y="498"/>
                    <a:pt x="217" y="498"/>
                  </a:cubicBezTo>
                  <a:cubicBezTo>
                    <a:pt x="228" y="498"/>
                    <a:pt x="239" y="495"/>
                    <a:pt x="249" y="490"/>
                  </a:cubicBezTo>
                  <a:cubicBezTo>
                    <a:pt x="260" y="484"/>
                    <a:pt x="270" y="474"/>
                    <a:pt x="278" y="459"/>
                  </a:cubicBezTo>
                  <a:cubicBezTo>
                    <a:pt x="286" y="444"/>
                    <a:pt x="293" y="424"/>
                    <a:pt x="298" y="398"/>
                  </a:cubicBezTo>
                  <a:cubicBezTo>
                    <a:pt x="303" y="372"/>
                    <a:pt x="305" y="339"/>
                    <a:pt x="305" y="299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00F4C09-C7D6-4C45-91BE-7DC13553C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58901" y="2214563"/>
              <a:ext cx="306388" cy="466725"/>
            </a:xfrm>
            <a:custGeom>
              <a:avLst/>
              <a:gdLst>
                <a:gd name="T0" fmla="*/ 50 w 383"/>
                <a:gd name="T1" fmla="*/ 497 h 587"/>
                <a:gd name="T2" fmla="*/ 162 w 383"/>
                <a:gd name="T3" fmla="*/ 496 h 587"/>
                <a:gd name="T4" fmla="*/ 161 w 383"/>
                <a:gd name="T5" fmla="*/ 201 h 587"/>
                <a:gd name="T6" fmla="*/ 162 w 383"/>
                <a:gd name="T7" fmla="*/ 156 h 587"/>
                <a:gd name="T8" fmla="*/ 96 w 383"/>
                <a:gd name="T9" fmla="*/ 211 h 587"/>
                <a:gd name="T10" fmla="*/ 83 w 383"/>
                <a:gd name="T11" fmla="*/ 218 h 587"/>
                <a:gd name="T12" fmla="*/ 71 w 383"/>
                <a:gd name="T13" fmla="*/ 221 h 587"/>
                <a:gd name="T14" fmla="*/ 52 w 383"/>
                <a:gd name="T15" fmla="*/ 216 h 587"/>
                <a:gd name="T16" fmla="*/ 40 w 383"/>
                <a:gd name="T17" fmla="*/ 206 h 587"/>
                <a:gd name="T18" fmla="*/ 0 w 383"/>
                <a:gd name="T19" fmla="*/ 154 h 587"/>
                <a:gd name="T20" fmla="*/ 182 w 383"/>
                <a:gd name="T21" fmla="*/ 1 h 587"/>
                <a:gd name="T22" fmla="*/ 285 w 383"/>
                <a:gd name="T23" fmla="*/ 0 h 587"/>
                <a:gd name="T24" fmla="*/ 287 w 383"/>
                <a:gd name="T25" fmla="*/ 496 h 587"/>
                <a:gd name="T26" fmla="*/ 383 w 383"/>
                <a:gd name="T27" fmla="*/ 496 h 587"/>
                <a:gd name="T28" fmla="*/ 383 w 383"/>
                <a:gd name="T29" fmla="*/ 586 h 587"/>
                <a:gd name="T30" fmla="*/ 50 w 383"/>
                <a:gd name="T31" fmla="*/ 587 h 587"/>
                <a:gd name="T32" fmla="*/ 50 w 383"/>
                <a:gd name="T33" fmla="*/ 49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587">
                  <a:moveTo>
                    <a:pt x="50" y="497"/>
                  </a:moveTo>
                  <a:cubicBezTo>
                    <a:pt x="162" y="496"/>
                    <a:pt x="162" y="496"/>
                    <a:pt x="162" y="496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61" y="187"/>
                    <a:pt x="162" y="171"/>
                    <a:pt x="162" y="156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2" y="214"/>
                    <a:pt x="88" y="217"/>
                    <a:pt x="83" y="218"/>
                  </a:cubicBezTo>
                  <a:cubicBezTo>
                    <a:pt x="79" y="220"/>
                    <a:pt x="75" y="221"/>
                    <a:pt x="71" y="221"/>
                  </a:cubicBezTo>
                  <a:cubicBezTo>
                    <a:pt x="64" y="221"/>
                    <a:pt x="58" y="219"/>
                    <a:pt x="52" y="216"/>
                  </a:cubicBezTo>
                  <a:cubicBezTo>
                    <a:pt x="47" y="213"/>
                    <a:pt x="43" y="210"/>
                    <a:pt x="40" y="20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383" y="496"/>
                    <a:pt x="383" y="496"/>
                    <a:pt x="383" y="496"/>
                  </a:cubicBezTo>
                  <a:cubicBezTo>
                    <a:pt x="383" y="586"/>
                    <a:pt x="383" y="586"/>
                    <a:pt x="383" y="586"/>
                  </a:cubicBezTo>
                  <a:cubicBezTo>
                    <a:pt x="50" y="587"/>
                    <a:pt x="50" y="587"/>
                    <a:pt x="50" y="587"/>
                  </a:cubicBezTo>
                  <a:lnTo>
                    <a:pt x="50" y="497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17"/>
            </a:p>
          </p:txBody>
        </p:sp>
      </p:grpSp>
    </p:spTree>
    <p:extLst>
      <p:ext uri="{BB962C8B-B14F-4D97-AF65-F5344CB8AC3E}">
        <p14:creationId xmlns:p14="http://schemas.microsoft.com/office/powerpoint/2010/main" val="7827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78" rtl="0" eaLnBrk="1" latinLnBrk="0" hangingPunct="1">
        <a:lnSpc>
          <a:spcPct val="80000"/>
        </a:lnSpc>
        <a:spcBef>
          <a:spcPct val="0"/>
        </a:spcBef>
        <a:buNone/>
        <a:defRPr sz="2400" b="0" kern="1200" cap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SzPct val="80000"/>
        <a:buFontTx/>
        <a:buBlip>
          <a:blip r:embed="rId18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23863" indent="-140494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579835" indent="-127397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728663" indent="-141685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56060" indent="-127397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969169" indent="-113110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082279" indent="-100013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188244" indent="-92869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308497" indent="-100013" algn="l" defTabSz="914378" rtl="0" eaLnBrk="1" latinLnBrk="0" hangingPunct="1">
        <a:lnSpc>
          <a:spcPct val="85000"/>
        </a:lnSpc>
        <a:spcBef>
          <a:spcPts val="225"/>
        </a:spcBef>
        <a:buClr>
          <a:schemeClr val="tx2"/>
        </a:buClr>
        <a:buSzPct val="80000"/>
        <a:buFontTx/>
        <a:buBlip>
          <a:blip r:embed="rId18"/>
        </a:buBlip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52E676-1E33-42A2-88DB-86226D06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5" name="Picture 134" descr="harvest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7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la5.org/baptism-is-not-about-you-it-s-all-about-jesus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penas-para-argumentar.blogspot.com/2016/0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ianresearcher.com/store/p1058/The_Big_Picture_of_the_Bible_by_Kenneth_Craig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knowing-jesus.com/matthew-1-21" TargetMode="External"/><Relationship Id="rId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ngall.com/warning-sign-png/download/69418" TargetMode="Externa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5A33D6-F56F-613E-2054-C865EC51C164}"/>
              </a:ext>
            </a:extLst>
          </p:cNvPr>
          <p:cNvSpPr/>
          <p:nvPr/>
        </p:nvSpPr>
        <p:spPr>
          <a:xfrm>
            <a:off x="2556736" y="192613"/>
            <a:ext cx="7263527" cy="923330"/>
          </a:xfrm>
          <a:prstGeom prst="rect">
            <a:avLst/>
          </a:prstGeom>
          <a:solidFill>
            <a:srgbClr val="004970"/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The Discipleship Journey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50C19E-1399-2350-F9C6-598CE851F99F}"/>
              </a:ext>
            </a:extLst>
          </p:cNvPr>
          <p:cNvSpPr/>
          <p:nvPr/>
        </p:nvSpPr>
        <p:spPr>
          <a:xfrm>
            <a:off x="2105087" y="1134051"/>
            <a:ext cx="81668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Using your own spiritual journey to introduce Christ to others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Saturday June 17th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21667-B039-B9C4-75BF-A94CEE7D008B}"/>
              </a:ext>
            </a:extLst>
          </p:cNvPr>
          <p:cNvSpPr/>
          <p:nvPr/>
        </p:nvSpPr>
        <p:spPr>
          <a:xfrm>
            <a:off x="4555426" y="5004012"/>
            <a:ext cx="3776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Focus on 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Sharing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Brent Hunter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444AF1-EC48-C079-F9DE-065045714CE0}"/>
              </a:ext>
            </a:extLst>
          </p:cNvPr>
          <p:cNvSpPr/>
          <p:nvPr/>
        </p:nvSpPr>
        <p:spPr>
          <a:xfrm>
            <a:off x="1718534" y="3582001"/>
            <a:ext cx="838202" cy="1066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7B9A0-BF0B-90FC-957F-CE3F071949C0}"/>
              </a:ext>
            </a:extLst>
          </p:cNvPr>
          <p:cNvSpPr txBox="1"/>
          <p:nvPr/>
        </p:nvSpPr>
        <p:spPr>
          <a:xfrm>
            <a:off x="3972457" y="3062158"/>
            <a:ext cx="4942935" cy="1814933"/>
          </a:xfrm>
          <a:prstGeom prst="rect">
            <a:avLst/>
          </a:prstGeom>
          <a:solidFill>
            <a:srgbClr val="004970"/>
          </a:solidFill>
          <a:ln w="28575">
            <a:solidFill>
              <a:schemeClr val="tx1"/>
            </a:solidFill>
          </a:ln>
        </p:spPr>
        <p:txBody>
          <a:bodyPr wrap="square" lIns="91440" tIns="0" rIns="91440" bIns="0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Discovering my Life Mission </a:t>
            </a:r>
          </a:p>
        </p:txBody>
      </p:sp>
    </p:spTree>
    <p:extLst>
      <p:ext uri="{BB962C8B-B14F-4D97-AF65-F5344CB8AC3E}">
        <p14:creationId xmlns:p14="http://schemas.microsoft.com/office/powerpoint/2010/main" val="18772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3EE4-AA01-48B8-B0C1-BF0F4434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893" y="495142"/>
            <a:ext cx="8062316" cy="712702"/>
          </a:xfrm>
        </p:spPr>
        <p:txBody>
          <a:bodyPr/>
          <a:lstStyle/>
          <a:p>
            <a:r>
              <a:rPr lang="en-US" sz="4000" i="1" dirty="0">
                <a:highlight>
                  <a:srgbClr val="FFFF00"/>
                </a:highlight>
                <a:latin typeface="+mn-lt"/>
              </a:rPr>
              <a:t>The Message of the Good News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8947EA-CDF9-4D9E-8A6C-CA269C27C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2631" y="1938329"/>
            <a:ext cx="9291483" cy="521729"/>
          </a:xfrm>
        </p:spPr>
        <p:txBody>
          <a:bodyPr/>
          <a:lstStyle/>
          <a:p>
            <a:r>
              <a:rPr lang="en-US" sz="2800" cap="none" dirty="0">
                <a:latin typeface="Lato" panose="020F0502020204030203" pitchFamily="34" charset="0"/>
              </a:rPr>
              <a:t>How confident are you in communicating the gospel?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B995DB-9880-4813-8341-8E9B90FC2D6C}"/>
              </a:ext>
            </a:extLst>
          </p:cNvPr>
          <p:cNvCxnSpPr>
            <a:cxnSpLocks/>
          </p:cNvCxnSpPr>
          <p:nvPr/>
        </p:nvCxnSpPr>
        <p:spPr>
          <a:xfrm>
            <a:off x="2413769" y="3457575"/>
            <a:ext cx="7362825" cy="0"/>
          </a:xfrm>
          <a:prstGeom prst="line">
            <a:avLst/>
          </a:prstGeom>
          <a:ln w="28575">
            <a:solidFill>
              <a:schemeClr val="accent1"/>
            </a:solidFill>
            <a:headEnd type="oval"/>
            <a:tailEnd type="oval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C56012-2A9C-4A6F-9F26-507059CD218D}"/>
              </a:ext>
            </a:extLst>
          </p:cNvPr>
          <p:cNvSpPr txBox="1"/>
          <p:nvPr/>
        </p:nvSpPr>
        <p:spPr>
          <a:xfrm>
            <a:off x="2425672" y="3048197"/>
            <a:ext cx="1963999" cy="313932"/>
          </a:xfrm>
          <a:prstGeom prst="rect">
            <a:avLst/>
          </a:prstGeom>
          <a:noFill/>
        </p:spPr>
        <p:txBody>
          <a:bodyPr wrap="none" lIns="0" tIns="0" rIns="68580" bIns="0" rtlCol="0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4D4D4F"/>
                </a:solidFill>
                <a:latin typeface="Lato"/>
              </a:rPr>
              <a:t>Very Nervous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A64F2-7473-4243-88A1-56AC82872C62}"/>
              </a:ext>
            </a:extLst>
          </p:cNvPr>
          <p:cNvSpPr txBox="1"/>
          <p:nvPr/>
        </p:nvSpPr>
        <p:spPr>
          <a:xfrm>
            <a:off x="5767847" y="3048197"/>
            <a:ext cx="1404552" cy="313932"/>
          </a:xfrm>
          <a:prstGeom prst="rect">
            <a:avLst/>
          </a:prstGeom>
          <a:noFill/>
        </p:spPr>
        <p:txBody>
          <a:bodyPr wrap="none" lIns="0" tIns="0" rIns="68580" bIns="0" rtlCol="0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4D4D4F"/>
                </a:solidFill>
                <a:latin typeface="Lato"/>
              </a:rPr>
              <a:t>Adequate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CA28E-A7E6-4EC9-ADBC-12F4B26D6B8A}"/>
              </a:ext>
            </a:extLst>
          </p:cNvPr>
          <p:cNvSpPr txBox="1"/>
          <p:nvPr/>
        </p:nvSpPr>
        <p:spPr>
          <a:xfrm>
            <a:off x="8636661" y="3048197"/>
            <a:ext cx="1438214" cy="313932"/>
          </a:xfrm>
          <a:prstGeom prst="rect">
            <a:avLst/>
          </a:prstGeom>
          <a:noFill/>
        </p:spPr>
        <p:txBody>
          <a:bodyPr wrap="none" lIns="0" tIns="0" rIns="68580" bIns="0" rtlCol="0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4D4D4F"/>
                </a:solidFill>
                <a:latin typeface="Lato"/>
              </a:rPr>
              <a:t>Confident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3514C-C2F7-4509-A6EE-34FBE9918A36}"/>
              </a:ext>
            </a:extLst>
          </p:cNvPr>
          <p:cNvSpPr txBox="1"/>
          <p:nvPr/>
        </p:nvSpPr>
        <p:spPr>
          <a:xfrm>
            <a:off x="2437492" y="3673993"/>
            <a:ext cx="247184" cy="313932"/>
          </a:xfrm>
          <a:prstGeom prst="rect">
            <a:avLst/>
          </a:prstGeom>
          <a:noFill/>
        </p:spPr>
        <p:txBody>
          <a:bodyPr wrap="none" lIns="0" tIns="0" rIns="68580" bIns="0" rtlCol="0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Lato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88C9B-E471-4439-A7B0-80490D821E67}"/>
              </a:ext>
            </a:extLst>
          </p:cNvPr>
          <p:cNvSpPr txBox="1"/>
          <p:nvPr/>
        </p:nvSpPr>
        <p:spPr>
          <a:xfrm>
            <a:off x="9578187" y="3673993"/>
            <a:ext cx="355867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Lato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C7798-04D2-4B4F-A8D3-3A281E1175A6}"/>
              </a:ext>
            </a:extLst>
          </p:cNvPr>
          <p:cNvSpPr txBox="1"/>
          <p:nvPr/>
        </p:nvSpPr>
        <p:spPr>
          <a:xfrm>
            <a:off x="6125277" y="3673993"/>
            <a:ext cx="177934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Lato"/>
              </a:rPr>
              <a:t>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EFFD5C-AA50-429B-8692-0FE0E6AF1B13}"/>
              </a:ext>
            </a:extLst>
          </p:cNvPr>
          <p:cNvCxnSpPr>
            <a:cxnSpLocks/>
          </p:cNvCxnSpPr>
          <p:nvPr/>
        </p:nvCxnSpPr>
        <p:spPr>
          <a:xfrm>
            <a:off x="6214243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204FCE-D782-4C72-8155-19B042FE7551}"/>
              </a:ext>
            </a:extLst>
          </p:cNvPr>
          <p:cNvCxnSpPr>
            <a:cxnSpLocks/>
          </p:cNvCxnSpPr>
          <p:nvPr/>
        </p:nvCxnSpPr>
        <p:spPr>
          <a:xfrm>
            <a:off x="2651893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736DF-890A-41C3-AAA1-99802B7946F3}"/>
              </a:ext>
            </a:extLst>
          </p:cNvPr>
          <p:cNvCxnSpPr>
            <a:cxnSpLocks/>
          </p:cNvCxnSpPr>
          <p:nvPr/>
        </p:nvCxnSpPr>
        <p:spPr>
          <a:xfrm>
            <a:off x="3809180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830312-4F83-4DAE-A660-850F52E26125}"/>
              </a:ext>
            </a:extLst>
          </p:cNvPr>
          <p:cNvCxnSpPr>
            <a:cxnSpLocks/>
          </p:cNvCxnSpPr>
          <p:nvPr/>
        </p:nvCxnSpPr>
        <p:spPr>
          <a:xfrm>
            <a:off x="4966468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FB695A-3070-43EC-90F7-7000C5988F87}"/>
              </a:ext>
            </a:extLst>
          </p:cNvPr>
          <p:cNvCxnSpPr>
            <a:cxnSpLocks/>
          </p:cNvCxnSpPr>
          <p:nvPr/>
        </p:nvCxnSpPr>
        <p:spPr>
          <a:xfrm>
            <a:off x="7233418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BA2A7B-4210-4E14-821E-AD3C76118245}"/>
              </a:ext>
            </a:extLst>
          </p:cNvPr>
          <p:cNvCxnSpPr>
            <a:cxnSpLocks/>
          </p:cNvCxnSpPr>
          <p:nvPr/>
        </p:nvCxnSpPr>
        <p:spPr>
          <a:xfrm>
            <a:off x="8390705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2AB0AA-BB71-4F14-952A-CAE4A7CF0179}"/>
              </a:ext>
            </a:extLst>
          </p:cNvPr>
          <p:cNvCxnSpPr>
            <a:cxnSpLocks/>
          </p:cNvCxnSpPr>
          <p:nvPr/>
        </p:nvCxnSpPr>
        <p:spPr>
          <a:xfrm>
            <a:off x="9547993" y="3400426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EE3F958-BF47-26C0-FC00-2DA0929D9EEC}"/>
              </a:ext>
            </a:extLst>
          </p:cNvPr>
          <p:cNvSpPr/>
          <p:nvPr/>
        </p:nvSpPr>
        <p:spPr>
          <a:xfrm>
            <a:off x="3920084" y="4291567"/>
            <a:ext cx="46522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95% of Christians do not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share their faith! </a:t>
            </a:r>
          </a:p>
        </p:txBody>
      </p:sp>
    </p:spTree>
    <p:extLst>
      <p:ext uri="{BB962C8B-B14F-4D97-AF65-F5344CB8AC3E}">
        <p14:creationId xmlns:p14="http://schemas.microsoft.com/office/powerpoint/2010/main" val="3000580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5A33D6-F56F-613E-2054-C865EC51C164}"/>
              </a:ext>
            </a:extLst>
          </p:cNvPr>
          <p:cNvSpPr/>
          <p:nvPr/>
        </p:nvSpPr>
        <p:spPr>
          <a:xfrm>
            <a:off x="2556736" y="192613"/>
            <a:ext cx="7263527" cy="923330"/>
          </a:xfrm>
          <a:prstGeom prst="rect">
            <a:avLst/>
          </a:prstGeom>
          <a:solidFill>
            <a:srgbClr val="004970"/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The Discipleship Journey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50C19E-1399-2350-F9C6-598CE851F99F}"/>
              </a:ext>
            </a:extLst>
          </p:cNvPr>
          <p:cNvSpPr/>
          <p:nvPr/>
        </p:nvSpPr>
        <p:spPr>
          <a:xfrm>
            <a:off x="1563329" y="1326247"/>
            <a:ext cx="90653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How to Effectively Communicate the Gospel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21667-B039-B9C4-75BF-A94CEE7D008B}"/>
              </a:ext>
            </a:extLst>
          </p:cNvPr>
          <p:cNvSpPr/>
          <p:nvPr/>
        </p:nvSpPr>
        <p:spPr>
          <a:xfrm>
            <a:off x="4571883" y="4738541"/>
            <a:ext cx="39052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Focus on 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Times New Roman" pitchFamily="18" charset="0"/>
              </a:rPr>
              <a:t>Sharing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Brent Hunter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444AF1-EC48-C079-F9DE-065045714CE0}"/>
              </a:ext>
            </a:extLst>
          </p:cNvPr>
          <p:cNvSpPr/>
          <p:nvPr/>
        </p:nvSpPr>
        <p:spPr>
          <a:xfrm>
            <a:off x="1718534" y="3543090"/>
            <a:ext cx="838202" cy="1066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7B9A0-BF0B-90FC-957F-CE3F071949C0}"/>
              </a:ext>
            </a:extLst>
          </p:cNvPr>
          <p:cNvSpPr txBox="1"/>
          <p:nvPr/>
        </p:nvSpPr>
        <p:spPr>
          <a:xfrm>
            <a:off x="4053034" y="2388882"/>
            <a:ext cx="4942935" cy="1814933"/>
          </a:xfrm>
          <a:prstGeom prst="rect">
            <a:avLst/>
          </a:prstGeom>
          <a:solidFill>
            <a:srgbClr val="004970"/>
          </a:solidFill>
          <a:ln w="28575">
            <a:solidFill>
              <a:schemeClr val="tx1"/>
            </a:solidFill>
          </a:ln>
        </p:spPr>
        <p:txBody>
          <a:bodyPr wrap="square" lIns="91440" tIns="0" rIns="91440" bIns="0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Discovering my Life Mission </a:t>
            </a:r>
          </a:p>
        </p:txBody>
      </p:sp>
    </p:spTree>
    <p:extLst>
      <p:ext uri="{BB962C8B-B14F-4D97-AF65-F5344CB8AC3E}">
        <p14:creationId xmlns:p14="http://schemas.microsoft.com/office/powerpoint/2010/main" val="35626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A498CC-7916-8C99-ED52-E0304B5012E5}"/>
              </a:ext>
            </a:extLst>
          </p:cNvPr>
          <p:cNvSpPr/>
          <p:nvPr/>
        </p:nvSpPr>
        <p:spPr>
          <a:xfrm>
            <a:off x="4617379" y="595551"/>
            <a:ext cx="254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Thesis: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2B170-CEA5-0E9F-5836-7DBF2752E19A}"/>
              </a:ext>
            </a:extLst>
          </p:cNvPr>
          <p:cNvSpPr/>
          <p:nvPr/>
        </p:nvSpPr>
        <p:spPr>
          <a:xfrm>
            <a:off x="1524001" y="3218414"/>
            <a:ext cx="4834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Bible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E7B315-586C-E42E-12F2-B8F4E4929678}"/>
              </a:ext>
            </a:extLst>
          </p:cNvPr>
          <p:cNvSpPr/>
          <p:nvPr/>
        </p:nvSpPr>
        <p:spPr>
          <a:xfrm>
            <a:off x="1524000" y="1551489"/>
            <a:ext cx="87310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Sharing one’s spiritual                   </a:t>
            </a:r>
          </a:p>
          <a:p>
            <a:pPr algn="ctr"/>
            <a:r>
              <a:rPr lang="en-US" sz="5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journey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FA3A2-C814-ACA5-1CB4-AE15EEA80897}"/>
              </a:ext>
            </a:extLst>
          </p:cNvPr>
          <p:cNvSpPr/>
          <p:nvPr/>
        </p:nvSpPr>
        <p:spPr>
          <a:xfrm>
            <a:off x="1524000" y="3956114"/>
            <a:ext cx="898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value of personal sharing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2B626-DC96-E808-0E31-5EBC5D9E9A7E}"/>
              </a:ext>
            </a:extLst>
          </p:cNvPr>
          <p:cNvSpPr/>
          <p:nvPr/>
        </p:nvSpPr>
        <p:spPr>
          <a:xfrm>
            <a:off x="1524001" y="4792043"/>
            <a:ext cx="8047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four parts of our 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66A4A-501A-7FAC-C5E3-54C4CE26283D}"/>
              </a:ext>
            </a:extLst>
          </p:cNvPr>
          <p:cNvSpPr/>
          <p:nvPr/>
        </p:nvSpPr>
        <p:spPr>
          <a:xfrm>
            <a:off x="1524001" y="5627972"/>
            <a:ext cx="7167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Writing your own story</a:t>
            </a:r>
          </a:p>
        </p:txBody>
      </p:sp>
    </p:spTree>
    <p:extLst>
      <p:ext uri="{BB962C8B-B14F-4D97-AF65-F5344CB8AC3E}">
        <p14:creationId xmlns:p14="http://schemas.microsoft.com/office/powerpoint/2010/main" val="5320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94342-AF2B-477F-BF12-39CAC871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2" y="828570"/>
            <a:ext cx="8868697" cy="370410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Message of the Good News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hear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(Rm 10:17).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3600" i="1" dirty="0">
              <a:solidFill>
                <a:srgbClr val="00AEE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142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94342-AF2B-477F-BF12-39CAC871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2" y="1103874"/>
            <a:ext cx="8868697" cy="312399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Message of the Good News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hear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(Rm 10:17).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believe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(John 	3:16) &amp; Repent of their sin (Acts 17:30).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3600" i="1" dirty="0">
              <a:solidFill>
                <a:srgbClr val="00AEE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888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94342-AF2B-477F-BF12-39CAC871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2" y="1103874"/>
            <a:ext cx="8868697" cy="370410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Message of the Good News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hear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(Rm 10:17).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believe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(John 	3:16) &amp; Repent of their sin (Acts 17:30).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obey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(2 Thess 	1:7-8, Mark 16:15-16, Acts 22:16)</a:t>
            </a:r>
            <a:endParaRPr lang="en-US" sz="3600" i="1" dirty="0">
              <a:solidFill>
                <a:srgbClr val="00AEE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2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94342-AF2B-477F-BF12-39CAC871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2" y="277964"/>
            <a:ext cx="8868697" cy="370410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Message of the Good News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hear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(Rm 10:17).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believe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(John 	3:16) &amp; Repent of their sin (Acts 17:30).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-- People must </a:t>
            </a:r>
            <a:r>
              <a:rPr lang="en-US" sz="3600" i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</a:rPr>
              <a:t>obey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the gospel (2 Thess 	1:7-8, Mark 16:15-16, Acts 22:16)</a:t>
            </a:r>
            <a:endParaRPr lang="en-US" sz="3600" i="1" dirty="0">
              <a:solidFill>
                <a:srgbClr val="00AEEF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44EEC-C77A-3803-A947-10F8AE82299F}"/>
              </a:ext>
            </a:extLst>
          </p:cNvPr>
          <p:cNvSpPr/>
          <p:nvPr/>
        </p:nvSpPr>
        <p:spPr>
          <a:xfrm>
            <a:off x="2910753" y="5813122"/>
            <a:ext cx="4536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Intellect &amp; Emotion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6DD62-D35E-A963-49C3-9CD5D6B77C6A}"/>
              </a:ext>
            </a:extLst>
          </p:cNvPr>
          <p:cNvSpPr/>
          <p:nvPr/>
        </p:nvSpPr>
        <p:spPr>
          <a:xfrm>
            <a:off x="7043427" y="5813122"/>
            <a:ext cx="22378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&amp; Will</a:t>
            </a:r>
          </a:p>
        </p:txBody>
      </p:sp>
      <p:pic>
        <p:nvPicPr>
          <p:cNvPr id="6" name="Picture 5" descr="Two people on a boat&#10;&#10;Description automatically generated with low confidence">
            <a:extLst>
              <a:ext uri="{FF2B5EF4-FFF2-40B4-BE49-F238E27FC236}">
                <a16:creationId xmlns:a16="http://schemas.microsoft.com/office/drawing/2014/main" id="{E8D198BD-DF55-428F-6C3A-9144BE28A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2841"/>
          <a:stretch/>
        </p:blipFill>
        <p:spPr>
          <a:xfrm>
            <a:off x="3588774" y="3818503"/>
            <a:ext cx="4670322" cy="18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03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">
            <a:extLst>
              <a:ext uri="{FF2B5EF4-FFF2-40B4-BE49-F238E27FC236}">
                <a16:creationId xmlns:a16="http://schemas.microsoft.com/office/drawing/2014/main" id="{A5B24047-D783-9AE6-397D-EBC451A88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117988"/>
            <a:ext cx="9045677" cy="66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34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3E4547-9711-4312-7137-D2754FB82E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Content Placeholder 6" descr="A picture containing text, indoor, toiletry, cosmetic">
            <a:extLst>
              <a:ext uri="{FF2B5EF4-FFF2-40B4-BE49-F238E27FC236}">
                <a16:creationId xmlns:a16="http://schemas.microsoft.com/office/drawing/2014/main" id="{3FA45DDE-C587-6F6F-9FFF-EC1B5228A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79" t="8464" r="7573" b="5457"/>
          <a:stretch/>
        </p:blipFill>
        <p:spPr>
          <a:xfrm>
            <a:off x="3527379" y="49036"/>
            <a:ext cx="4338427" cy="660576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68C4ED-9016-1DDC-2498-4B9C2241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20223-CD6D-640D-567B-2C65CD1C3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67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BE7FF2-6128-4E04-A09A-C850F81C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6171" y="5956267"/>
            <a:ext cx="7970098" cy="504825"/>
          </a:xfrm>
        </p:spPr>
        <p:txBody>
          <a:bodyPr/>
          <a:lstStyle/>
          <a:p>
            <a:r>
              <a:rPr lang="en-US" sz="2400" dirty="0"/>
              <a:t>Discipleship 401: Communicating God’s Story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9795A5-1CDA-4DF2-B626-27CCC8F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119" y="1646623"/>
            <a:ext cx="5914411" cy="1238916"/>
          </a:xfrm>
        </p:spPr>
        <p:txBody>
          <a:bodyPr/>
          <a:lstStyle/>
          <a:p>
            <a:r>
              <a:rPr lang="en-US" sz="3600" b="1" spc="450" dirty="0"/>
              <a:t>SHARING YOUR OWN SPIRITUAL JOURNEY </a:t>
            </a:r>
          </a:p>
        </p:txBody>
      </p:sp>
    </p:spTree>
    <p:extLst>
      <p:ext uri="{BB962C8B-B14F-4D97-AF65-F5344CB8AC3E}">
        <p14:creationId xmlns:p14="http://schemas.microsoft.com/office/powerpoint/2010/main" val="9706168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032D-5D9A-443B-A1E9-2402B9861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Discipleship 401 : the mission of Jesus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BFEAA-848B-4261-9245-91754846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1892429"/>
            <a:ext cx="8061127" cy="1238916"/>
          </a:xfrm>
        </p:spPr>
        <p:txBody>
          <a:bodyPr/>
          <a:lstStyle/>
          <a:p>
            <a:r>
              <a:rPr lang="en-US" sz="3600" b="1" spc="450" dirty="0"/>
              <a:t>WHAT WAS THE MISSION </a:t>
            </a:r>
            <a:br>
              <a:rPr lang="en-US" sz="3600" b="1" spc="450" dirty="0"/>
            </a:br>
            <a:r>
              <a:rPr lang="en-US" sz="3600" b="1" spc="450" dirty="0"/>
              <a:t>OF JESUS?</a:t>
            </a:r>
          </a:p>
        </p:txBody>
      </p:sp>
    </p:spTree>
    <p:extLst>
      <p:ext uri="{BB962C8B-B14F-4D97-AF65-F5344CB8AC3E}">
        <p14:creationId xmlns:p14="http://schemas.microsoft.com/office/powerpoint/2010/main" val="34573352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987" y="1483527"/>
            <a:ext cx="6063738" cy="3285119"/>
          </a:xfrm>
        </p:spPr>
        <p:txBody>
          <a:bodyPr/>
          <a:lstStyle/>
          <a:p>
            <a:pPr marL="71438" indent="-71438">
              <a:buNone/>
            </a:pPr>
            <a:r>
              <a:rPr lang="en-US" sz="2400" dirty="0">
                <a:latin typeface="Lato Light" panose="020F0302020204030203" pitchFamily="34" charset="0"/>
              </a:rPr>
              <a:t>		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dirty="0"/>
              <a:t>9 But you are a people belonging to God, (</a:t>
            </a:r>
            <a:r>
              <a:rPr lang="en-US" sz="3200" i="1" dirty="0"/>
              <a:t>His instruments</a:t>
            </a:r>
            <a:r>
              <a:rPr lang="en-US" sz="3200" dirty="0"/>
              <a:t>)that you may </a:t>
            </a:r>
            <a:r>
              <a:rPr lang="en-US" sz="3200" i="1" dirty="0">
                <a:highlight>
                  <a:srgbClr val="FFFF00"/>
                </a:highlight>
              </a:rPr>
              <a:t>declare the praises of Him </a:t>
            </a:r>
            <a:r>
              <a:rPr lang="en-US" sz="3200" dirty="0">
                <a:highlight>
                  <a:srgbClr val="FFFF00"/>
                </a:highlight>
              </a:rPr>
              <a:t>who called you out of darkness into his wonderful light</a:t>
            </a:r>
            <a:r>
              <a:rPr lang="en-US" sz="3200" dirty="0"/>
              <a:t>.  </a:t>
            </a:r>
          </a:p>
          <a:p>
            <a:pPr marL="0" indent="0" algn="ctr">
              <a:buNone/>
            </a:pPr>
            <a:r>
              <a:rPr lang="en-US" sz="2400" b="1" dirty="0"/>
              <a:t>I Peter 2:9  NIV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830" y="303965"/>
            <a:ext cx="4268081" cy="845265"/>
          </a:xfrm>
        </p:spPr>
        <p:txBody>
          <a:bodyPr/>
          <a:lstStyle/>
          <a:p>
            <a:r>
              <a:rPr lang="en-US" b="1" spc="450" dirty="0"/>
              <a:t>SHARING YOUR SPIRITUAL JOURNEY</a:t>
            </a:r>
          </a:p>
        </p:txBody>
      </p:sp>
      <p:pic>
        <p:nvPicPr>
          <p:cNvPr id="6" name="Picture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6F9ECF7-73AD-3CEA-8298-E5C64B21EE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7" r="33307"/>
          <a:stretch/>
        </p:blipFill>
        <p:spPr>
          <a:xfrm>
            <a:off x="7705726" y="0"/>
            <a:ext cx="2962275" cy="6654800"/>
          </a:xfrm>
        </p:spPr>
      </p:pic>
    </p:spTree>
    <p:extLst>
      <p:ext uri="{BB962C8B-B14F-4D97-AF65-F5344CB8AC3E}">
        <p14:creationId xmlns:p14="http://schemas.microsoft.com/office/powerpoint/2010/main" val="40842979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78" y="1924897"/>
            <a:ext cx="5725524" cy="2676601"/>
          </a:xfrm>
        </p:spPr>
        <p:txBody>
          <a:bodyPr/>
          <a:lstStyle/>
          <a:p>
            <a:pPr marL="71438" indent="-71438">
              <a:buNone/>
            </a:pPr>
            <a:r>
              <a:rPr lang="en-US" sz="2100" i="1" dirty="0"/>
              <a:t> </a:t>
            </a:r>
          </a:p>
          <a:p>
            <a:pPr marL="71438" indent="-71438">
              <a:buNone/>
            </a:pPr>
            <a:r>
              <a:rPr lang="en-US" sz="3200" i="1" dirty="0"/>
              <a:t>  God was </a:t>
            </a:r>
            <a:r>
              <a:rPr lang="en-US" sz="3200" i="1" dirty="0">
                <a:highlight>
                  <a:srgbClr val="FFFF00"/>
                </a:highlight>
              </a:rPr>
              <a:t>reconciling</a:t>
            </a:r>
            <a:r>
              <a:rPr lang="en-US" sz="3200" i="1" dirty="0"/>
              <a:t> the world to himself in Christ, </a:t>
            </a:r>
            <a:r>
              <a:rPr lang="en-US" sz="3200" i="1" dirty="0">
                <a:highlight>
                  <a:srgbClr val="FFFF00"/>
                </a:highlight>
              </a:rPr>
              <a:t>not counting men's sins against them</a:t>
            </a:r>
            <a:r>
              <a:rPr lang="en-US" sz="3200" i="1" dirty="0"/>
              <a:t>. And he has committed to us the message of reconciliation. </a:t>
            </a:r>
          </a:p>
          <a:p>
            <a:pPr marL="71438" indent="-71438">
              <a:buNone/>
            </a:pPr>
            <a:endParaRPr lang="en-US" sz="2100" i="1" dirty="0"/>
          </a:p>
          <a:p>
            <a:pPr marL="71438" indent="-71438">
              <a:buNone/>
            </a:pPr>
            <a:br>
              <a:rPr lang="en-US" sz="2400" dirty="0">
                <a:latin typeface="Lato Light" panose="020F0302020204030203" pitchFamily="34" charset="0"/>
              </a:rPr>
            </a:br>
            <a:r>
              <a:rPr lang="en-US" sz="2400" dirty="0">
                <a:latin typeface="Lato Light" panose="020F0302020204030203" pitchFamily="34" charset="0"/>
              </a:rPr>
              <a:t>		</a:t>
            </a:r>
            <a:r>
              <a:rPr lang="en-US" sz="1800" b="1" dirty="0">
                <a:latin typeface="+mj-lt"/>
              </a:rPr>
              <a:t>2 CORINTHIANS 5:19-20 (NIV)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r>
              <a:rPr lang="en-US" b="1" spc="450" dirty="0"/>
              <a:t>SHARING YOUR PERSONAL JOURNEY</a:t>
            </a:r>
          </a:p>
        </p:txBody>
      </p:sp>
      <p:pic>
        <p:nvPicPr>
          <p:cNvPr id="6" name="Picture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F18B5A2-89A5-374E-F187-8EE00B1D12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r="9411"/>
          <a:stretch>
            <a:fillRect/>
          </a:stretch>
        </p:blipFill>
        <p:spPr>
          <a:xfrm>
            <a:off x="7705726" y="0"/>
            <a:ext cx="2962275" cy="6654800"/>
          </a:xfrm>
        </p:spPr>
      </p:pic>
    </p:spTree>
    <p:extLst>
      <p:ext uri="{BB962C8B-B14F-4D97-AF65-F5344CB8AC3E}">
        <p14:creationId xmlns:p14="http://schemas.microsoft.com/office/powerpoint/2010/main" val="31106199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F2615-F6CB-4509-8C09-7C80FC624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7" y="1369188"/>
            <a:ext cx="7788869" cy="50934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754396"/>
            <a:ext cx="5784092" cy="845265"/>
          </a:xfrm>
        </p:spPr>
        <p:txBody>
          <a:bodyPr/>
          <a:lstStyle/>
          <a:p>
            <a:pPr algn="ctr"/>
            <a:r>
              <a:rPr lang="en-US" sz="3200" b="1" spc="450" dirty="0"/>
              <a:t>SHARING MY SPIRITUAL JOURNEY</a:t>
            </a:r>
          </a:p>
        </p:txBody>
      </p:sp>
      <p:pic>
        <p:nvPicPr>
          <p:cNvPr id="10" name="Picture Placeholder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DF7235A-14D1-C879-BA99-9A6FD294CB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r="2953"/>
          <a:stretch>
            <a:fillRect/>
          </a:stretch>
        </p:blipFill>
        <p:spPr>
          <a:xfrm>
            <a:off x="7705726" y="0"/>
            <a:ext cx="2962275" cy="6654800"/>
          </a:xfrm>
        </p:spPr>
      </p:pic>
    </p:spTree>
    <p:extLst>
      <p:ext uri="{BB962C8B-B14F-4D97-AF65-F5344CB8AC3E}">
        <p14:creationId xmlns:p14="http://schemas.microsoft.com/office/powerpoint/2010/main" val="318918299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94342-AF2B-477F-BF12-39CAC871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7305675" cy="4816069"/>
          </a:xfrm>
        </p:spPr>
        <p:txBody>
          <a:bodyPr/>
          <a:lstStyle/>
          <a:p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Bible is Full of Personal Salvation Accounts</a:t>
            </a:r>
            <a:endParaRPr lang="en-US" sz="3600" i="1" dirty="0">
              <a:solidFill>
                <a:srgbClr val="00AEE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18445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1" y="1956281"/>
            <a:ext cx="5965415" cy="294543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DAVID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Come and hear, all who fear God, and</a:t>
            </a:r>
          </a:p>
          <a:p>
            <a:pPr marL="0" indent="0">
              <a:buNone/>
            </a:pPr>
            <a:r>
              <a:rPr lang="en-US" i="1" dirty="0"/>
              <a:t>I will tell you all of what He has done for my soul!</a:t>
            </a:r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		     </a:t>
            </a:r>
            <a:r>
              <a:rPr lang="en-US" sz="2800" dirty="0">
                <a:latin typeface="+mj-lt"/>
              </a:rPr>
              <a:t>PSALM 66:16 (NASU)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882" y="434619"/>
            <a:ext cx="5538286" cy="845265"/>
          </a:xfrm>
        </p:spPr>
        <p:txBody>
          <a:bodyPr/>
          <a:lstStyle/>
          <a:p>
            <a:pPr algn="ctr"/>
            <a:r>
              <a:rPr lang="en-US" sz="3600" i="1" dirty="0">
                <a:latin typeface="+mn-lt"/>
              </a:rPr>
              <a:t>The Bible is Full of Personal Salvation Accounts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5" y="1348710"/>
            <a:ext cx="2866718" cy="4991099"/>
          </a:xfrm>
          <a:ln>
            <a:solidFill>
              <a:srgbClr val="3E5170"/>
            </a:solidFill>
          </a:ln>
        </p:spPr>
      </p:pic>
    </p:spTree>
    <p:extLst>
      <p:ext uri="{BB962C8B-B14F-4D97-AF65-F5344CB8AC3E}">
        <p14:creationId xmlns:p14="http://schemas.microsoft.com/office/powerpoint/2010/main" val="224151551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86" y="2336008"/>
            <a:ext cx="5548465" cy="294543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THE WOMAN AT THE WELL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 dirty="0"/>
              <a:t>Many of the Samaritans from that town believed in Him because of the </a:t>
            </a:r>
            <a:r>
              <a:rPr lang="en-US" b="1" i="1" dirty="0">
                <a:highlight>
                  <a:srgbClr val="FFFF00"/>
                </a:highlight>
              </a:rPr>
              <a:t>woman’s testimony.</a:t>
            </a:r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			</a:t>
            </a:r>
            <a:r>
              <a:rPr lang="en-US" sz="2400" dirty="0">
                <a:latin typeface="+mj-lt"/>
              </a:rPr>
              <a:t>JOHN 4:39 (NIV)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DF3B82C-40B0-4EC5-6D3E-B7F238BB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286" y="641351"/>
            <a:ext cx="5391149" cy="846138"/>
          </a:xfrm>
        </p:spPr>
        <p:txBody>
          <a:bodyPr/>
          <a:lstStyle/>
          <a:p>
            <a:pPr algn="ctr"/>
            <a:r>
              <a:rPr lang="en-US" sz="3600" i="1" dirty="0">
                <a:latin typeface="+mn-lt"/>
              </a:rPr>
              <a:t>The Bible is Full of Personal Salvation Accounts</a:t>
            </a:r>
          </a:p>
        </p:txBody>
      </p:sp>
    </p:spTree>
    <p:extLst>
      <p:ext uri="{BB962C8B-B14F-4D97-AF65-F5344CB8AC3E}">
        <p14:creationId xmlns:p14="http://schemas.microsoft.com/office/powerpoint/2010/main" val="199031484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224" y="1701404"/>
            <a:ext cx="5538286" cy="345519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THE MAN BORN BLIND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sz="2800" i="1" dirty="0"/>
              <a:t>He replied, "Whether he is a sinner or not, I don't know. One thing I do know. </a:t>
            </a:r>
            <a:r>
              <a:rPr lang="en-US" sz="2800" i="1" dirty="0">
                <a:highlight>
                  <a:srgbClr val="FFFF00"/>
                </a:highlight>
              </a:rPr>
              <a:t>I was blind and now I see!" </a:t>
            </a:r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			</a:t>
            </a:r>
            <a:r>
              <a:rPr lang="en-US" sz="2800" dirty="0">
                <a:latin typeface="+mj-lt"/>
              </a:rPr>
              <a:t>JOHN 9:25 (NIV)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5717261-E2EA-7D5D-02C6-72B679386333}"/>
              </a:ext>
            </a:extLst>
          </p:cNvPr>
          <p:cNvSpPr txBox="1">
            <a:spLocks/>
          </p:cNvSpPr>
          <p:nvPr/>
        </p:nvSpPr>
        <p:spPr bwMode="gray">
          <a:xfrm>
            <a:off x="2071882" y="434619"/>
            <a:ext cx="5538286" cy="845265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9143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latin typeface="+mn-lt"/>
              </a:rPr>
              <a:t>The Bible is Full of Personal Salvation Accounts</a:t>
            </a:r>
          </a:p>
        </p:txBody>
      </p:sp>
    </p:spTree>
    <p:extLst>
      <p:ext uri="{BB962C8B-B14F-4D97-AF65-F5344CB8AC3E}">
        <p14:creationId xmlns:p14="http://schemas.microsoft.com/office/powerpoint/2010/main" val="187508046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64" y="1962382"/>
            <a:ext cx="5653087" cy="26292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PETER AND JOHN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 dirty="0"/>
              <a:t>20 For we cannot </a:t>
            </a:r>
            <a:r>
              <a:rPr lang="en-US" i="1" dirty="0">
                <a:highlight>
                  <a:srgbClr val="FFFF00"/>
                </a:highlight>
              </a:rPr>
              <a:t>help speaking about what we have seen and heard</a:t>
            </a:r>
            <a:r>
              <a:rPr lang="en-US" i="1" dirty="0"/>
              <a:t>. </a:t>
            </a:r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			</a:t>
            </a:r>
            <a:r>
              <a:rPr lang="en-US" sz="2800" dirty="0">
                <a:latin typeface="+mj-lt"/>
              </a:rPr>
              <a:t>ACTS 4:20 (NIV)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E437B147-F91B-BBD9-AF81-AAFBDC04CB1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xfrm>
            <a:off x="1946276" y="434182"/>
            <a:ext cx="5578475" cy="8461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9143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latin typeface="+mn-lt"/>
              </a:rPr>
              <a:t>The Bible is Full of Personal Salvation Accounts</a:t>
            </a:r>
          </a:p>
        </p:txBody>
      </p:sp>
    </p:spTree>
    <p:extLst>
      <p:ext uri="{BB962C8B-B14F-4D97-AF65-F5344CB8AC3E}">
        <p14:creationId xmlns:p14="http://schemas.microsoft.com/office/powerpoint/2010/main" val="130880187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275" y="2096390"/>
            <a:ext cx="5356532" cy="31638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/>
                </a:solidFill>
              </a:rPr>
              <a:t>PAUL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On </a:t>
            </a:r>
            <a:r>
              <a:rPr lang="en-US" dirty="0">
                <a:highlight>
                  <a:srgbClr val="FFFF00"/>
                </a:highlight>
              </a:rPr>
              <a:t>six different occasions </a:t>
            </a:r>
            <a:r>
              <a:rPr lang="en-US" dirty="0"/>
              <a:t>(Acts 22 -26) Paul used his </a:t>
            </a:r>
            <a:r>
              <a:rPr lang="en-US" i="1" dirty="0"/>
              <a:t>personal testimony</a:t>
            </a:r>
            <a:r>
              <a:rPr lang="en-US" dirty="0"/>
              <a:t> to share the Good News with pagan kings &amp; Jewish unbelievers.</a:t>
            </a:r>
            <a:endParaRPr lang="en-US" sz="2100" dirty="0">
              <a:latin typeface="+mj-lt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70D065E-BCB5-7053-459B-70CF7219FE40}"/>
              </a:ext>
            </a:extLst>
          </p:cNvPr>
          <p:cNvSpPr txBox="1">
            <a:spLocks/>
          </p:cNvSpPr>
          <p:nvPr/>
        </p:nvSpPr>
        <p:spPr bwMode="gray">
          <a:xfrm>
            <a:off x="1946276" y="730416"/>
            <a:ext cx="5578475" cy="8461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9143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latin typeface="+mn-lt"/>
              </a:rPr>
              <a:t>The Bible is Full of Personal Salvation Accounts</a:t>
            </a:r>
          </a:p>
        </p:txBody>
      </p:sp>
    </p:spTree>
    <p:extLst>
      <p:ext uri="{BB962C8B-B14F-4D97-AF65-F5344CB8AC3E}">
        <p14:creationId xmlns:p14="http://schemas.microsoft.com/office/powerpoint/2010/main" val="386950376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276" y="1860585"/>
            <a:ext cx="5322325" cy="313683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/>
                </a:solidFill>
              </a:rPr>
              <a:t>JESUS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 tell you the truth, we speak of what we know, and </a:t>
            </a:r>
            <a:r>
              <a:rPr lang="en-US" sz="2800" u="sng" dirty="0">
                <a:solidFill>
                  <a:schemeClr val="tx1"/>
                </a:solidFill>
                <a:highlight>
                  <a:srgbClr val="FFFF00"/>
                </a:highlight>
              </a:rPr>
              <a:t>we testify to what we have seen</a:t>
            </a:r>
            <a:r>
              <a:rPr lang="en-US" sz="2800" dirty="0">
                <a:solidFill>
                  <a:schemeClr val="tx1"/>
                </a:solidFill>
              </a:rPr>
              <a:t>, but still you people do not accept our testimony. 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latin typeface="+mj-lt"/>
              </a:rPr>
              <a:t>JOHN 3:10-11 (NIV)</a:t>
            </a:r>
            <a:endParaRPr lang="en-US" sz="2800" i="1" dirty="0"/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	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EB3427A-26BD-033D-02B0-828AD2E900A7}"/>
              </a:ext>
            </a:extLst>
          </p:cNvPr>
          <p:cNvSpPr txBox="1">
            <a:spLocks/>
          </p:cNvSpPr>
          <p:nvPr/>
        </p:nvSpPr>
        <p:spPr bwMode="gray">
          <a:xfrm>
            <a:off x="1946276" y="730416"/>
            <a:ext cx="5578475" cy="8461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9143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highlight>
                  <a:srgbClr val="FFFF00"/>
                </a:highlight>
                <a:latin typeface="+mn-lt"/>
              </a:rPr>
              <a:t>The Bible is Full of Personal Salvation Accounts</a:t>
            </a:r>
          </a:p>
        </p:txBody>
      </p:sp>
    </p:spTree>
    <p:extLst>
      <p:ext uri="{BB962C8B-B14F-4D97-AF65-F5344CB8AC3E}">
        <p14:creationId xmlns:p14="http://schemas.microsoft.com/office/powerpoint/2010/main" val="15202018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3" y="1796653"/>
            <a:ext cx="5847427" cy="3264694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For the Son of Man came </a:t>
            </a:r>
            <a:r>
              <a:rPr lang="en-US" sz="2800" b="1" i="1" u="sng" dirty="0">
                <a:highlight>
                  <a:srgbClr val="FFFF00"/>
                </a:highlight>
              </a:rPr>
              <a:t>to seek and to save what was lost</a:t>
            </a:r>
            <a:r>
              <a:rPr lang="en-US" sz="2800" b="1" i="1" dirty="0">
                <a:highlight>
                  <a:srgbClr val="FFFF00"/>
                </a:highlight>
              </a:rPr>
              <a:t>.</a:t>
            </a:r>
          </a:p>
          <a:p>
            <a:pPr marL="114300" indent="-114300">
              <a:buNone/>
            </a:pPr>
            <a:r>
              <a:rPr lang="en-US" sz="2800" b="1" dirty="0">
                <a:latin typeface="+mj-lt"/>
              </a:rPr>
              <a:t>				LUKE 19:10 (NIV)</a:t>
            </a:r>
          </a:p>
          <a:p>
            <a:pPr marL="114300" indent="-114300">
              <a:buNone/>
            </a:pPr>
            <a:endParaRPr lang="en-US" sz="2400" i="1" dirty="0"/>
          </a:p>
          <a:p>
            <a:pPr marL="114300" indent="-114300">
              <a:buNone/>
            </a:pPr>
            <a:r>
              <a:rPr lang="en-US" sz="2400" i="1" dirty="0"/>
              <a:t>  </a:t>
            </a:r>
            <a:endParaRPr lang="en-US" sz="2400" b="1" dirty="0">
              <a:latin typeface="Lato Black" panose="020F0A0202020403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2" y="189546"/>
            <a:ext cx="8037580" cy="845265"/>
          </a:xfrm>
        </p:spPr>
        <p:txBody>
          <a:bodyPr/>
          <a:lstStyle/>
          <a:p>
            <a:r>
              <a:rPr lang="en-US" sz="3600" i="1" dirty="0">
                <a:latin typeface="+mn-lt"/>
              </a:rPr>
              <a:t>The Five-Fold Mission of the life of Jesus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705726" y="1348865"/>
            <a:ext cx="2962275" cy="4991099"/>
          </a:xfr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715410F-3E3A-D0BD-85B3-47E8D8155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829" b="9641"/>
          <a:stretch/>
        </p:blipFill>
        <p:spPr>
          <a:xfrm>
            <a:off x="2341507" y="3429001"/>
            <a:ext cx="4646601" cy="29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94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080" y="1442715"/>
            <a:ext cx="5887373" cy="3768383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Make known among the nations what He has done! </a:t>
            </a:r>
          </a:p>
          <a:p>
            <a:pPr marL="0" indent="0">
              <a:buNone/>
            </a:pPr>
            <a:r>
              <a:rPr lang="en-US" sz="2800" i="1" dirty="0"/>
              <a:t>       Let the </a:t>
            </a:r>
            <a:r>
              <a:rPr lang="en-US" sz="2800" i="1" u="sng" dirty="0"/>
              <a:t>whole world know! </a:t>
            </a:r>
            <a:endParaRPr lang="en-US" sz="28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+mj-lt"/>
              </a:rPr>
              <a:t>	    PSALM 105:1 (NIV)</a:t>
            </a:r>
            <a:endParaRPr lang="en-US" sz="2800" i="1" u="sng" dirty="0">
              <a:solidFill>
                <a:srgbClr val="4D4D4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00" y="224474"/>
            <a:ext cx="6602669" cy="845265"/>
          </a:xfrm>
        </p:spPr>
        <p:txBody>
          <a:bodyPr/>
          <a:lstStyle/>
          <a:p>
            <a:r>
              <a:rPr lang="en-US" sz="3200" b="1" dirty="0">
                <a:highlight>
                  <a:srgbClr val="FFFF00"/>
                </a:highlight>
                <a:latin typeface="+mn-lt"/>
              </a:rPr>
              <a:t>We Are Commanded to Share Our </a:t>
            </a:r>
            <a:br>
              <a:rPr lang="en-US" sz="3200" b="1" dirty="0">
                <a:highlight>
                  <a:srgbClr val="FFFF00"/>
                </a:highlight>
                <a:latin typeface="+mn-lt"/>
              </a:rPr>
            </a:br>
            <a:r>
              <a:rPr lang="en-US" sz="3200" b="1" dirty="0">
                <a:highlight>
                  <a:srgbClr val="FFFF00"/>
                </a:highlight>
                <a:latin typeface="+mn-lt"/>
              </a:rPr>
              <a:t>Personal Spiritual Journeys!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617236" y="1319369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308819450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079" y="1833717"/>
            <a:ext cx="6074646" cy="3446207"/>
          </a:xfrm>
        </p:spPr>
        <p:txBody>
          <a:bodyPr/>
          <a:lstStyle/>
          <a:p>
            <a:pPr marL="0" indent="0">
              <a:buClr>
                <a:srgbClr val="4D4D4F"/>
              </a:buClr>
              <a:buNone/>
            </a:pPr>
            <a:r>
              <a:rPr lang="en-US" sz="3200" i="1" dirty="0">
                <a:solidFill>
                  <a:srgbClr val="4D4D4F"/>
                </a:solidFill>
              </a:rPr>
              <a:t>Sing to the Lord, praise His name;</a:t>
            </a:r>
          </a:p>
          <a:p>
            <a:pPr marL="0" indent="0">
              <a:buClr>
                <a:srgbClr val="4D4D4F"/>
              </a:buClr>
              <a:buNone/>
            </a:pPr>
            <a:r>
              <a:rPr lang="en-US" sz="3200" i="1" dirty="0">
                <a:solidFill>
                  <a:srgbClr val="4D4D4F"/>
                </a:solidFill>
                <a:highlight>
                  <a:srgbClr val="FFFF00"/>
                </a:highlight>
              </a:rPr>
              <a:t>proclaim His salvation day after day.</a:t>
            </a:r>
            <a:r>
              <a:rPr lang="en-US" sz="3200" i="1" dirty="0">
                <a:solidFill>
                  <a:srgbClr val="4D4D4F"/>
                </a:solidFill>
              </a:rPr>
              <a:t>  Declare His glory among the nations, His marvelous deeds among all peoples! </a:t>
            </a:r>
          </a:p>
          <a:p>
            <a:pPr marL="0" indent="0">
              <a:buClr>
                <a:srgbClr val="4D4D4F"/>
              </a:buClr>
              <a:buNone/>
            </a:pPr>
            <a:endParaRPr lang="en-US" sz="3200" i="1" dirty="0">
              <a:solidFill>
                <a:srgbClr val="4D4D4F"/>
              </a:solidFill>
            </a:endParaRPr>
          </a:p>
          <a:p>
            <a:pPr marL="0" indent="0">
              <a:spcBef>
                <a:spcPts val="0"/>
              </a:spcBef>
              <a:buClr>
                <a:srgbClr val="4D4D4F"/>
              </a:buClr>
              <a:buNone/>
            </a:pPr>
            <a:r>
              <a:rPr lang="en-US" sz="2800" dirty="0">
                <a:solidFill>
                  <a:srgbClr val="4D4D4F"/>
                </a:solidFill>
                <a:latin typeface="Lato Black"/>
              </a:rPr>
              <a:t>	    PSALM 96:2-3 (NIV)</a:t>
            </a:r>
            <a:endParaRPr lang="en-US" sz="28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00" y="224474"/>
            <a:ext cx="6602669" cy="845265"/>
          </a:xfrm>
        </p:spPr>
        <p:txBody>
          <a:bodyPr/>
          <a:lstStyle/>
          <a:p>
            <a:r>
              <a:rPr lang="en-US" sz="3200" b="1" dirty="0">
                <a:highlight>
                  <a:srgbClr val="FFFF00"/>
                </a:highlight>
                <a:latin typeface="+mn-lt"/>
              </a:rPr>
              <a:t>We Are Commanded to Share Our </a:t>
            </a:r>
            <a:br>
              <a:rPr lang="en-US" sz="3200" b="1" dirty="0">
                <a:highlight>
                  <a:srgbClr val="FFFF00"/>
                </a:highlight>
                <a:latin typeface="+mn-lt"/>
              </a:rPr>
            </a:br>
            <a:r>
              <a:rPr lang="en-US" sz="3200" b="1" dirty="0">
                <a:highlight>
                  <a:srgbClr val="FFFF00"/>
                </a:highlight>
                <a:latin typeface="+mn-lt"/>
              </a:rPr>
              <a:t>Testimonies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3A22C6-0230-4AAF-8EF8-0456F80943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269" r="52163"/>
          <a:stretch/>
        </p:blipFill>
        <p:spPr>
          <a:xfrm>
            <a:off x="7705726" y="1442715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39037745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627068" y="1240632"/>
            <a:ext cx="2962275" cy="49910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368" y="646781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What is the Value of Your Personal Spiritual Journey?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9A697-3C0F-84E4-A8A7-9BB6ABE294AB}"/>
              </a:ext>
            </a:extLst>
          </p:cNvPr>
          <p:cNvSpPr/>
          <p:nvPr/>
        </p:nvSpPr>
        <p:spPr>
          <a:xfrm>
            <a:off x="2709643" y="1981854"/>
            <a:ext cx="36182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not a “paid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professional.”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AABAF-9EDB-3E87-C46D-625431F60A81}"/>
              </a:ext>
            </a:extLst>
          </p:cNvPr>
          <p:cNvSpPr/>
          <p:nvPr/>
        </p:nvSpPr>
        <p:spPr>
          <a:xfrm>
            <a:off x="1674103" y="3329147"/>
            <a:ext cx="5689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a “satisfied customer!”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2F871-2A70-D09A-96B6-61B3CCABAF5E}"/>
              </a:ext>
            </a:extLst>
          </p:cNvPr>
          <p:cNvSpPr/>
          <p:nvPr/>
        </p:nvSpPr>
        <p:spPr>
          <a:xfrm>
            <a:off x="1983830" y="4484437"/>
            <a:ext cx="4993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has more credibility? </a:t>
            </a:r>
          </a:p>
        </p:txBody>
      </p:sp>
    </p:spTree>
    <p:extLst>
      <p:ext uri="{BB962C8B-B14F-4D97-AF65-F5344CB8AC3E}">
        <p14:creationId xmlns:p14="http://schemas.microsoft.com/office/powerpoint/2010/main" val="203534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627068" y="124063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624" y="2322717"/>
            <a:ext cx="5656621" cy="30432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UNIQUE</a:t>
            </a:r>
            <a:r>
              <a:rPr lang="en-US" sz="2400" dirty="0"/>
              <a:t>: There’s no other in the world just like it.</a:t>
            </a:r>
          </a:p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PERSONAL</a:t>
            </a:r>
            <a:r>
              <a:rPr lang="en-US" sz="2400" dirty="0"/>
              <a:t>: You can share from your heart.</a:t>
            </a:r>
          </a:p>
          <a:p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100% YOURS</a:t>
            </a:r>
            <a:r>
              <a:rPr lang="en-US" sz="2400" dirty="0"/>
              <a:t>: You are the greatest authority on it!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857252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145162500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617236" y="124063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304" y="2214562"/>
            <a:ext cx="5725447" cy="30432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UNIQUE</a:t>
            </a:r>
            <a:r>
              <a:rPr lang="en-US" sz="2400" dirty="0"/>
              <a:t>: There’s no other pathway in the world exactly like it.</a:t>
            </a:r>
          </a:p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PERSONAL</a:t>
            </a:r>
            <a:r>
              <a:rPr lang="en-US" sz="2400" dirty="0"/>
              <a:t>: You can share from your heart.</a:t>
            </a:r>
          </a:p>
          <a:p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100% YOURS</a:t>
            </a:r>
            <a:r>
              <a:rPr lang="en-US" sz="2400" dirty="0"/>
              <a:t>: You are the greatest authority on it!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40" y="754936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68946059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524403" y="1369189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2214562"/>
            <a:ext cx="5229225" cy="30432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UNIQUE</a:t>
            </a:r>
            <a:r>
              <a:rPr lang="en-US" sz="2400" dirty="0"/>
              <a:t>: There’s no other in the world just like it.</a:t>
            </a:r>
          </a:p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PERSONAL</a:t>
            </a:r>
            <a:r>
              <a:rPr lang="en-US" sz="2400" dirty="0"/>
              <a:t>: You can share from your heart.</a:t>
            </a:r>
          </a:p>
          <a:p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100% YOURS</a:t>
            </a:r>
            <a:r>
              <a:rPr lang="en-US" sz="2400" dirty="0"/>
              <a:t>: You are the greatest authority on it!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700" y="754936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184273432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636900" y="1369189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2214562"/>
            <a:ext cx="5229225" cy="30432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UNIQUE</a:t>
            </a:r>
            <a:r>
              <a:rPr lang="en-US" sz="2400" dirty="0"/>
              <a:t>: There’s no other in the world just like it.</a:t>
            </a:r>
          </a:p>
          <a:p>
            <a:pPr>
              <a:spcAft>
                <a:spcPts val="1800"/>
              </a:spcAft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PERSONAL</a:t>
            </a:r>
            <a:r>
              <a:rPr lang="en-US" sz="2400" dirty="0"/>
              <a:t>: You can share from your heart.</a:t>
            </a:r>
          </a:p>
          <a:p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100% YOURS</a:t>
            </a:r>
            <a:r>
              <a:rPr lang="en-US" sz="2400" dirty="0"/>
              <a:t>: You are the greatest authority on it!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117383565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2214562"/>
            <a:ext cx="5229225" cy="3043238"/>
          </a:xfrm>
        </p:spPr>
        <p:txBody>
          <a:bodyPr/>
          <a:lstStyle/>
          <a:p>
            <a:pPr>
              <a:spcAft>
                <a:spcPts val="1800"/>
              </a:spcAft>
              <a:buFont typeface="+mj-lt"/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                          </a:t>
            </a:r>
            <a:r>
              <a:rPr lang="en-US" sz="75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 </a:t>
            </a:r>
            <a:r>
              <a:rPr lang="en-US" sz="2400" dirty="0"/>
              <a:t>: People love to hear personal stories and they remember them.</a:t>
            </a:r>
          </a:p>
          <a:p>
            <a:pPr>
              <a:spcAft>
                <a:spcPts val="1800"/>
              </a:spcAft>
              <a:buAutoNum type="arabicPeriod" startAt="4"/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RELATIONAL</a:t>
            </a:r>
            <a:r>
              <a:rPr lang="en-US" sz="2400" dirty="0"/>
              <a:t>: People connect with experiences.</a:t>
            </a:r>
          </a:p>
          <a:p>
            <a:pPr>
              <a:buAutoNum type="arabicPeriod" startAt="4"/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EFFECTIVE</a:t>
            </a:r>
            <a:r>
              <a:rPr lang="en-US" sz="2400" dirty="0"/>
              <a:t>: In our postmodern world, it may be your most effective witness.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74853230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2214562"/>
            <a:ext cx="5229225" cy="3043238"/>
          </a:xfrm>
        </p:spPr>
        <p:txBody>
          <a:bodyPr/>
          <a:lstStyle/>
          <a:p>
            <a:pPr>
              <a:spcAft>
                <a:spcPts val="1800"/>
              </a:spcAft>
              <a:buFont typeface="+mj-lt"/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MEMORABLE</a:t>
            </a:r>
            <a:r>
              <a:rPr lang="en-US" sz="2400" dirty="0"/>
              <a:t>: People love to hear personal stories and they remember them.</a:t>
            </a:r>
          </a:p>
          <a:p>
            <a:pPr>
              <a:spcAft>
                <a:spcPts val="1800"/>
              </a:spcAft>
              <a:buAutoNum type="arabicPeriod" startAt="4"/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RELATIONAL</a:t>
            </a:r>
            <a:r>
              <a:rPr lang="en-US" sz="2400" dirty="0"/>
              <a:t>: People connect with experiences.</a:t>
            </a:r>
          </a:p>
          <a:p>
            <a:pPr>
              <a:buAutoNum type="arabicPeriod" startAt="4"/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EFFECTIVE</a:t>
            </a:r>
            <a:r>
              <a:rPr lang="en-US" sz="2400" dirty="0"/>
              <a:t>: In our postmodern world, it may be your most effective witness.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34495633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2214562"/>
            <a:ext cx="5229225" cy="3043238"/>
          </a:xfrm>
        </p:spPr>
        <p:txBody>
          <a:bodyPr/>
          <a:lstStyle/>
          <a:p>
            <a:pPr>
              <a:spcAft>
                <a:spcPts val="1800"/>
              </a:spcAft>
              <a:buFont typeface="+mj-lt"/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MEMORABLE</a:t>
            </a:r>
            <a:r>
              <a:rPr lang="en-US" sz="2400" dirty="0"/>
              <a:t>: People love to hear personal stories and they remember them.</a:t>
            </a:r>
          </a:p>
          <a:p>
            <a:pPr>
              <a:spcAft>
                <a:spcPts val="1800"/>
              </a:spcAft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RELATIONAL</a:t>
            </a:r>
            <a:r>
              <a:rPr lang="en-US" sz="2400" dirty="0"/>
              <a:t>: People connect with experiences.</a:t>
            </a:r>
          </a:p>
          <a:p>
            <a:pPr>
              <a:buAutoNum type="arabicPeriod" startAt="4"/>
            </a:pP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rPr>
              <a:t>EFFECTIVE</a:t>
            </a:r>
            <a:r>
              <a:rPr lang="en-US" sz="2400" dirty="0"/>
              <a:t>: In our postmodern world, it may be your most effective witness.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3859874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3" y="1796653"/>
            <a:ext cx="5847427" cy="3264694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For the Son of Man came </a:t>
            </a:r>
            <a:r>
              <a:rPr lang="en-US" sz="2800" b="1" i="1" u="sng" dirty="0">
                <a:highlight>
                  <a:srgbClr val="FFFF00"/>
                </a:highlight>
              </a:rPr>
              <a:t>to seek and to save what was lost</a:t>
            </a:r>
            <a:r>
              <a:rPr lang="en-US" sz="2800" b="1" i="1" dirty="0">
                <a:highlight>
                  <a:srgbClr val="FFFF00"/>
                </a:highlight>
              </a:rPr>
              <a:t>.</a:t>
            </a:r>
          </a:p>
          <a:p>
            <a:pPr marL="114300" indent="-114300">
              <a:buNone/>
            </a:pPr>
            <a:r>
              <a:rPr lang="en-US" sz="2800" b="1" dirty="0">
                <a:latin typeface="+mj-lt"/>
              </a:rPr>
              <a:t>				LUKE 19:10 (NIV)</a:t>
            </a:r>
          </a:p>
          <a:p>
            <a:pPr marL="114300" indent="-114300">
              <a:buNone/>
            </a:pPr>
            <a:endParaRPr lang="en-US" sz="2400" i="1" dirty="0"/>
          </a:p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This is why I was born and came into the world: </a:t>
            </a:r>
            <a:r>
              <a:rPr lang="en-US" sz="2800" b="1" i="1" u="sng" dirty="0">
                <a:highlight>
                  <a:srgbClr val="FFFF00"/>
                </a:highlight>
              </a:rPr>
              <a:t>to testify to the truth</a:t>
            </a:r>
            <a:r>
              <a:rPr lang="en-US" sz="2800" i="1" dirty="0"/>
              <a:t>.</a:t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b="1" dirty="0">
                <a:latin typeface="Lato Black" panose="020F0A02020204030203" pitchFamily="34" charset="0"/>
              </a:rPr>
              <a:t>JOHN 18:37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89" y="257639"/>
            <a:ext cx="5916254" cy="845265"/>
          </a:xfrm>
        </p:spPr>
        <p:txBody>
          <a:bodyPr/>
          <a:lstStyle/>
          <a:p>
            <a:r>
              <a:rPr lang="en-US" sz="3600" i="1" dirty="0">
                <a:latin typeface="+mn-lt"/>
              </a:rPr>
              <a:t>What Was Jesus’ Life Mission?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705726" y="1348865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80893936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383" y="2022942"/>
            <a:ext cx="5636342" cy="3825408"/>
          </a:xfrm>
        </p:spPr>
        <p:txBody>
          <a:bodyPr/>
          <a:lstStyle/>
          <a:p>
            <a:pPr>
              <a:spcAft>
                <a:spcPts val="1800"/>
              </a:spcAft>
              <a:buFont typeface="+mj-lt"/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MEMORABLE</a:t>
            </a:r>
            <a:r>
              <a:rPr lang="en-US" sz="2400" dirty="0"/>
              <a:t>: People love to hear personal stories and they remember them.</a:t>
            </a:r>
          </a:p>
          <a:p>
            <a:pPr>
              <a:spcAft>
                <a:spcPts val="1800"/>
              </a:spcAft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RELATIONAL</a:t>
            </a:r>
            <a:r>
              <a:rPr lang="en-US" sz="2400" dirty="0"/>
              <a:t>: People connect with experiences.</a:t>
            </a:r>
          </a:p>
          <a:p>
            <a:pPr>
              <a:buAutoNum type="arabicPeriod" startAt="4"/>
            </a:pP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</a:rPr>
              <a:t>EFFECTIVE</a:t>
            </a:r>
            <a:r>
              <a:rPr lang="en-US" sz="2400" dirty="0"/>
              <a:t>: In our postmodern world, it may be your most effective way to reach others.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138861342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393" y="1857204"/>
            <a:ext cx="5989333" cy="25146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>
                <a:highlight>
                  <a:srgbClr val="FFFF00"/>
                </a:highlight>
              </a:rPr>
              <a:t>Always be prepared </a:t>
            </a:r>
            <a:r>
              <a:rPr lang="en-US" sz="3200" i="1" dirty="0"/>
              <a:t>to give an answer to everyone who asks you to give the reason for the hope that you have.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dirty="0">
                <a:latin typeface="+mj-lt"/>
              </a:rPr>
              <a:t>		1 PETER 3:15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592" y="625921"/>
            <a:ext cx="5459628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  <p:pic>
        <p:nvPicPr>
          <p:cNvPr id="6" name="Picture 5" descr="Text">
            <a:extLst>
              <a:ext uri="{FF2B5EF4-FFF2-40B4-BE49-F238E27FC236}">
                <a16:creationId xmlns:a16="http://schemas.microsoft.com/office/drawing/2014/main" id="{528C513E-0816-6B13-F7F1-FEC32F0DB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50258" y="4205156"/>
            <a:ext cx="3527674" cy="2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22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81" y="2095500"/>
            <a:ext cx="5989333" cy="2514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The </a:t>
            </a:r>
            <a:r>
              <a:rPr lang="en-US" sz="3200" dirty="0">
                <a:highlight>
                  <a:srgbClr val="FFFF00"/>
                </a:highlight>
                <a:latin typeface="+mj-lt"/>
              </a:rPr>
              <a:t>Spirit Himself</a:t>
            </a:r>
            <a:r>
              <a:rPr lang="en-US" sz="3200" dirty="0">
                <a:latin typeface="+mj-lt"/>
              </a:rPr>
              <a:t> testifies with </a:t>
            </a:r>
            <a:r>
              <a:rPr lang="en-US" sz="3200" dirty="0">
                <a:highlight>
                  <a:srgbClr val="FFFF00"/>
                </a:highlight>
                <a:latin typeface="+mj-lt"/>
              </a:rPr>
              <a:t>our spirit</a:t>
            </a:r>
            <a:r>
              <a:rPr lang="en-US" sz="3200" dirty="0">
                <a:latin typeface="+mj-lt"/>
              </a:rPr>
              <a:t> that we are children of God. 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3823DD-79DA-717C-59AA-4473DDADEEC1}"/>
              </a:ext>
            </a:extLst>
          </p:cNvPr>
          <p:cNvSpPr/>
          <p:nvPr/>
        </p:nvSpPr>
        <p:spPr>
          <a:xfrm>
            <a:off x="1601169" y="151934"/>
            <a:ext cx="61045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Make sure you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Lato"/>
              </a:rPr>
              <a:t>show them from </a:t>
            </a:r>
          </a:p>
          <a:p>
            <a:pPr algn="ctr">
              <a:defRPr/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Lato"/>
              </a:rPr>
              <a:t>the scriptures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 why you know you are </a:t>
            </a:r>
          </a:p>
          <a:p>
            <a:pPr algn="ctr">
              <a:defRPr/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s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aved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"/>
              </a:rPr>
              <a:t>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C70A0-B3F3-5633-9DA2-0843BF3FE476}"/>
              </a:ext>
            </a:extLst>
          </p:cNvPr>
          <p:cNvSpPr/>
          <p:nvPr/>
        </p:nvSpPr>
        <p:spPr>
          <a:xfrm>
            <a:off x="2746057" y="3618272"/>
            <a:ext cx="348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Rom 8:16    NASU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EC2CE9A-CAAD-F64F-30A8-B028E5996D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35167" r="35167"/>
          <a:stretch/>
        </p:blipFill>
        <p:spPr>
          <a:xfrm>
            <a:off x="7768973" y="1238866"/>
            <a:ext cx="2821858" cy="5388077"/>
          </a:xfrm>
          <a:ln>
            <a:solidFill>
              <a:srgbClr val="3E5170"/>
            </a:solidFill>
          </a:ln>
        </p:spPr>
      </p:pic>
    </p:spTree>
    <p:extLst>
      <p:ext uri="{BB962C8B-B14F-4D97-AF65-F5344CB8AC3E}">
        <p14:creationId xmlns:p14="http://schemas.microsoft.com/office/powerpoint/2010/main" val="757751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BE7FF2-6128-4E04-A09A-C850F81CB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Discipleship 401: Communicating God’s Story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9795A5-1CDA-4DF2-B626-27CCC8F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029" y="1725281"/>
            <a:ext cx="8061127" cy="1238916"/>
          </a:xfrm>
        </p:spPr>
        <p:txBody>
          <a:bodyPr/>
          <a:lstStyle/>
          <a:p>
            <a:pPr algn="ctr"/>
            <a:r>
              <a:rPr lang="en-US" sz="3600" b="1" spc="450" dirty="0"/>
              <a:t>THE FOUR PARTS OF YOUR SPIRITUAL JOURNEY. </a:t>
            </a:r>
          </a:p>
        </p:txBody>
      </p:sp>
    </p:spTree>
    <p:extLst>
      <p:ext uri="{BB962C8B-B14F-4D97-AF65-F5344CB8AC3E}">
        <p14:creationId xmlns:p14="http://schemas.microsoft.com/office/powerpoint/2010/main" val="255059214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B6D-3965-48B8-8291-DAB8E47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29" y="1368162"/>
            <a:ext cx="5463565" cy="34575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IF YOU BECAME A CHRISTIAN AS AN ADULT: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my life was like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BEFORE</a:t>
            </a:r>
            <a:r>
              <a:rPr lang="en-US" sz="2400" dirty="0"/>
              <a:t> I met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REALIZED</a:t>
            </a:r>
            <a:r>
              <a:rPr lang="en-US" sz="2400" dirty="0"/>
              <a:t> I needed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COMMITTED</a:t>
            </a:r>
            <a:r>
              <a:rPr lang="en-US" sz="2400" dirty="0"/>
              <a:t> my life to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DIFFERENCE</a:t>
            </a:r>
            <a:r>
              <a:rPr lang="en-US" sz="2400" dirty="0"/>
              <a:t> it has made in my life.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80" y="317246"/>
            <a:ext cx="3530662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</a:t>
            </a:r>
            <a:b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MY STORY</a:t>
            </a:r>
            <a:endParaRPr lang="en-US" spc="450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5E3662B-1CC9-4848-84CC-40ABDB6DC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35" r="5535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99012950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B6D-3965-48B8-8291-DAB8E47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45" y="1368162"/>
            <a:ext cx="4843463" cy="34575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IF YOU BECAME A CHRISTIAN AS AN ADULT: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my life was like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BEFORE</a:t>
            </a:r>
            <a:r>
              <a:rPr lang="en-US" sz="2400" dirty="0"/>
              <a:t> I met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REALIZED</a:t>
            </a:r>
            <a:r>
              <a:rPr lang="en-US" sz="2400" dirty="0"/>
              <a:t> I needed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COMMITTED</a:t>
            </a:r>
            <a:r>
              <a:rPr lang="en-US" sz="2400" dirty="0"/>
              <a:t> my life to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DIFFERENCE</a:t>
            </a:r>
            <a:r>
              <a:rPr lang="en-US" sz="2400" dirty="0"/>
              <a:t> it has made in my life.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49" y="250816"/>
            <a:ext cx="5228877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</a:t>
            </a:r>
            <a:b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MY STORY</a:t>
            </a:r>
            <a:endParaRPr lang="en-US" spc="450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5E3662B-1CC9-4848-84CC-40ABDB6DC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35" r="5535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198086824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B6D-3965-48B8-8291-DAB8E47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598" y="1288588"/>
            <a:ext cx="5775303" cy="34575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IF YOU BECAME A CHRISTIAN AS AN ADULT: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my life was like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BEFORE</a:t>
            </a:r>
            <a:r>
              <a:rPr lang="en-US" sz="2400" dirty="0"/>
              <a:t> I met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REALIZED</a:t>
            </a:r>
            <a:r>
              <a:rPr lang="en-US" sz="2400" dirty="0"/>
              <a:t> I needed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COMMITTED</a:t>
            </a:r>
            <a:r>
              <a:rPr lang="en-US" sz="2400" dirty="0"/>
              <a:t> my life to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DIFFERENCE</a:t>
            </a:r>
            <a:r>
              <a:rPr lang="en-US" sz="2400" dirty="0"/>
              <a:t> it has made in my life.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156080"/>
            <a:ext cx="5228877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</a:t>
            </a:r>
            <a:b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MY STORY</a:t>
            </a:r>
            <a:endParaRPr lang="en-US" spc="450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5E3662B-1CC9-4848-84CC-40ABDB6DC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35" r="5535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329966781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B6D-3965-48B8-8291-DAB8E47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06" y="1346659"/>
            <a:ext cx="5775303" cy="34575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IF YOU BECAME A CHRISTIAN AS AN ADULT: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my life was like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BEFORE</a:t>
            </a:r>
            <a:r>
              <a:rPr lang="en-US" sz="2400" dirty="0"/>
              <a:t> I met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REALIZED</a:t>
            </a:r>
            <a:r>
              <a:rPr lang="en-US" sz="2400" dirty="0"/>
              <a:t> I needed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COMMITTED</a:t>
            </a:r>
            <a:r>
              <a:rPr lang="en-US" sz="2400" dirty="0"/>
              <a:t> my life to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chemeClr val="bg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DIFFERENCE</a:t>
            </a:r>
            <a:r>
              <a:rPr lang="en-US" sz="2400" dirty="0"/>
              <a:t> it has made in my life.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783" y="203201"/>
            <a:ext cx="5228877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</a:t>
            </a:r>
            <a:b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MY STORY</a:t>
            </a:r>
            <a:endParaRPr lang="en-US" spc="450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5E3662B-1CC9-4848-84CC-40ABDB6DC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35" r="5535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243506992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B6D-3965-48B8-8291-DAB8E47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132" y="1251665"/>
            <a:ext cx="5841976" cy="34575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IF YOU BECAME A CHRISTIAN AS AN ADULT: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What my life was like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BEFORE</a:t>
            </a:r>
            <a:r>
              <a:rPr lang="en-US" sz="2400" dirty="0"/>
              <a:t> I met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REALIZED</a:t>
            </a:r>
            <a:r>
              <a:rPr lang="en-US" sz="2400" dirty="0"/>
              <a:t> I needed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I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COMMITTED</a:t>
            </a:r>
            <a:r>
              <a:rPr lang="en-US" sz="2400" dirty="0"/>
              <a:t> my life to Christ.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chemeClr val="accent1"/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</a:rPr>
              <a:t>DIFFERENCE</a:t>
            </a:r>
            <a:r>
              <a:rPr lang="en-US" sz="2400" dirty="0"/>
              <a:t> it has made in my life.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293" y="203201"/>
            <a:ext cx="5228877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</a:t>
            </a:r>
            <a:b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MY STORY</a:t>
            </a:r>
            <a:endParaRPr lang="en-US" spc="450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5E3662B-1CC9-4848-84CC-40ABDB6DC3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35" r="5535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</p:spTree>
    <p:extLst>
      <p:ext uri="{BB962C8B-B14F-4D97-AF65-F5344CB8AC3E}">
        <p14:creationId xmlns:p14="http://schemas.microsoft.com/office/powerpoint/2010/main" val="2683937410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B6D-3965-48B8-8291-DAB8E47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4" y="1270365"/>
            <a:ext cx="6034241" cy="398006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1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1"/>
                </a:solidFill>
              </a:rPr>
              <a:t>IF YOU BECAME A CHRISTIAN AS A CHILD, BUT WALKED AWAY OR NEVER GREW UNTIL A DEEPER RECOMMITMENT AS AN ADULT…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6080"/>
            <a:ext cx="6504346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OF MY STORY</a:t>
            </a:r>
            <a:endParaRPr lang="en-US" spc="4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52C695-A891-473F-A4E8-8051894006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50" r="5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32589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720453"/>
            <a:ext cx="5876925" cy="4021586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I came to </a:t>
            </a:r>
            <a:r>
              <a:rPr lang="en-US" sz="2800" i="1" u="sng" dirty="0">
                <a:highlight>
                  <a:srgbClr val="FFFF00"/>
                </a:highlight>
              </a:rPr>
              <a:t>give life</a:t>
            </a:r>
            <a:r>
              <a:rPr lang="en-US" sz="2800" i="1" dirty="0"/>
              <a:t>—life in all its fullness.</a:t>
            </a:r>
          </a:p>
          <a:p>
            <a:pPr marL="114300" indent="-114300">
              <a:buNone/>
            </a:pPr>
            <a:r>
              <a:rPr lang="en-US" sz="2800" b="1" dirty="0">
                <a:latin typeface="+mj-lt"/>
              </a:rPr>
              <a:t>				JOHN 10:10 (NIV)</a:t>
            </a:r>
          </a:p>
          <a:p>
            <a:pPr marL="114300" indent="-114300">
              <a:buNone/>
            </a:pPr>
            <a:endParaRPr lang="en-US" sz="2400" i="1" dirty="0"/>
          </a:p>
          <a:p>
            <a:pPr marL="114300" indent="-114300">
              <a:buNone/>
            </a:pPr>
            <a:r>
              <a:rPr lang="en-US" sz="2800" i="1" dirty="0"/>
              <a:t> I have come into the world as a light, so that </a:t>
            </a:r>
            <a:r>
              <a:rPr lang="en-US" sz="2800" i="1" dirty="0">
                <a:highlight>
                  <a:srgbClr val="FFFF00"/>
                </a:highlight>
              </a:rPr>
              <a:t>no one </a:t>
            </a:r>
            <a:r>
              <a:rPr lang="en-US" sz="2800" i="1" u="sng" dirty="0">
                <a:highlight>
                  <a:srgbClr val="FFFF00"/>
                </a:highlight>
              </a:rPr>
              <a:t>who believes in me should stay in darkness</a:t>
            </a:r>
            <a:r>
              <a:rPr lang="en-US" sz="2800" i="1" dirty="0"/>
              <a:t>. </a:t>
            </a:r>
          </a:p>
          <a:p>
            <a:pPr marL="114300" indent="-114300">
              <a:buNone/>
            </a:pPr>
            <a:r>
              <a:rPr lang="en-US" sz="2800" b="1" i="1" dirty="0">
                <a:latin typeface="Lato" panose="020F0502020204030203" pitchFamily="34" charset="0"/>
              </a:rPr>
              <a:t>				</a:t>
            </a:r>
            <a:r>
              <a:rPr lang="en-US" sz="2800" b="1" dirty="0">
                <a:latin typeface="Lato Black" panose="020F0A02020204030203" pitchFamily="34" charset="0"/>
              </a:rPr>
              <a:t>JOHN 12:46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7963"/>
            <a:ext cx="6440128" cy="845265"/>
          </a:xfrm>
        </p:spPr>
        <p:txBody>
          <a:bodyPr/>
          <a:lstStyle/>
          <a:p>
            <a:r>
              <a:rPr lang="en-US" sz="3600" i="1" dirty="0">
                <a:latin typeface="+mn-lt"/>
              </a:rPr>
              <a:t>What Was Jesus’ Life Mission?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627068" y="1368529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4250220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AC5026-69FA-4436-B451-E96A19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946557"/>
            <a:ext cx="5228877" cy="845265"/>
          </a:xfrm>
        </p:spPr>
        <p:txBody>
          <a:bodyPr/>
          <a:lstStyle/>
          <a:p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FOUR PARTS </a:t>
            </a:r>
            <a:b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pc="45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MY STORY</a:t>
            </a:r>
            <a:endParaRPr lang="en-US" spc="4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8B3BEE-5561-46BB-9E5A-AE60DD394075}"/>
              </a:ext>
            </a:extLst>
          </p:cNvPr>
          <p:cNvGrpSpPr>
            <a:grpSpLocks/>
          </p:cNvGrpSpPr>
          <p:nvPr/>
        </p:nvGrpSpPr>
        <p:grpSpPr>
          <a:xfrm>
            <a:off x="9712561" y="1001344"/>
            <a:ext cx="733634" cy="733634"/>
            <a:chOff x="2298701" y="4024312"/>
            <a:chExt cx="1204913" cy="12001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67F77F-7903-4C0B-B87E-7D07ECDEF0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8701" y="4024312"/>
              <a:ext cx="1204913" cy="1200151"/>
            </a:xfrm>
            <a:custGeom>
              <a:avLst/>
              <a:gdLst>
                <a:gd name="T0" fmla="*/ 1310 w 2616"/>
                <a:gd name="T1" fmla="*/ 2603 h 2603"/>
                <a:gd name="T2" fmla="*/ 1305 w 2616"/>
                <a:gd name="T3" fmla="*/ 2603 h 2603"/>
                <a:gd name="T4" fmla="*/ 627 w 2616"/>
                <a:gd name="T5" fmla="*/ 2055 h 2603"/>
                <a:gd name="T6" fmla="*/ 561 w 2616"/>
                <a:gd name="T7" fmla="*/ 1990 h 2603"/>
                <a:gd name="T8" fmla="*/ 12 w 2616"/>
                <a:gd name="T9" fmla="*/ 1306 h 2603"/>
                <a:gd name="T10" fmla="*/ 551 w 2616"/>
                <a:gd name="T11" fmla="*/ 637 h 2603"/>
                <a:gd name="T12" fmla="*/ 626 w 2616"/>
                <a:gd name="T13" fmla="*/ 561 h 2603"/>
                <a:gd name="T14" fmla="*/ 1311 w 2616"/>
                <a:gd name="T15" fmla="*/ 11 h 2603"/>
                <a:gd name="T16" fmla="*/ 1988 w 2616"/>
                <a:gd name="T17" fmla="*/ 557 h 2603"/>
                <a:gd name="T18" fmla="*/ 2054 w 2616"/>
                <a:gd name="T19" fmla="*/ 623 h 2603"/>
                <a:gd name="T20" fmla="*/ 2604 w 2616"/>
                <a:gd name="T21" fmla="*/ 1308 h 2603"/>
                <a:gd name="T22" fmla="*/ 2058 w 2616"/>
                <a:gd name="T23" fmla="*/ 1985 h 2603"/>
                <a:gd name="T24" fmla="*/ 1992 w 2616"/>
                <a:gd name="T25" fmla="*/ 2051 h 2603"/>
                <a:gd name="T26" fmla="*/ 1310 w 2616"/>
                <a:gd name="T27" fmla="*/ 2603 h 2603"/>
                <a:gd name="T28" fmla="*/ 1319 w 2616"/>
                <a:gd name="T29" fmla="*/ 2505 h 2603"/>
                <a:gd name="T30" fmla="*/ 1319 w 2616"/>
                <a:gd name="T31" fmla="*/ 2505 h 2603"/>
                <a:gd name="T32" fmla="*/ 111 w 2616"/>
                <a:gd name="T33" fmla="*/ 1312 h 2603"/>
                <a:gd name="T34" fmla="*/ 632 w 2616"/>
                <a:gd name="T35" fmla="*/ 1921 h 2603"/>
                <a:gd name="T36" fmla="*/ 697 w 2616"/>
                <a:gd name="T37" fmla="*/ 1985 h 2603"/>
                <a:gd name="T38" fmla="*/ 1314 w 2616"/>
                <a:gd name="T39" fmla="*/ 2503 h 2603"/>
                <a:gd name="T40" fmla="*/ 1920 w 2616"/>
                <a:gd name="T41" fmla="*/ 1983 h 2603"/>
                <a:gd name="T42" fmla="*/ 1986 w 2616"/>
                <a:gd name="T43" fmla="*/ 1917 h 2603"/>
                <a:gd name="T44" fmla="*/ 2505 w 2616"/>
                <a:gd name="T45" fmla="*/ 1302 h 2603"/>
                <a:gd name="T46" fmla="*/ 1984 w 2616"/>
                <a:gd name="T47" fmla="*/ 693 h 2603"/>
                <a:gd name="T48" fmla="*/ 1982 w 2616"/>
                <a:gd name="T49" fmla="*/ 691 h 2603"/>
                <a:gd name="T50" fmla="*/ 1919 w 2616"/>
                <a:gd name="T51" fmla="*/ 629 h 2603"/>
                <a:gd name="T52" fmla="*/ 1304 w 2616"/>
                <a:gd name="T53" fmla="*/ 110 h 2603"/>
                <a:gd name="T54" fmla="*/ 697 w 2616"/>
                <a:gd name="T55" fmla="*/ 630 h 2603"/>
                <a:gd name="T56" fmla="*/ 621 w 2616"/>
                <a:gd name="T57" fmla="*/ 707 h 2603"/>
                <a:gd name="T58" fmla="*/ 111 w 2616"/>
                <a:gd name="T59" fmla="*/ 1312 h 2603"/>
                <a:gd name="T60" fmla="*/ 111 w 2616"/>
                <a:gd name="T61" fmla="*/ 1310 h 2603"/>
                <a:gd name="T62" fmla="*/ 111 w 2616"/>
                <a:gd name="T63" fmla="*/ 1310 h 2603"/>
                <a:gd name="T64" fmla="*/ 2505 w 2616"/>
                <a:gd name="T65" fmla="*/ 1304 h 2603"/>
                <a:gd name="T66" fmla="*/ 2505 w 2616"/>
                <a:gd name="T67" fmla="*/ 1304 h 2603"/>
                <a:gd name="T68" fmla="*/ 1307 w 2616"/>
                <a:gd name="T69" fmla="*/ 110 h 2603"/>
                <a:gd name="T70" fmla="*/ 1307 w 2616"/>
                <a:gd name="T71" fmla="*/ 11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6" h="2603">
                  <a:moveTo>
                    <a:pt x="1310" y="2603"/>
                  </a:moveTo>
                  <a:cubicBezTo>
                    <a:pt x="1308" y="2603"/>
                    <a:pt x="1307" y="2603"/>
                    <a:pt x="1305" y="2603"/>
                  </a:cubicBezTo>
                  <a:cubicBezTo>
                    <a:pt x="1215" y="2600"/>
                    <a:pt x="632" y="2061"/>
                    <a:pt x="627" y="2055"/>
                  </a:cubicBezTo>
                  <a:cubicBezTo>
                    <a:pt x="561" y="1990"/>
                    <a:pt x="561" y="1990"/>
                    <a:pt x="561" y="1990"/>
                  </a:cubicBezTo>
                  <a:cubicBezTo>
                    <a:pt x="468" y="1898"/>
                    <a:pt x="0" y="1426"/>
                    <a:pt x="12" y="1306"/>
                  </a:cubicBezTo>
                  <a:cubicBezTo>
                    <a:pt x="16" y="1179"/>
                    <a:pt x="496" y="692"/>
                    <a:pt x="551" y="637"/>
                  </a:cubicBezTo>
                  <a:cubicBezTo>
                    <a:pt x="626" y="561"/>
                    <a:pt x="626" y="561"/>
                    <a:pt x="626" y="561"/>
                  </a:cubicBezTo>
                  <a:cubicBezTo>
                    <a:pt x="720" y="467"/>
                    <a:pt x="1191" y="0"/>
                    <a:pt x="1311" y="11"/>
                  </a:cubicBezTo>
                  <a:cubicBezTo>
                    <a:pt x="1439" y="15"/>
                    <a:pt x="1932" y="502"/>
                    <a:pt x="1988" y="557"/>
                  </a:cubicBezTo>
                  <a:cubicBezTo>
                    <a:pt x="2054" y="623"/>
                    <a:pt x="2054" y="623"/>
                    <a:pt x="2054" y="623"/>
                  </a:cubicBezTo>
                  <a:cubicBezTo>
                    <a:pt x="2148" y="716"/>
                    <a:pt x="2616" y="1188"/>
                    <a:pt x="2604" y="1308"/>
                  </a:cubicBezTo>
                  <a:cubicBezTo>
                    <a:pt x="2600" y="1436"/>
                    <a:pt x="2113" y="1929"/>
                    <a:pt x="2058" y="1985"/>
                  </a:cubicBezTo>
                  <a:cubicBezTo>
                    <a:pt x="1992" y="2051"/>
                    <a:pt x="1992" y="2051"/>
                    <a:pt x="1992" y="2051"/>
                  </a:cubicBezTo>
                  <a:cubicBezTo>
                    <a:pt x="1898" y="2145"/>
                    <a:pt x="1437" y="2603"/>
                    <a:pt x="1310" y="2603"/>
                  </a:cubicBezTo>
                  <a:close/>
                  <a:moveTo>
                    <a:pt x="1319" y="2505"/>
                  </a:moveTo>
                  <a:cubicBezTo>
                    <a:pt x="1319" y="2505"/>
                    <a:pt x="1319" y="2505"/>
                    <a:pt x="1319" y="2505"/>
                  </a:cubicBezTo>
                  <a:close/>
                  <a:moveTo>
                    <a:pt x="111" y="1312"/>
                  </a:moveTo>
                  <a:cubicBezTo>
                    <a:pt x="125" y="1365"/>
                    <a:pt x="311" y="1602"/>
                    <a:pt x="632" y="1921"/>
                  </a:cubicBezTo>
                  <a:cubicBezTo>
                    <a:pt x="697" y="1985"/>
                    <a:pt x="697" y="1985"/>
                    <a:pt x="697" y="1985"/>
                  </a:cubicBezTo>
                  <a:cubicBezTo>
                    <a:pt x="883" y="2155"/>
                    <a:pt x="1242" y="2469"/>
                    <a:pt x="1314" y="2503"/>
                  </a:cubicBezTo>
                  <a:cubicBezTo>
                    <a:pt x="1371" y="2484"/>
                    <a:pt x="1606" y="2299"/>
                    <a:pt x="1920" y="1983"/>
                  </a:cubicBezTo>
                  <a:cubicBezTo>
                    <a:pt x="1986" y="1917"/>
                    <a:pt x="1986" y="1917"/>
                    <a:pt x="1986" y="1917"/>
                  </a:cubicBezTo>
                  <a:cubicBezTo>
                    <a:pt x="2308" y="1593"/>
                    <a:pt x="2492" y="1354"/>
                    <a:pt x="2505" y="1302"/>
                  </a:cubicBezTo>
                  <a:cubicBezTo>
                    <a:pt x="2491" y="1249"/>
                    <a:pt x="2305" y="1012"/>
                    <a:pt x="1984" y="693"/>
                  </a:cubicBezTo>
                  <a:cubicBezTo>
                    <a:pt x="1982" y="691"/>
                    <a:pt x="1982" y="691"/>
                    <a:pt x="1982" y="691"/>
                  </a:cubicBezTo>
                  <a:cubicBezTo>
                    <a:pt x="1919" y="629"/>
                    <a:pt x="1919" y="629"/>
                    <a:pt x="1919" y="629"/>
                  </a:cubicBezTo>
                  <a:cubicBezTo>
                    <a:pt x="1595" y="307"/>
                    <a:pt x="1357" y="123"/>
                    <a:pt x="1304" y="110"/>
                  </a:cubicBezTo>
                  <a:cubicBezTo>
                    <a:pt x="1252" y="124"/>
                    <a:pt x="1016" y="310"/>
                    <a:pt x="697" y="630"/>
                  </a:cubicBezTo>
                  <a:cubicBezTo>
                    <a:pt x="621" y="707"/>
                    <a:pt x="621" y="707"/>
                    <a:pt x="621" y="707"/>
                  </a:cubicBezTo>
                  <a:cubicBezTo>
                    <a:pt x="305" y="1025"/>
                    <a:pt x="124" y="1261"/>
                    <a:pt x="111" y="1312"/>
                  </a:cubicBezTo>
                  <a:close/>
                  <a:moveTo>
                    <a:pt x="111" y="1310"/>
                  </a:moveTo>
                  <a:cubicBezTo>
                    <a:pt x="111" y="1310"/>
                    <a:pt x="111" y="1310"/>
                    <a:pt x="111" y="1310"/>
                  </a:cubicBezTo>
                  <a:moveTo>
                    <a:pt x="2505" y="1304"/>
                  </a:moveTo>
                  <a:cubicBezTo>
                    <a:pt x="2505" y="1304"/>
                    <a:pt x="2505" y="1304"/>
                    <a:pt x="2505" y="1304"/>
                  </a:cubicBezTo>
                  <a:close/>
                  <a:moveTo>
                    <a:pt x="1307" y="110"/>
                  </a:moveTo>
                  <a:cubicBezTo>
                    <a:pt x="1307" y="110"/>
                    <a:pt x="1307" y="110"/>
                    <a:pt x="1307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F4A324-687D-4FD9-B496-7D2EE2937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0326" y="4497388"/>
              <a:ext cx="198438" cy="260350"/>
            </a:xfrm>
            <a:custGeom>
              <a:avLst/>
              <a:gdLst>
                <a:gd name="T0" fmla="*/ 432 w 432"/>
                <a:gd name="T1" fmla="*/ 345 h 564"/>
                <a:gd name="T2" fmla="*/ 432 w 432"/>
                <a:gd name="T3" fmla="*/ 412 h 564"/>
                <a:gd name="T4" fmla="*/ 427 w 432"/>
                <a:gd name="T5" fmla="*/ 427 h 564"/>
                <a:gd name="T6" fmla="*/ 409 w 432"/>
                <a:gd name="T7" fmla="*/ 434 h 564"/>
                <a:gd name="T8" fmla="*/ 375 w 432"/>
                <a:gd name="T9" fmla="*/ 434 h 564"/>
                <a:gd name="T10" fmla="*/ 375 w 432"/>
                <a:gd name="T11" fmla="*/ 563 h 564"/>
                <a:gd name="T12" fmla="*/ 271 w 432"/>
                <a:gd name="T13" fmla="*/ 564 h 564"/>
                <a:gd name="T14" fmla="*/ 270 w 432"/>
                <a:gd name="T15" fmla="*/ 434 h 564"/>
                <a:gd name="T16" fmla="*/ 44 w 432"/>
                <a:gd name="T17" fmla="*/ 435 h 564"/>
                <a:gd name="T18" fmla="*/ 24 w 432"/>
                <a:gd name="T19" fmla="*/ 428 h 564"/>
                <a:gd name="T20" fmla="*/ 12 w 432"/>
                <a:gd name="T21" fmla="*/ 411 h 564"/>
                <a:gd name="T22" fmla="*/ 0 w 432"/>
                <a:gd name="T23" fmla="*/ 352 h 564"/>
                <a:gd name="T24" fmla="*/ 259 w 432"/>
                <a:gd name="T25" fmla="*/ 1 h 564"/>
                <a:gd name="T26" fmla="*/ 373 w 432"/>
                <a:gd name="T27" fmla="*/ 0 h 564"/>
                <a:gd name="T28" fmla="*/ 374 w 432"/>
                <a:gd name="T29" fmla="*/ 345 h 564"/>
                <a:gd name="T30" fmla="*/ 432 w 432"/>
                <a:gd name="T31" fmla="*/ 345 h 564"/>
                <a:gd name="T32" fmla="*/ 270 w 432"/>
                <a:gd name="T33" fmla="*/ 345 h 564"/>
                <a:gd name="T34" fmla="*/ 270 w 432"/>
                <a:gd name="T35" fmla="*/ 198 h 564"/>
                <a:gd name="T36" fmla="*/ 270 w 432"/>
                <a:gd name="T37" fmla="*/ 169 h 564"/>
                <a:gd name="T38" fmla="*/ 273 w 432"/>
                <a:gd name="T39" fmla="*/ 136 h 564"/>
                <a:gd name="T40" fmla="*/ 125 w 432"/>
                <a:gd name="T41" fmla="*/ 345 h 564"/>
                <a:gd name="T42" fmla="*/ 270 w 432"/>
                <a:gd name="T43" fmla="*/ 3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564">
                  <a:moveTo>
                    <a:pt x="432" y="345"/>
                  </a:moveTo>
                  <a:cubicBezTo>
                    <a:pt x="432" y="412"/>
                    <a:pt x="432" y="412"/>
                    <a:pt x="432" y="412"/>
                  </a:cubicBezTo>
                  <a:cubicBezTo>
                    <a:pt x="432" y="418"/>
                    <a:pt x="430" y="423"/>
                    <a:pt x="427" y="427"/>
                  </a:cubicBezTo>
                  <a:cubicBezTo>
                    <a:pt x="423" y="432"/>
                    <a:pt x="417" y="434"/>
                    <a:pt x="409" y="434"/>
                  </a:cubicBezTo>
                  <a:cubicBezTo>
                    <a:pt x="375" y="434"/>
                    <a:pt x="375" y="434"/>
                    <a:pt x="375" y="434"/>
                  </a:cubicBezTo>
                  <a:cubicBezTo>
                    <a:pt x="375" y="563"/>
                    <a:pt x="375" y="563"/>
                    <a:pt x="375" y="563"/>
                  </a:cubicBezTo>
                  <a:cubicBezTo>
                    <a:pt x="271" y="564"/>
                    <a:pt x="271" y="564"/>
                    <a:pt x="271" y="56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36" y="435"/>
                    <a:pt x="30" y="433"/>
                    <a:pt x="24" y="428"/>
                  </a:cubicBezTo>
                  <a:cubicBezTo>
                    <a:pt x="17" y="423"/>
                    <a:pt x="14" y="418"/>
                    <a:pt x="12" y="411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4" y="345"/>
                    <a:pt x="374" y="345"/>
                    <a:pt x="374" y="345"/>
                  </a:cubicBezTo>
                  <a:lnTo>
                    <a:pt x="432" y="345"/>
                  </a:lnTo>
                  <a:close/>
                  <a:moveTo>
                    <a:pt x="270" y="345"/>
                  </a:moveTo>
                  <a:cubicBezTo>
                    <a:pt x="270" y="198"/>
                    <a:pt x="270" y="198"/>
                    <a:pt x="270" y="198"/>
                  </a:cubicBezTo>
                  <a:cubicBezTo>
                    <a:pt x="269" y="189"/>
                    <a:pt x="270" y="179"/>
                    <a:pt x="270" y="169"/>
                  </a:cubicBezTo>
                  <a:cubicBezTo>
                    <a:pt x="271" y="159"/>
                    <a:pt x="272" y="148"/>
                    <a:pt x="273" y="136"/>
                  </a:cubicBezTo>
                  <a:cubicBezTo>
                    <a:pt x="125" y="345"/>
                    <a:pt x="125" y="345"/>
                    <a:pt x="125" y="345"/>
                  </a:cubicBezTo>
                  <a:lnTo>
                    <a:pt x="270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084325-102A-4C75-8725-02F8B78BCA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4638" y="4494213"/>
              <a:ext cx="192088" cy="265113"/>
            </a:xfrm>
            <a:custGeom>
              <a:avLst/>
              <a:gdLst>
                <a:gd name="T0" fmla="*/ 417 w 417"/>
                <a:gd name="T1" fmla="*/ 287 h 576"/>
                <a:gd name="T2" fmla="*/ 402 w 417"/>
                <a:gd name="T3" fmla="*/ 415 h 576"/>
                <a:gd name="T4" fmla="*/ 358 w 417"/>
                <a:gd name="T5" fmla="*/ 505 h 576"/>
                <a:gd name="T6" fmla="*/ 292 w 417"/>
                <a:gd name="T7" fmla="*/ 558 h 576"/>
                <a:gd name="T8" fmla="*/ 209 w 417"/>
                <a:gd name="T9" fmla="*/ 576 h 576"/>
                <a:gd name="T10" fmla="*/ 126 w 417"/>
                <a:gd name="T11" fmla="*/ 559 h 576"/>
                <a:gd name="T12" fmla="*/ 60 w 417"/>
                <a:gd name="T13" fmla="*/ 506 h 576"/>
                <a:gd name="T14" fmla="*/ 16 w 417"/>
                <a:gd name="T15" fmla="*/ 416 h 576"/>
                <a:gd name="T16" fmla="*/ 0 w 417"/>
                <a:gd name="T17" fmla="*/ 288 h 576"/>
                <a:gd name="T18" fmla="*/ 15 w 417"/>
                <a:gd name="T19" fmla="*/ 161 h 576"/>
                <a:gd name="T20" fmla="*/ 58 w 417"/>
                <a:gd name="T21" fmla="*/ 71 h 576"/>
                <a:gd name="T22" fmla="*/ 124 w 417"/>
                <a:gd name="T23" fmla="*/ 18 h 576"/>
                <a:gd name="T24" fmla="*/ 207 w 417"/>
                <a:gd name="T25" fmla="*/ 0 h 576"/>
                <a:gd name="T26" fmla="*/ 290 w 417"/>
                <a:gd name="T27" fmla="*/ 17 h 576"/>
                <a:gd name="T28" fmla="*/ 357 w 417"/>
                <a:gd name="T29" fmla="*/ 70 h 576"/>
                <a:gd name="T30" fmla="*/ 401 w 417"/>
                <a:gd name="T31" fmla="*/ 159 h 576"/>
                <a:gd name="T32" fmla="*/ 417 w 417"/>
                <a:gd name="T33" fmla="*/ 287 h 576"/>
                <a:gd name="T34" fmla="*/ 294 w 417"/>
                <a:gd name="T35" fmla="*/ 288 h 576"/>
                <a:gd name="T36" fmla="*/ 286 w 417"/>
                <a:gd name="T37" fmla="*/ 192 h 576"/>
                <a:gd name="T38" fmla="*/ 266 w 417"/>
                <a:gd name="T39" fmla="*/ 133 h 576"/>
                <a:gd name="T40" fmla="*/ 238 w 417"/>
                <a:gd name="T41" fmla="*/ 104 h 576"/>
                <a:gd name="T42" fmla="*/ 207 w 417"/>
                <a:gd name="T43" fmla="*/ 97 h 576"/>
                <a:gd name="T44" fmla="*/ 176 w 417"/>
                <a:gd name="T45" fmla="*/ 105 h 576"/>
                <a:gd name="T46" fmla="*/ 149 w 417"/>
                <a:gd name="T47" fmla="*/ 134 h 576"/>
                <a:gd name="T48" fmla="*/ 130 w 417"/>
                <a:gd name="T49" fmla="*/ 192 h 576"/>
                <a:gd name="T50" fmla="*/ 124 w 417"/>
                <a:gd name="T51" fmla="*/ 288 h 576"/>
                <a:gd name="T52" fmla="*/ 131 w 417"/>
                <a:gd name="T53" fmla="*/ 384 h 576"/>
                <a:gd name="T54" fmla="*/ 150 w 417"/>
                <a:gd name="T55" fmla="*/ 442 h 576"/>
                <a:gd name="T56" fmla="*/ 177 w 417"/>
                <a:gd name="T57" fmla="*/ 472 h 576"/>
                <a:gd name="T58" fmla="*/ 208 w 417"/>
                <a:gd name="T59" fmla="*/ 479 h 576"/>
                <a:gd name="T60" fmla="*/ 240 w 417"/>
                <a:gd name="T61" fmla="*/ 471 h 576"/>
                <a:gd name="T62" fmla="*/ 267 w 417"/>
                <a:gd name="T63" fmla="*/ 442 h 576"/>
                <a:gd name="T64" fmla="*/ 286 w 417"/>
                <a:gd name="T65" fmla="*/ 383 h 576"/>
                <a:gd name="T66" fmla="*/ 294 w 417"/>
                <a:gd name="T67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6">
                  <a:moveTo>
                    <a:pt x="417" y="287"/>
                  </a:moveTo>
                  <a:cubicBezTo>
                    <a:pt x="417" y="336"/>
                    <a:pt x="412" y="379"/>
                    <a:pt x="402" y="415"/>
                  </a:cubicBezTo>
                  <a:cubicBezTo>
                    <a:pt x="391" y="451"/>
                    <a:pt x="377" y="481"/>
                    <a:pt x="358" y="505"/>
                  </a:cubicBezTo>
                  <a:cubicBezTo>
                    <a:pt x="340" y="529"/>
                    <a:pt x="317" y="546"/>
                    <a:pt x="292" y="558"/>
                  </a:cubicBezTo>
                  <a:cubicBezTo>
                    <a:pt x="266" y="570"/>
                    <a:pt x="238" y="576"/>
                    <a:pt x="209" y="576"/>
                  </a:cubicBezTo>
                  <a:cubicBezTo>
                    <a:pt x="179" y="576"/>
                    <a:pt x="151" y="570"/>
                    <a:pt x="126" y="559"/>
                  </a:cubicBezTo>
                  <a:cubicBezTo>
                    <a:pt x="100" y="547"/>
                    <a:pt x="78" y="529"/>
                    <a:pt x="60" y="506"/>
                  </a:cubicBezTo>
                  <a:cubicBezTo>
                    <a:pt x="41" y="482"/>
                    <a:pt x="26" y="452"/>
                    <a:pt x="16" y="416"/>
                  </a:cubicBezTo>
                  <a:cubicBezTo>
                    <a:pt x="5" y="380"/>
                    <a:pt x="0" y="338"/>
                    <a:pt x="0" y="288"/>
                  </a:cubicBezTo>
                  <a:cubicBezTo>
                    <a:pt x="0" y="239"/>
                    <a:pt x="5" y="197"/>
                    <a:pt x="15" y="161"/>
                  </a:cubicBezTo>
                  <a:cubicBezTo>
                    <a:pt x="25" y="124"/>
                    <a:pt x="40" y="95"/>
                    <a:pt x="58" y="71"/>
                  </a:cubicBezTo>
                  <a:cubicBezTo>
                    <a:pt x="77" y="47"/>
                    <a:pt x="99" y="29"/>
                    <a:pt x="124" y="18"/>
                  </a:cubicBezTo>
                  <a:cubicBezTo>
                    <a:pt x="149" y="6"/>
                    <a:pt x="177" y="0"/>
                    <a:pt x="207" y="0"/>
                  </a:cubicBezTo>
                  <a:cubicBezTo>
                    <a:pt x="237" y="0"/>
                    <a:pt x="264" y="6"/>
                    <a:pt x="290" y="17"/>
                  </a:cubicBezTo>
                  <a:cubicBezTo>
                    <a:pt x="316" y="29"/>
                    <a:pt x="338" y="46"/>
                    <a:pt x="357" y="70"/>
                  </a:cubicBezTo>
                  <a:cubicBezTo>
                    <a:pt x="376" y="93"/>
                    <a:pt x="390" y="123"/>
                    <a:pt x="401" y="159"/>
                  </a:cubicBezTo>
                  <a:cubicBezTo>
                    <a:pt x="412" y="195"/>
                    <a:pt x="417" y="238"/>
                    <a:pt x="417" y="287"/>
                  </a:cubicBezTo>
                  <a:close/>
                  <a:moveTo>
                    <a:pt x="294" y="288"/>
                  </a:moveTo>
                  <a:cubicBezTo>
                    <a:pt x="293" y="249"/>
                    <a:pt x="291" y="217"/>
                    <a:pt x="286" y="192"/>
                  </a:cubicBezTo>
                  <a:cubicBezTo>
                    <a:pt x="281" y="167"/>
                    <a:pt x="274" y="148"/>
                    <a:pt x="266" y="133"/>
                  </a:cubicBezTo>
                  <a:cubicBezTo>
                    <a:pt x="258" y="119"/>
                    <a:pt x="249" y="110"/>
                    <a:pt x="238" y="104"/>
                  </a:cubicBezTo>
                  <a:cubicBezTo>
                    <a:pt x="228" y="99"/>
                    <a:pt x="218" y="97"/>
                    <a:pt x="207" y="97"/>
                  </a:cubicBezTo>
                  <a:cubicBezTo>
                    <a:pt x="197" y="97"/>
                    <a:pt x="186" y="99"/>
                    <a:pt x="176" y="105"/>
                  </a:cubicBezTo>
                  <a:cubicBezTo>
                    <a:pt x="166" y="110"/>
                    <a:pt x="157" y="120"/>
                    <a:pt x="149" y="134"/>
                  </a:cubicBezTo>
                  <a:cubicBezTo>
                    <a:pt x="141" y="148"/>
                    <a:pt x="135" y="168"/>
                    <a:pt x="130" y="192"/>
                  </a:cubicBezTo>
                  <a:cubicBezTo>
                    <a:pt x="126" y="217"/>
                    <a:pt x="123" y="249"/>
                    <a:pt x="124" y="288"/>
                  </a:cubicBezTo>
                  <a:cubicBezTo>
                    <a:pt x="124" y="327"/>
                    <a:pt x="126" y="359"/>
                    <a:pt x="131" y="384"/>
                  </a:cubicBezTo>
                  <a:cubicBezTo>
                    <a:pt x="136" y="409"/>
                    <a:pt x="142" y="428"/>
                    <a:pt x="150" y="442"/>
                  </a:cubicBezTo>
                  <a:cubicBezTo>
                    <a:pt x="158" y="457"/>
                    <a:pt x="167" y="466"/>
                    <a:pt x="177" y="472"/>
                  </a:cubicBezTo>
                  <a:cubicBezTo>
                    <a:pt x="187" y="477"/>
                    <a:pt x="198" y="479"/>
                    <a:pt x="208" y="479"/>
                  </a:cubicBezTo>
                  <a:cubicBezTo>
                    <a:pt x="219" y="479"/>
                    <a:pt x="229" y="477"/>
                    <a:pt x="240" y="471"/>
                  </a:cubicBezTo>
                  <a:cubicBezTo>
                    <a:pt x="250" y="466"/>
                    <a:pt x="259" y="456"/>
                    <a:pt x="267" y="442"/>
                  </a:cubicBezTo>
                  <a:cubicBezTo>
                    <a:pt x="275" y="428"/>
                    <a:pt x="282" y="408"/>
                    <a:pt x="286" y="383"/>
                  </a:cubicBezTo>
                  <a:cubicBezTo>
                    <a:pt x="291" y="359"/>
                    <a:pt x="294" y="327"/>
                    <a:pt x="29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E5D3C6-566F-46BA-B185-2C0F17D79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0538" y="4495800"/>
              <a:ext cx="169863" cy="260350"/>
            </a:xfrm>
            <a:custGeom>
              <a:avLst/>
              <a:gdLst>
                <a:gd name="T0" fmla="*/ 368 w 368"/>
                <a:gd name="T1" fmla="*/ 477 h 565"/>
                <a:gd name="T2" fmla="*/ 368 w 368"/>
                <a:gd name="T3" fmla="*/ 564 h 565"/>
                <a:gd name="T4" fmla="*/ 48 w 368"/>
                <a:gd name="T5" fmla="*/ 565 h 565"/>
                <a:gd name="T6" fmla="*/ 48 w 368"/>
                <a:gd name="T7" fmla="*/ 478 h 565"/>
                <a:gd name="T8" fmla="*/ 156 w 368"/>
                <a:gd name="T9" fmla="*/ 478 h 565"/>
                <a:gd name="T10" fmla="*/ 155 w 368"/>
                <a:gd name="T11" fmla="*/ 194 h 565"/>
                <a:gd name="T12" fmla="*/ 155 w 368"/>
                <a:gd name="T13" fmla="*/ 172 h 565"/>
                <a:gd name="T14" fmla="*/ 156 w 368"/>
                <a:gd name="T15" fmla="*/ 150 h 565"/>
                <a:gd name="T16" fmla="*/ 92 w 368"/>
                <a:gd name="T17" fmla="*/ 203 h 565"/>
                <a:gd name="T18" fmla="*/ 76 w 368"/>
                <a:gd name="T19" fmla="*/ 211 h 565"/>
                <a:gd name="T20" fmla="*/ 60 w 368"/>
                <a:gd name="T21" fmla="*/ 211 h 565"/>
                <a:gd name="T22" fmla="*/ 47 w 368"/>
                <a:gd name="T23" fmla="*/ 206 h 565"/>
                <a:gd name="T24" fmla="*/ 38 w 368"/>
                <a:gd name="T25" fmla="*/ 199 h 565"/>
                <a:gd name="T26" fmla="*/ 0 w 368"/>
                <a:gd name="T27" fmla="*/ 149 h 565"/>
                <a:gd name="T28" fmla="*/ 175 w 368"/>
                <a:gd name="T29" fmla="*/ 1 h 565"/>
                <a:gd name="T30" fmla="*/ 274 w 368"/>
                <a:gd name="T31" fmla="*/ 0 h 565"/>
                <a:gd name="T32" fmla="*/ 275 w 368"/>
                <a:gd name="T33" fmla="*/ 477 h 565"/>
                <a:gd name="T34" fmla="*/ 368 w 368"/>
                <a:gd name="T35" fmla="*/ 47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565">
                  <a:moveTo>
                    <a:pt x="368" y="477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156" y="478"/>
                    <a:pt x="156" y="478"/>
                    <a:pt x="156" y="478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55" y="186"/>
                    <a:pt x="155" y="179"/>
                    <a:pt x="155" y="172"/>
                  </a:cubicBezTo>
                  <a:cubicBezTo>
                    <a:pt x="155" y="164"/>
                    <a:pt x="156" y="157"/>
                    <a:pt x="156" y="150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87" y="208"/>
                    <a:pt x="81" y="210"/>
                    <a:pt x="76" y="211"/>
                  </a:cubicBezTo>
                  <a:cubicBezTo>
                    <a:pt x="70" y="212"/>
                    <a:pt x="65" y="212"/>
                    <a:pt x="60" y="211"/>
                  </a:cubicBezTo>
                  <a:cubicBezTo>
                    <a:pt x="55" y="210"/>
                    <a:pt x="51" y="209"/>
                    <a:pt x="47" y="206"/>
                  </a:cubicBezTo>
                  <a:cubicBezTo>
                    <a:pt x="43" y="204"/>
                    <a:pt x="40" y="201"/>
                    <a:pt x="38" y="19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477"/>
                    <a:pt x="275" y="477"/>
                    <a:pt x="275" y="477"/>
                  </a:cubicBezTo>
                  <a:lnTo>
                    <a:pt x="368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13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977A5B6-036E-4BAB-8298-88E85A1D76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50" r="5550"/>
          <a:stretch>
            <a:fillRect/>
          </a:stretch>
        </p:blipFill>
        <p:spPr/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6B632C-A7E0-4A6B-A36F-801B68D3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05" y="1448705"/>
            <a:ext cx="5788262" cy="34647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1"/>
                </a:solidFill>
              </a:rPr>
              <a:t>IF YOU BECAME A CHRISTIAN AS A CHILD AND NEVER STRAYED…</a:t>
            </a:r>
          </a:p>
        </p:txBody>
      </p:sp>
    </p:spTree>
    <p:extLst>
      <p:ext uri="{BB962C8B-B14F-4D97-AF65-F5344CB8AC3E}">
        <p14:creationId xmlns:p14="http://schemas.microsoft.com/office/powerpoint/2010/main" val="317933798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3EE4-AA01-48B8-B0C1-BF0F443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78" y="-9158"/>
            <a:ext cx="7914422" cy="845265"/>
          </a:xfrm>
        </p:spPr>
        <p:txBody>
          <a:bodyPr/>
          <a:lstStyle/>
          <a:p>
            <a:r>
              <a:rPr lang="en-US" b="1" spc="450" dirty="0"/>
              <a:t>THE FOUR PARTS OF YOUR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53C9-0919-4B82-AAE6-712A30C0B260}"/>
              </a:ext>
            </a:extLst>
          </p:cNvPr>
          <p:cNvSpPr txBox="1"/>
          <p:nvPr/>
        </p:nvSpPr>
        <p:spPr>
          <a:xfrm>
            <a:off x="4935794" y="995301"/>
            <a:ext cx="2316764" cy="1629912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ct val="85000"/>
              </a:lnSpc>
            </a:pPr>
            <a:r>
              <a:rPr lang="en-US" sz="3600" dirty="0">
                <a:solidFill>
                  <a:schemeClr val="accent1"/>
                </a:solidFill>
                <a:latin typeface="+mj-lt"/>
              </a:rPr>
              <a:t>How Long?</a:t>
            </a:r>
          </a:p>
          <a:p>
            <a:pPr algn="ctr">
              <a:lnSpc>
                <a:spcPct val="85000"/>
              </a:lnSpc>
            </a:pPr>
            <a:r>
              <a:rPr lang="en-US" sz="3600" dirty="0">
                <a:solidFill>
                  <a:schemeClr val="accent1"/>
                </a:solidFill>
                <a:latin typeface="+mj-lt"/>
              </a:rPr>
              <a:t>How should I spend my time?</a:t>
            </a:r>
          </a:p>
        </p:txBody>
      </p:sp>
    </p:spTree>
    <p:extLst>
      <p:ext uri="{BB962C8B-B14F-4D97-AF65-F5344CB8AC3E}">
        <p14:creationId xmlns:p14="http://schemas.microsoft.com/office/powerpoint/2010/main" val="3267608018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3EE4-AA01-48B8-B0C1-BF0F443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78" y="-9158"/>
            <a:ext cx="7914422" cy="845265"/>
          </a:xfrm>
        </p:spPr>
        <p:txBody>
          <a:bodyPr/>
          <a:lstStyle/>
          <a:p>
            <a:r>
              <a:rPr lang="en-US" b="1" spc="450" dirty="0"/>
              <a:t>THE FOUR PARTS OF YOUR STORY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2C8E3-58C0-4235-8A4C-72AB1BF3EFF8}"/>
              </a:ext>
            </a:extLst>
          </p:cNvPr>
          <p:cNvGrpSpPr/>
          <p:nvPr/>
        </p:nvGrpSpPr>
        <p:grpSpPr>
          <a:xfrm>
            <a:off x="3352801" y="1317523"/>
            <a:ext cx="5388077" cy="5063612"/>
            <a:chOff x="3590925" y="1695450"/>
            <a:chExt cx="4400550" cy="4400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636ACD-50F1-4D43-8942-9BBAED0D70A6}"/>
                </a:ext>
              </a:extLst>
            </p:cNvPr>
            <p:cNvSpPr/>
            <p:nvPr/>
          </p:nvSpPr>
          <p:spPr>
            <a:xfrm>
              <a:off x="3590925" y="1695450"/>
              <a:ext cx="4400550" cy="4400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221C56-59DB-46BD-8345-46FBD6929201}"/>
                </a:ext>
              </a:extLst>
            </p:cNvPr>
            <p:cNvSpPr/>
            <p:nvPr/>
          </p:nvSpPr>
          <p:spPr>
            <a:xfrm>
              <a:off x="3590925" y="1695450"/>
              <a:ext cx="3324225" cy="33242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1A1ED9-9C24-47D0-9F98-7F851D85BDF4}"/>
                </a:ext>
              </a:extLst>
            </p:cNvPr>
            <p:cNvSpPr/>
            <p:nvPr/>
          </p:nvSpPr>
          <p:spPr>
            <a:xfrm>
              <a:off x="3590925" y="1695450"/>
              <a:ext cx="2200275" cy="22002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BD3CA3-A2F8-4D7B-913D-CC5587C3931C}"/>
                </a:ext>
              </a:extLst>
            </p:cNvPr>
            <p:cNvSpPr/>
            <p:nvPr/>
          </p:nvSpPr>
          <p:spPr>
            <a:xfrm>
              <a:off x="3590927" y="1695451"/>
              <a:ext cx="1127020" cy="11270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</a:pP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AAFCF3-D291-4CC7-9163-3C7AA4B21787}"/>
              </a:ext>
            </a:extLst>
          </p:cNvPr>
          <p:cNvSpPr txBox="1"/>
          <p:nvPr/>
        </p:nvSpPr>
        <p:spPr>
          <a:xfrm>
            <a:off x="3369260" y="1317523"/>
            <a:ext cx="1347019" cy="1349859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LEAST TIME: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highlight>
                  <a:srgbClr val="FFFF00"/>
                </a:highlight>
              </a:rPr>
              <a:t>Before I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highlight>
                  <a:srgbClr val="FFFF00"/>
                </a:highlight>
              </a:rPr>
              <a:t>Met Christ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53C9-0919-4B82-AAE6-712A30C0B260}"/>
              </a:ext>
            </a:extLst>
          </p:cNvPr>
          <p:cNvSpPr txBox="1"/>
          <p:nvPr/>
        </p:nvSpPr>
        <p:spPr>
          <a:xfrm>
            <a:off x="4699820" y="995301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Amount of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CA69E9-3F95-4DE2-8226-D4C85D24177F}"/>
              </a:ext>
            </a:extLst>
          </p:cNvPr>
          <p:cNvSpPr txBox="1"/>
          <p:nvPr/>
        </p:nvSpPr>
        <p:spPr>
          <a:xfrm rot="5400000">
            <a:off x="1891626" y="3536952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T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he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Four Parts of Your Story</a:t>
            </a:r>
          </a:p>
        </p:txBody>
      </p:sp>
    </p:spTree>
    <p:extLst>
      <p:ext uri="{BB962C8B-B14F-4D97-AF65-F5344CB8AC3E}">
        <p14:creationId xmlns:p14="http://schemas.microsoft.com/office/powerpoint/2010/main" val="1936283227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3EE4-AA01-48B8-B0C1-BF0F443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78" y="-9158"/>
            <a:ext cx="7914422" cy="845265"/>
          </a:xfrm>
        </p:spPr>
        <p:txBody>
          <a:bodyPr/>
          <a:lstStyle/>
          <a:p>
            <a:r>
              <a:rPr lang="en-US" b="1" spc="450" dirty="0"/>
              <a:t>THE FOUR PARTS OF MY STORY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2C8E3-58C0-4235-8A4C-72AB1BF3EFF8}"/>
              </a:ext>
            </a:extLst>
          </p:cNvPr>
          <p:cNvGrpSpPr/>
          <p:nvPr/>
        </p:nvGrpSpPr>
        <p:grpSpPr>
          <a:xfrm>
            <a:off x="3352801" y="1317523"/>
            <a:ext cx="5388077" cy="5063612"/>
            <a:chOff x="3590925" y="1695450"/>
            <a:chExt cx="4400550" cy="4400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636ACD-50F1-4D43-8942-9BBAED0D70A6}"/>
                </a:ext>
              </a:extLst>
            </p:cNvPr>
            <p:cNvSpPr/>
            <p:nvPr/>
          </p:nvSpPr>
          <p:spPr>
            <a:xfrm>
              <a:off x="3590925" y="1695450"/>
              <a:ext cx="4400550" cy="4400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221C56-59DB-46BD-8345-46FBD6929201}"/>
                </a:ext>
              </a:extLst>
            </p:cNvPr>
            <p:cNvSpPr/>
            <p:nvPr/>
          </p:nvSpPr>
          <p:spPr>
            <a:xfrm>
              <a:off x="3590925" y="1695450"/>
              <a:ext cx="3324225" cy="33242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1A1ED9-9C24-47D0-9F98-7F851D85BDF4}"/>
                </a:ext>
              </a:extLst>
            </p:cNvPr>
            <p:cNvSpPr/>
            <p:nvPr/>
          </p:nvSpPr>
          <p:spPr>
            <a:xfrm>
              <a:off x="3590925" y="1695450"/>
              <a:ext cx="2200275" cy="22002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BD3CA3-A2F8-4D7B-913D-CC5587C3931C}"/>
                </a:ext>
              </a:extLst>
            </p:cNvPr>
            <p:cNvSpPr/>
            <p:nvPr/>
          </p:nvSpPr>
          <p:spPr>
            <a:xfrm>
              <a:off x="3590927" y="1695451"/>
              <a:ext cx="1127020" cy="11270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AAFCF3-D291-4CC7-9163-3C7AA4B21787}"/>
              </a:ext>
            </a:extLst>
          </p:cNvPr>
          <p:cNvSpPr txBox="1"/>
          <p:nvPr/>
        </p:nvSpPr>
        <p:spPr>
          <a:xfrm>
            <a:off x="3369260" y="1317523"/>
            <a:ext cx="1347019" cy="1349859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000" b="1" dirty="0">
                <a:solidFill>
                  <a:srgbClr val="004970"/>
                </a:solidFill>
                <a:latin typeface="Lato"/>
              </a:rPr>
              <a:t>LEAST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Before I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Met Christ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F76053-0555-4C2A-BBB5-AD522C90B264}"/>
              </a:ext>
            </a:extLst>
          </p:cNvPr>
          <p:cNvSpPr txBox="1"/>
          <p:nvPr/>
        </p:nvSpPr>
        <p:spPr>
          <a:xfrm>
            <a:off x="3489972" y="2879404"/>
            <a:ext cx="2486216" cy="701347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004970"/>
                </a:solidFill>
                <a:latin typeface="Lato"/>
              </a:rPr>
              <a:t>MORE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How I Realized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My Need for Christ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53C9-0919-4B82-AAE6-712A30C0B260}"/>
              </a:ext>
            </a:extLst>
          </p:cNvPr>
          <p:cNvSpPr txBox="1"/>
          <p:nvPr/>
        </p:nvSpPr>
        <p:spPr>
          <a:xfrm>
            <a:off x="4699820" y="995301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srgbClr val="004970"/>
                </a:solidFill>
                <a:latin typeface="Lato Black"/>
              </a:rPr>
              <a:t>Amount of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CA69E9-3F95-4DE2-8226-D4C85D24177F}"/>
              </a:ext>
            </a:extLst>
          </p:cNvPr>
          <p:cNvSpPr txBox="1"/>
          <p:nvPr/>
        </p:nvSpPr>
        <p:spPr>
          <a:xfrm rot="5400000">
            <a:off x="1891626" y="3536952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srgbClr val="004970"/>
                </a:solidFill>
                <a:latin typeface="Lato Black"/>
              </a:rPr>
              <a:t>T</a:t>
            </a:r>
            <a:r>
              <a:rPr lang="en-US" sz="2400" b="1" dirty="0">
                <a:solidFill>
                  <a:srgbClr val="004970"/>
                </a:solidFill>
                <a:latin typeface="Lato Black"/>
              </a:rPr>
              <a:t>he</a:t>
            </a:r>
            <a:r>
              <a:rPr lang="en-US" sz="2400" dirty="0">
                <a:solidFill>
                  <a:srgbClr val="004970"/>
                </a:solidFill>
                <a:latin typeface="Lato Black"/>
              </a:rPr>
              <a:t> Four Parts of Your Story</a:t>
            </a:r>
          </a:p>
        </p:txBody>
      </p:sp>
    </p:spTree>
    <p:extLst>
      <p:ext uri="{BB962C8B-B14F-4D97-AF65-F5344CB8AC3E}">
        <p14:creationId xmlns:p14="http://schemas.microsoft.com/office/powerpoint/2010/main" val="480458826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3EE4-AA01-48B8-B0C1-BF0F443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78" y="-9158"/>
            <a:ext cx="7914422" cy="845265"/>
          </a:xfrm>
        </p:spPr>
        <p:txBody>
          <a:bodyPr/>
          <a:lstStyle/>
          <a:p>
            <a:r>
              <a:rPr lang="en-US" b="1" spc="450" dirty="0"/>
              <a:t>THE FOUR PARTS OF MY STORY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2C8E3-58C0-4235-8A4C-72AB1BF3EFF8}"/>
              </a:ext>
            </a:extLst>
          </p:cNvPr>
          <p:cNvGrpSpPr/>
          <p:nvPr/>
        </p:nvGrpSpPr>
        <p:grpSpPr>
          <a:xfrm>
            <a:off x="3352801" y="1317523"/>
            <a:ext cx="5388077" cy="5063612"/>
            <a:chOff x="3590925" y="1695450"/>
            <a:chExt cx="4400550" cy="4400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636ACD-50F1-4D43-8942-9BBAED0D70A6}"/>
                </a:ext>
              </a:extLst>
            </p:cNvPr>
            <p:cNvSpPr/>
            <p:nvPr/>
          </p:nvSpPr>
          <p:spPr>
            <a:xfrm>
              <a:off x="3590925" y="1695450"/>
              <a:ext cx="4400550" cy="4400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221C56-59DB-46BD-8345-46FBD6929201}"/>
                </a:ext>
              </a:extLst>
            </p:cNvPr>
            <p:cNvSpPr/>
            <p:nvPr/>
          </p:nvSpPr>
          <p:spPr>
            <a:xfrm>
              <a:off x="3590925" y="1695450"/>
              <a:ext cx="3324225" cy="33242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1A1ED9-9C24-47D0-9F98-7F851D85BDF4}"/>
                </a:ext>
              </a:extLst>
            </p:cNvPr>
            <p:cNvSpPr/>
            <p:nvPr/>
          </p:nvSpPr>
          <p:spPr>
            <a:xfrm>
              <a:off x="3590925" y="1695450"/>
              <a:ext cx="2200275" cy="22002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BD3CA3-A2F8-4D7B-913D-CC5587C3931C}"/>
                </a:ext>
              </a:extLst>
            </p:cNvPr>
            <p:cNvSpPr/>
            <p:nvPr/>
          </p:nvSpPr>
          <p:spPr>
            <a:xfrm>
              <a:off x="3590927" y="1695451"/>
              <a:ext cx="1127020" cy="11270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AAFCF3-D291-4CC7-9163-3C7AA4B21787}"/>
              </a:ext>
            </a:extLst>
          </p:cNvPr>
          <p:cNvSpPr txBox="1"/>
          <p:nvPr/>
        </p:nvSpPr>
        <p:spPr>
          <a:xfrm>
            <a:off x="3369260" y="1317523"/>
            <a:ext cx="1347019" cy="1349859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000" b="1" dirty="0">
                <a:solidFill>
                  <a:srgbClr val="004970"/>
                </a:solidFill>
                <a:latin typeface="Lato"/>
              </a:rPr>
              <a:t>LEAST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Before I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Met Christ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F76053-0555-4C2A-BBB5-AD522C90B264}"/>
              </a:ext>
            </a:extLst>
          </p:cNvPr>
          <p:cNvSpPr txBox="1"/>
          <p:nvPr/>
        </p:nvSpPr>
        <p:spPr>
          <a:xfrm>
            <a:off x="3489972" y="2879404"/>
            <a:ext cx="2486216" cy="701347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004970"/>
                </a:solidFill>
                <a:latin typeface="Lato"/>
              </a:rPr>
              <a:t>MORE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How I Realized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My Need for Christ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2E6E6D-3D9F-4812-8C12-D4CE7C7ACE2B}"/>
              </a:ext>
            </a:extLst>
          </p:cNvPr>
          <p:cNvSpPr txBox="1"/>
          <p:nvPr/>
        </p:nvSpPr>
        <p:spPr>
          <a:xfrm>
            <a:off x="4042768" y="4122023"/>
            <a:ext cx="3101160" cy="757238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004970"/>
                </a:solidFill>
                <a:latin typeface="Lato"/>
              </a:rPr>
              <a:t>EVEN MORE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How I Trusted in Christ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53C9-0919-4B82-AAE6-712A30C0B260}"/>
              </a:ext>
            </a:extLst>
          </p:cNvPr>
          <p:cNvSpPr txBox="1"/>
          <p:nvPr/>
        </p:nvSpPr>
        <p:spPr>
          <a:xfrm>
            <a:off x="4699820" y="995301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srgbClr val="004970"/>
                </a:solidFill>
                <a:latin typeface="Lato Black"/>
              </a:rPr>
              <a:t>Amount of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CA69E9-3F95-4DE2-8226-D4C85D24177F}"/>
              </a:ext>
            </a:extLst>
          </p:cNvPr>
          <p:cNvSpPr txBox="1"/>
          <p:nvPr/>
        </p:nvSpPr>
        <p:spPr>
          <a:xfrm rot="5400000">
            <a:off x="1891626" y="3536952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srgbClr val="004970"/>
                </a:solidFill>
                <a:latin typeface="Lato Black"/>
              </a:rPr>
              <a:t>T</a:t>
            </a:r>
            <a:r>
              <a:rPr lang="en-US" sz="2400" b="1" dirty="0">
                <a:solidFill>
                  <a:srgbClr val="004970"/>
                </a:solidFill>
                <a:latin typeface="Lato Black"/>
              </a:rPr>
              <a:t>he</a:t>
            </a:r>
            <a:r>
              <a:rPr lang="en-US" sz="2400" dirty="0">
                <a:solidFill>
                  <a:srgbClr val="004970"/>
                </a:solidFill>
                <a:latin typeface="Lato Black"/>
              </a:rPr>
              <a:t> Four Parts of Your Story</a:t>
            </a:r>
          </a:p>
        </p:txBody>
      </p:sp>
    </p:spTree>
    <p:extLst>
      <p:ext uri="{BB962C8B-B14F-4D97-AF65-F5344CB8AC3E}">
        <p14:creationId xmlns:p14="http://schemas.microsoft.com/office/powerpoint/2010/main" val="10881101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3EE4-AA01-48B8-B0C1-BF0F443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78" y="-9158"/>
            <a:ext cx="7914422" cy="845265"/>
          </a:xfrm>
        </p:spPr>
        <p:txBody>
          <a:bodyPr/>
          <a:lstStyle/>
          <a:p>
            <a:r>
              <a:rPr lang="en-US" b="1" spc="450" dirty="0"/>
              <a:t>THE FOUR PARTS OF MY STORY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2C8E3-58C0-4235-8A4C-72AB1BF3EFF8}"/>
              </a:ext>
            </a:extLst>
          </p:cNvPr>
          <p:cNvGrpSpPr/>
          <p:nvPr/>
        </p:nvGrpSpPr>
        <p:grpSpPr>
          <a:xfrm>
            <a:off x="3352801" y="1317523"/>
            <a:ext cx="5388077" cy="5063612"/>
            <a:chOff x="3590925" y="1695450"/>
            <a:chExt cx="4400550" cy="4400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636ACD-50F1-4D43-8942-9BBAED0D70A6}"/>
                </a:ext>
              </a:extLst>
            </p:cNvPr>
            <p:cNvSpPr/>
            <p:nvPr/>
          </p:nvSpPr>
          <p:spPr>
            <a:xfrm>
              <a:off x="3590925" y="1695450"/>
              <a:ext cx="4400550" cy="4400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221C56-59DB-46BD-8345-46FBD6929201}"/>
                </a:ext>
              </a:extLst>
            </p:cNvPr>
            <p:cNvSpPr/>
            <p:nvPr/>
          </p:nvSpPr>
          <p:spPr>
            <a:xfrm>
              <a:off x="3590925" y="1695450"/>
              <a:ext cx="3324225" cy="33242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1A1ED9-9C24-47D0-9F98-7F851D85BDF4}"/>
                </a:ext>
              </a:extLst>
            </p:cNvPr>
            <p:cNvSpPr/>
            <p:nvPr/>
          </p:nvSpPr>
          <p:spPr>
            <a:xfrm>
              <a:off x="3590925" y="1695450"/>
              <a:ext cx="2200275" cy="22002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BD3CA3-A2F8-4D7B-913D-CC5587C3931C}"/>
                </a:ext>
              </a:extLst>
            </p:cNvPr>
            <p:cNvSpPr/>
            <p:nvPr/>
          </p:nvSpPr>
          <p:spPr>
            <a:xfrm>
              <a:off x="3590927" y="1695451"/>
              <a:ext cx="1127020" cy="11270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0" rIns="68580" bIns="0" rtlCol="0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500" dirty="0">
                <a:solidFill>
                  <a:prstClr val="white"/>
                </a:solidFill>
                <a:latin typeface="Lato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AAFCF3-D291-4CC7-9163-3C7AA4B21787}"/>
              </a:ext>
            </a:extLst>
          </p:cNvPr>
          <p:cNvSpPr txBox="1"/>
          <p:nvPr/>
        </p:nvSpPr>
        <p:spPr>
          <a:xfrm>
            <a:off x="3369260" y="1317523"/>
            <a:ext cx="1347019" cy="1349859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000" b="1" dirty="0">
                <a:solidFill>
                  <a:srgbClr val="004970"/>
                </a:solidFill>
                <a:latin typeface="Lato"/>
              </a:rPr>
              <a:t>LEAST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Before I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Met Christ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F76053-0555-4C2A-BBB5-AD522C90B264}"/>
              </a:ext>
            </a:extLst>
          </p:cNvPr>
          <p:cNvSpPr txBox="1"/>
          <p:nvPr/>
        </p:nvSpPr>
        <p:spPr>
          <a:xfrm>
            <a:off x="3489972" y="2879404"/>
            <a:ext cx="2486216" cy="701347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004970"/>
                </a:solidFill>
                <a:latin typeface="Lato"/>
              </a:rPr>
              <a:t>MORE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How I Realized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My Need for Christ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2E6E6D-3D9F-4812-8C12-D4CE7C7ACE2B}"/>
              </a:ext>
            </a:extLst>
          </p:cNvPr>
          <p:cNvSpPr txBox="1"/>
          <p:nvPr/>
        </p:nvSpPr>
        <p:spPr>
          <a:xfrm>
            <a:off x="4042768" y="4122023"/>
            <a:ext cx="3101160" cy="757238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004970"/>
                </a:solidFill>
                <a:latin typeface="Lato"/>
              </a:rPr>
              <a:t>EVEN MORE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How I Trusted in Christ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D9485F-6100-4A93-8383-50A251F5C9F6}"/>
              </a:ext>
            </a:extLst>
          </p:cNvPr>
          <p:cNvSpPr txBox="1"/>
          <p:nvPr/>
        </p:nvSpPr>
        <p:spPr>
          <a:xfrm>
            <a:off x="4042769" y="5326589"/>
            <a:ext cx="4373443" cy="970350"/>
          </a:xfrm>
          <a:prstGeom prst="rect">
            <a:avLst/>
          </a:prstGeom>
          <a:noFill/>
        </p:spPr>
        <p:txBody>
          <a:bodyPr wrap="square" lIns="68580" tIns="0" rIns="68580" bIns="0" rtlCol="0"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solidFill>
                  <a:srgbClr val="004970"/>
                </a:solidFill>
                <a:latin typeface="Lato"/>
              </a:rPr>
              <a:t>MOST TIME: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Lato"/>
              </a:rPr>
              <a:t>The Positive Changes Jesus Has Made in My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53C9-0919-4B82-AAE6-712A30C0B260}"/>
              </a:ext>
            </a:extLst>
          </p:cNvPr>
          <p:cNvSpPr txBox="1"/>
          <p:nvPr/>
        </p:nvSpPr>
        <p:spPr>
          <a:xfrm>
            <a:off x="4699820" y="995301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srgbClr val="004970"/>
                </a:solidFill>
                <a:latin typeface="Lato Black"/>
              </a:rPr>
              <a:t>Amount of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CA69E9-3F95-4DE2-8226-D4C85D24177F}"/>
              </a:ext>
            </a:extLst>
          </p:cNvPr>
          <p:cNvSpPr txBox="1"/>
          <p:nvPr/>
        </p:nvSpPr>
        <p:spPr>
          <a:xfrm rot="5400000">
            <a:off x="1891626" y="3536952"/>
            <a:ext cx="2552739" cy="184804"/>
          </a:xfrm>
          <a:prstGeom prst="rect">
            <a:avLst/>
          </a:prstGeom>
          <a:noFill/>
        </p:spPr>
        <p:txBody>
          <a:bodyPr wrap="none" lIns="68580" tIns="0" rIns="68580" bIns="0" rtlCol="0" anchor="t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solidFill>
                  <a:srgbClr val="004970"/>
                </a:solidFill>
                <a:latin typeface="Lato Black"/>
              </a:rPr>
              <a:t>T</a:t>
            </a:r>
            <a:r>
              <a:rPr lang="en-US" sz="2400" b="1" dirty="0">
                <a:solidFill>
                  <a:srgbClr val="004970"/>
                </a:solidFill>
                <a:latin typeface="Lato Black"/>
              </a:rPr>
              <a:t>he</a:t>
            </a:r>
            <a:r>
              <a:rPr lang="en-US" sz="2400" dirty="0">
                <a:solidFill>
                  <a:srgbClr val="004970"/>
                </a:solidFill>
                <a:latin typeface="Lato Black"/>
              </a:rPr>
              <a:t> Four Parts of Your Story</a:t>
            </a:r>
          </a:p>
        </p:txBody>
      </p:sp>
    </p:spTree>
    <p:extLst>
      <p:ext uri="{BB962C8B-B14F-4D97-AF65-F5344CB8AC3E}">
        <p14:creationId xmlns:p14="http://schemas.microsoft.com/office/powerpoint/2010/main" val="1594258076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9D55F62-FB4D-4C83-8F86-83A6E3ACAF10}"/>
              </a:ext>
            </a:extLst>
          </p:cNvPr>
          <p:cNvSpPr txBox="1">
            <a:spLocks/>
          </p:cNvSpPr>
          <p:nvPr/>
        </p:nvSpPr>
        <p:spPr bwMode="gray">
          <a:xfrm>
            <a:off x="2295526" y="946557"/>
            <a:ext cx="7305675" cy="40254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 cap="none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+mn-lt"/>
              </a:rPr>
              <a:t>Writing My Story: </a:t>
            </a:r>
          </a:p>
          <a:p>
            <a:endParaRPr lang="en-US" i="1" dirty="0">
              <a:latin typeface="+mn-lt"/>
            </a:endParaRPr>
          </a:p>
          <a:p>
            <a:r>
              <a:rPr lang="en-US" i="1" dirty="0">
                <a:latin typeface="+mn-lt"/>
              </a:rPr>
              <a:t>Begin now and consider sharing with your SMALL GROUPS or close friends.</a:t>
            </a:r>
          </a:p>
        </p:txBody>
      </p:sp>
    </p:spTree>
    <p:extLst>
      <p:ext uri="{BB962C8B-B14F-4D97-AF65-F5344CB8AC3E}">
        <p14:creationId xmlns:p14="http://schemas.microsoft.com/office/powerpoint/2010/main" val="56767533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953ECBE-FDD3-4D72-8311-160977C10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982" r="36450"/>
          <a:stretch/>
        </p:blipFill>
        <p:spPr>
          <a:xfrm>
            <a:off x="7705726" y="857252"/>
            <a:ext cx="2962275" cy="499109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393" y="1857204"/>
            <a:ext cx="5989333" cy="25146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>
                <a:highlight>
                  <a:srgbClr val="FFFF00"/>
                </a:highlight>
              </a:rPr>
              <a:t>Always be prepared </a:t>
            </a:r>
            <a:r>
              <a:rPr lang="en-US" sz="3200" i="1" dirty="0"/>
              <a:t>to give an answer to everyone who asks you to give the reason for the hope that you have.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dirty="0">
                <a:latin typeface="+mj-lt"/>
              </a:rPr>
              <a:t>		1 PETER 3:15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592" y="625921"/>
            <a:ext cx="5459628" cy="845265"/>
          </a:xfrm>
        </p:spPr>
        <p:txBody>
          <a:bodyPr/>
          <a:lstStyle/>
          <a:p>
            <a:pPr>
              <a:tabLst>
                <a:tab pos="88106" algn="l"/>
                <a:tab pos="597694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The Value of Your Personal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311112886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1" y="4191000"/>
            <a:ext cx="723314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IS PLENTEOUS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BUT THE LABORERS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ARE FEW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1" y="1921477"/>
            <a:ext cx="5872931" cy="2621756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I must </a:t>
            </a:r>
            <a:r>
              <a:rPr lang="en-US" sz="2800" b="1" i="1" dirty="0">
                <a:highlight>
                  <a:srgbClr val="FFFF00"/>
                </a:highlight>
              </a:rPr>
              <a:t>preach the Good News </a:t>
            </a:r>
            <a:r>
              <a:rPr lang="en-US" sz="2800" i="1" dirty="0"/>
              <a:t>of the  kingdom of God… because that is why I was sent.</a:t>
            </a:r>
          </a:p>
          <a:p>
            <a:pPr marL="114300" indent="-114300">
              <a:spcBef>
                <a:spcPts val="0"/>
              </a:spcBef>
              <a:buNone/>
            </a:pPr>
            <a:r>
              <a:rPr lang="en-US" sz="2800" b="1" i="1" dirty="0">
                <a:latin typeface="Lato" panose="020F0502020204030203" pitchFamily="34" charset="0"/>
              </a:rPr>
              <a:t>				</a:t>
            </a:r>
            <a:r>
              <a:rPr lang="en-US" sz="2800" b="1" dirty="0">
                <a:latin typeface="Lato Black" panose="020F0A02020204030203" pitchFamily="34" charset="0"/>
              </a:rPr>
              <a:t>LUKE 4:43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36" y="307460"/>
            <a:ext cx="6936965" cy="845265"/>
          </a:xfrm>
        </p:spPr>
        <p:txBody>
          <a:bodyPr/>
          <a:lstStyle/>
          <a:p>
            <a:r>
              <a:rPr lang="en-US" sz="3600" i="1" dirty="0">
                <a:latin typeface="+mn-lt"/>
              </a:rPr>
              <a:t>What Was Jesus’ Life Mission?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613242" y="1152725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4819463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3" y="1796653"/>
            <a:ext cx="5847427" cy="3264694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For the Son of Man came </a:t>
            </a:r>
            <a:r>
              <a:rPr lang="en-US" sz="2800" b="1" i="1" u="sng" dirty="0">
                <a:highlight>
                  <a:srgbClr val="FFFF00"/>
                </a:highlight>
              </a:rPr>
              <a:t>to seek and to save what was lost</a:t>
            </a:r>
            <a:r>
              <a:rPr lang="en-US" sz="2800" b="1" i="1" dirty="0">
                <a:highlight>
                  <a:srgbClr val="FFFF00"/>
                </a:highlight>
              </a:rPr>
              <a:t>.</a:t>
            </a:r>
          </a:p>
          <a:p>
            <a:pPr marL="114300" indent="-114300">
              <a:buNone/>
            </a:pPr>
            <a:r>
              <a:rPr lang="en-US" sz="2800" b="1" dirty="0">
                <a:latin typeface="+mj-lt"/>
              </a:rPr>
              <a:t>				LUKE 19:10 (NIV)</a:t>
            </a:r>
          </a:p>
          <a:p>
            <a:pPr marL="114300" indent="-114300">
              <a:buNone/>
            </a:pPr>
            <a:endParaRPr lang="en-US" sz="2400" i="1" dirty="0"/>
          </a:p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This is why I was born and came into the world: </a:t>
            </a:r>
            <a:r>
              <a:rPr lang="en-US" sz="2800" b="1" i="1" u="sng" dirty="0">
                <a:highlight>
                  <a:srgbClr val="FFFF00"/>
                </a:highlight>
              </a:rPr>
              <a:t>to testify to the truth</a:t>
            </a:r>
            <a:r>
              <a:rPr lang="en-US" sz="2800" i="1" dirty="0"/>
              <a:t>.</a:t>
            </a:r>
            <a:br>
              <a:rPr lang="en-US" sz="2800" dirty="0"/>
            </a:br>
            <a:r>
              <a:rPr lang="en-US" sz="2800" dirty="0"/>
              <a:t>			</a:t>
            </a:r>
            <a:r>
              <a:rPr lang="en-US" sz="2800" b="1" dirty="0">
                <a:latin typeface="Lato Black" panose="020F0A02020204030203" pitchFamily="34" charset="0"/>
              </a:rPr>
              <a:t>JOHN 18:37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89" y="257639"/>
            <a:ext cx="5916254" cy="845265"/>
          </a:xfrm>
        </p:spPr>
        <p:txBody>
          <a:bodyPr/>
          <a:lstStyle/>
          <a:p>
            <a:pPr algn="ctr"/>
            <a:r>
              <a:rPr lang="en-US" sz="3600" i="1" dirty="0">
                <a:latin typeface="+mn-lt"/>
              </a:rPr>
              <a:t>What Was Jesus’ Life Mission?</a:t>
            </a:r>
            <a:br>
              <a:rPr lang="en-US" sz="3600" i="1" dirty="0">
                <a:latin typeface="+mn-lt"/>
              </a:rPr>
            </a:br>
            <a:r>
              <a:rPr lang="en-US" sz="3600" i="1" dirty="0">
                <a:latin typeface="+mn-lt"/>
              </a:rPr>
              <a:t>Review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705726" y="1348865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17753143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720453"/>
            <a:ext cx="5876925" cy="4021586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I came to </a:t>
            </a:r>
            <a:r>
              <a:rPr lang="en-US" sz="2800" i="1" u="sng" dirty="0">
                <a:highlight>
                  <a:srgbClr val="FFFF00"/>
                </a:highlight>
              </a:rPr>
              <a:t>give life</a:t>
            </a:r>
            <a:r>
              <a:rPr lang="en-US" sz="2800" i="1" dirty="0"/>
              <a:t>—life in all its fullness.</a:t>
            </a:r>
          </a:p>
          <a:p>
            <a:pPr marL="114300" indent="-114300">
              <a:buNone/>
            </a:pPr>
            <a:r>
              <a:rPr lang="en-US" sz="2800" b="1" dirty="0">
                <a:latin typeface="+mj-lt"/>
              </a:rPr>
              <a:t>				JOHN 10:10 (NIV)</a:t>
            </a:r>
          </a:p>
          <a:p>
            <a:pPr marL="114300" indent="-114300">
              <a:buNone/>
            </a:pPr>
            <a:endParaRPr lang="en-US" sz="2400" i="1" dirty="0"/>
          </a:p>
          <a:p>
            <a:pPr marL="114300" indent="-114300">
              <a:buNone/>
            </a:pPr>
            <a:r>
              <a:rPr lang="en-US" sz="2800" i="1" dirty="0"/>
              <a:t> I have come into the world as a light, so that </a:t>
            </a:r>
            <a:r>
              <a:rPr lang="en-US" sz="2800" i="1" dirty="0">
                <a:highlight>
                  <a:srgbClr val="FFFF00"/>
                </a:highlight>
              </a:rPr>
              <a:t>no one </a:t>
            </a:r>
            <a:r>
              <a:rPr lang="en-US" sz="2800" i="1" u="sng" dirty="0">
                <a:highlight>
                  <a:srgbClr val="FFFF00"/>
                </a:highlight>
              </a:rPr>
              <a:t>who believes in me should stay in darkness</a:t>
            </a:r>
            <a:r>
              <a:rPr lang="en-US" sz="2800" i="1" dirty="0"/>
              <a:t>. </a:t>
            </a:r>
          </a:p>
          <a:p>
            <a:pPr marL="114300" indent="-114300">
              <a:buNone/>
            </a:pPr>
            <a:r>
              <a:rPr lang="en-US" sz="2800" b="1" i="1" dirty="0">
                <a:latin typeface="Lato" panose="020F0502020204030203" pitchFamily="34" charset="0"/>
              </a:rPr>
              <a:t>				</a:t>
            </a:r>
            <a:r>
              <a:rPr lang="en-US" sz="2800" b="1" dirty="0">
                <a:latin typeface="Lato Black" panose="020F0A02020204030203" pitchFamily="34" charset="0"/>
              </a:rPr>
              <a:t>JOHN 12:46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7963"/>
            <a:ext cx="6440128" cy="845265"/>
          </a:xfrm>
        </p:spPr>
        <p:txBody>
          <a:bodyPr/>
          <a:lstStyle/>
          <a:p>
            <a:pPr algn="ctr"/>
            <a:r>
              <a:rPr lang="en-US" sz="3600" i="1" dirty="0">
                <a:latin typeface="+mn-lt"/>
              </a:rPr>
              <a:t>What Was Jesus’ Life Mission?</a:t>
            </a:r>
            <a:br>
              <a:rPr lang="en-US" sz="3600" i="1" dirty="0">
                <a:latin typeface="+mn-lt"/>
              </a:rPr>
            </a:br>
            <a:r>
              <a:rPr lang="en-US" sz="3600" i="1" dirty="0">
                <a:latin typeface="+mn-lt"/>
              </a:rPr>
              <a:t>Review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588994" y="1431184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476003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34B60F-EC4E-4521-BD41-7BCAC968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311" y="1921477"/>
            <a:ext cx="5872931" cy="2621756"/>
          </a:xfrm>
        </p:spPr>
        <p:txBody>
          <a:bodyPr/>
          <a:lstStyle/>
          <a:p>
            <a:pPr marL="114300" indent="-114300">
              <a:buNone/>
            </a:pPr>
            <a:r>
              <a:rPr lang="en-US" sz="2400" i="1" dirty="0"/>
              <a:t>  </a:t>
            </a:r>
            <a:r>
              <a:rPr lang="en-US" sz="2800" i="1" dirty="0"/>
              <a:t>I must </a:t>
            </a:r>
            <a:r>
              <a:rPr lang="en-US" sz="2800" b="1" i="1" dirty="0">
                <a:highlight>
                  <a:srgbClr val="FFFF00"/>
                </a:highlight>
              </a:rPr>
              <a:t>preach the Good News </a:t>
            </a:r>
            <a:r>
              <a:rPr lang="en-US" sz="2800" i="1" dirty="0"/>
              <a:t>of the  kingdom of God… because that is why I was sent.</a:t>
            </a:r>
          </a:p>
          <a:p>
            <a:pPr marL="114300" indent="-114300">
              <a:spcBef>
                <a:spcPts val="0"/>
              </a:spcBef>
              <a:buNone/>
            </a:pPr>
            <a:r>
              <a:rPr lang="en-US" sz="2800" b="1" i="1" dirty="0">
                <a:latin typeface="Lato" panose="020F0502020204030203" pitchFamily="34" charset="0"/>
              </a:rPr>
              <a:t>				</a:t>
            </a:r>
            <a:r>
              <a:rPr lang="en-US" sz="2800" b="1" dirty="0">
                <a:latin typeface="Lato Black" panose="020F0A02020204030203" pitchFamily="34" charset="0"/>
              </a:rPr>
              <a:t>LUKE 4:43 (NIV)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1194D-9CAF-4B1D-8258-2E68E32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1" y="317293"/>
            <a:ext cx="6936965" cy="845265"/>
          </a:xfrm>
        </p:spPr>
        <p:txBody>
          <a:bodyPr/>
          <a:lstStyle/>
          <a:p>
            <a:pPr algn="ctr"/>
            <a:r>
              <a:rPr lang="en-US" sz="3600" i="1" dirty="0">
                <a:latin typeface="+mn-lt"/>
              </a:rPr>
              <a:t>What Was Jesus’ Life Mission?</a:t>
            </a:r>
            <a:br>
              <a:rPr lang="en-US" sz="3600" i="1" dirty="0">
                <a:latin typeface="+mn-lt"/>
              </a:rPr>
            </a:br>
            <a:r>
              <a:rPr lang="en-US" sz="3600" i="1" dirty="0">
                <a:latin typeface="+mn-lt"/>
              </a:rPr>
              <a:t>Review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C7DB51-7C62-4B1E-AE9A-2CCF1CC53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06" r="58288"/>
          <a:stretch/>
        </p:blipFill>
        <p:spPr>
          <a:xfrm>
            <a:off x="7613242" y="1450640"/>
            <a:ext cx="2962275" cy="4991099"/>
          </a:xfrm>
        </p:spPr>
      </p:pic>
    </p:spTree>
    <p:extLst>
      <p:ext uri="{BB962C8B-B14F-4D97-AF65-F5344CB8AC3E}">
        <p14:creationId xmlns:p14="http://schemas.microsoft.com/office/powerpoint/2010/main" val="14976452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addleback Church - 401">
  <a:themeElements>
    <a:clrScheme name="Custom 6">
      <a:dk1>
        <a:sysClr val="windowText" lastClr="000000"/>
      </a:dk1>
      <a:lt1>
        <a:sysClr val="window" lastClr="FFFFFF"/>
      </a:lt1>
      <a:dk2>
        <a:srgbClr val="4D4D4F"/>
      </a:dk2>
      <a:lt2>
        <a:srgbClr val="9F9F9F"/>
      </a:lt2>
      <a:accent1>
        <a:srgbClr val="004970"/>
      </a:accent1>
      <a:accent2>
        <a:srgbClr val="6DC18C"/>
      </a:accent2>
      <a:accent3>
        <a:srgbClr val="56C4C4"/>
      </a:accent3>
      <a:accent4>
        <a:srgbClr val="00AEEF"/>
      </a:accent4>
      <a:accent5>
        <a:srgbClr val="F99E49"/>
      </a:accent5>
      <a:accent6>
        <a:srgbClr val="F47A46"/>
      </a:accent6>
      <a:hlink>
        <a:srgbClr val="003654"/>
      </a:hlink>
      <a:folHlink>
        <a:srgbClr val="002438"/>
      </a:folHlink>
    </a:clrScheme>
    <a:fontScheme name="Saddlebac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ddlebackChurch101-401_template_WIP_v0.2.pptx" id="{7E93D693-8FDB-4DEE-B790-9308417D160E}" vid="{0A01A3F6-047B-4EFF-9B42-5745C9C078CF}"/>
    </a:ext>
  </a:extLst>
</a:theme>
</file>

<file path=ppt/theme/theme2.xml><?xml version="1.0" encoding="utf-8"?>
<a:theme xmlns:a="http://schemas.openxmlformats.org/drawingml/2006/main" name="Saddleback Church - 301">
  <a:themeElements>
    <a:clrScheme name="Custom 8">
      <a:dk1>
        <a:sysClr val="windowText" lastClr="000000"/>
      </a:dk1>
      <a:lt1>
        <a:sysClr val="window" lastClr="FFFFFF"/>
      </a:lt1>
      <a:dk2>
        <a:srgbClr val="4D4D4F"/>
      </a:dk2>
      <a:lt2>
        <a:srgbClr val="9F9F9F"/>
      </a:lt2>
      <a:accent1>
        <a:srgbClr val="56C4C4"/>
      </a:accent1>
      <a:accent2>
        <a:srgbClr val="6DC18C"/>
      </a:accent2>
      <a:accent3>
        <a:srgbClr val="00AEEF"/>
      </a:accent3>
      <a:accent4>
        <a:srgbClr val="004970"/>
      </a:accent4>
      <a:accent5>
        <a:srgbClr val="F99E49"/>
      </a:accent5>
      <a:accent6>
        <a:srgbClr val="F47A46"/>
      </a:accent6>
      <a:hlink>
        <a:srgbClr val="003654"/>
      </a:hlink>
      <a:folHlink>
        <a:srgbClr val="002438"/>
      </a:folHlink>
    </a:clrScheme>
    <a:fontScheme name="Saddlebac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ddlebackChurch101-401_template_WIP_v0.2.pptx" id="{7E93D693-8FDB-4DEE-B790-9308417D160E}" vid="{0A01A3F6-047B-4EFF-9B42-5745C9C078CF}"/>
    </a:ext>
  </a:extLst>
</a:theme>
</file>

<file path=ppt/theme/theme3.xml><?xml version="1.0" encoding="utf-8"?>
<a:theme xmlns:a="http://schemas.openxmlformats.org/drawingml/2006/main" name="Saddleback Church - 101">
  <a:themeElements>
    <a:clrScheme name="Saddleback Church">
      <a:dk1>
        <a:sysClr val="windowText" lastClr="000000"/>
      </a:dk1>
      <a:lt1>
        <a:sysClr val="window" lastClr="FFFFFF"/>
      </a:lt1>
      <a:dk2>
        <a:srgbClr val="4D4D4F"/>
      </a:dk2>
      <a:lt2>
        <a:srgbClr val="9F9F9F"/>
      </a:lt2>
      <a:accent1>
        <a:srgbClr val="00AEEF"/>
      </a:accent1>
      <a:accent2>
        <a:srgbClr val="6DC18C"/>
      </a:accent2>
      <a:accent3>
        <a:srgbClr val="56C4C4"/>
      </a:accent3>
      <a:accent4>
        <a:srgbClr val="004970"/>
      </a:accent4>
      <a:accent5>
        <a:srgbClr val="F99E49"/>
      </a:accent5>
      <a:accent6>
        <a:srgbClr val="F47A46"/>
      </a:accent6>
      <a:hlink>
        <a:srgbClr val="003654"/>
      </a:hlink>
      <a:folHlink>
        <a:srgbClr val="002438"/>
      </a:folHlink>
    </a:clrScheme>
    <a:fontScheme name="Saddlebac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ddlebackChurch101-401_template_WIP_v0.2.pptx" id="{7E93D693-8FDB-4DEE-B790-9308417D160E}" vid="{0A01A3F6-047B-4EFF-9B42-5745C9C078CF}"/>
    </a:ext>
  </a:ext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V Therapy 18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CV Therapy 18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Saddleback Church 101-401 Template</Template>
  <TotalTime>18297</TotalTime>
  <Words>2228</Words>
  <Application>Microsoft Office PowerPoint</Application>
  <PresentationFormat>Widescreen</PresentationFormat>
  <Paragraphs>336</Paragraphs>
  <Slides>58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Franklin Gothic Book</vt:lpstr>
      <vt:lpstr>Lato</vt:lpstr>
      <vt:lpstr>Lato Black</vt:lpstr>
      <vt:lpstr>Lato Light</vt:lpstr>
      <vt:lpstr>Times New Roman</vt:lpstr>
      <vt:lpstr>Saddleback Church - 401</vt:lpstr>
      <vt:lpstr>Saddleback Church - 301</vt:lpstr>
      <vt:lpstr>Saddleback Church - 101</vt:lpstr>
      <vt:lpstr>6_Default Design</vt:lpstr>
      <vt:lpstr>PowerPoint Presentation</vt:lpstr>
      <vt:lpstr>WHAT WAS THE MISSION  OF JESUS?</vt:lpstr>
      <vt:lpstr>The Five-Fold Mission of the life of Jesus</vt:lpstr>
      <vt:lpstr>What Was Jesus’ Life Mission?</vt:lpstr>
      <vt:lpstr>What Was Jesus’ Life Mission?</vt:lpstr>
      <vt:lpstr>What Was Jesus’ Life Mission?</vt:lpstr>
      <vt:lpstr>What Was Jesus’ Life Mission? Review</vt:lpstr>
      <vt:lpstr>What Was Jesus’ Life Mission? Review</vt:lpstr>
      <vt:lpstr>What Was Jesus’ Life Mission? Review</vt:lpstr>
      <vt:lpstr>The Message of the Good News</vt:lpstr>
      <vt:lpstr>PowerPoint Presentation</vt:lpstr>
      <vt:lpstr>PowerPoint Presentation</vt:lpstr>
      <vt:lpstr>The Message of the Good News  -- People must hear the gospel (Rm 10:17).  </vt:lpstr>
      <vt:lpstr>The Message of the Good News  -- People must hear the gospel (Rm 10:17).  -- People must believe the gospel (John  3:16) &amp; Repent of their sin (Acts 17:30).  </vt:lpstr>
      <vt:lpstr>The Message of the Good News  -- People must hear the gospel (Rm 10:17).  -- People must believe the gospel (John  3:16) &amp; Repent of their sin (Acts 17:30).  -- People must obey the gospel (2 Thess  1:7-8, Mark 16:15-16, Acts 22:16)</vt:lpstr>
      <vt:lpstr>The Message of the Good News  -- People must hear the gospel (Rm 10:17).  -- People must believe the gospel (John  3:16) &amp; Repent of their sin (Acts 17:30).  -- People must obey the gospel (2 Thess  1:7-8, Mark 16:15-16, Acts 22:16)</vt:lpstr>
      <vt:lpstr>PowerPoint Presentation</vt:lpstr>
      <vt:lpstr>PowerPoint Presentation</vt:lpstr>
      <vt:lpstr>SHARING YOUR OWN SPIRITUAL JOURNEY </vt:lpstr>
      <vt:lpstr>SHARING YOUR SPIRITUAL JOURNEY</vt:lpstr>
      <vt:lpstr>SHARING YOUR PERSONAL JOURNEY</vt:lpstr>
      <vt:lpstr>SHARING MY SPIRITUAL JOURNEY</vt:lpstr>
      <vt:lpstr>The Bible is Full of Personal Salvation Accounts</vt:lpstr>
      <vt:lpstr>The Bible is Full of Personal Salvation Accounts</vt:lpstr>
      <vt:lpstr>The Bible is Full of Personal Salvation Accounts</vt:lpstr>
      <vt:lpstr>PowerPoint Presentation</vt:lpstr>
      <vt:lpstr>The Bible is Full of Personal Salvation Accounts</vt:lpstr>
      <vt:lpstr>PowerPoint Presentation</vt:lpstr>
      <vt:lpstr>PowerPoint Presentation</vt:lpstr>
      <vt:lpstr>We Are Commanded to Share Our  Personal Spiritual Journeys!</vt:lpstr>
      <vt:lpstr>We Are Commanded to Share Our  Testimonies</vt:lpstr>
      <vt:lpstr>What is the Value of Your Personal Spiritual Journey?</vt:lpstr>
      <vt:lpstr>The Value of Your Personal Spiritual Journey</vt:lpstr>
      <vt:lpstr>The Value of Your Personal Spiritual Journey</vt:lpstr>
      <vt:lpstr>The Value of Your Personal Spiritual Journey</vt:lpstr>
      <vt:lpstr>The Value of Your Personal Spiritual Journey</vt:lpstr>
      <vt:lpstr>The Value of Your Personal Spiritual Journey</vt:lpstr>
      <vt:lpstr>The Value of Your Personal Spiritual Journey</vt:lpstr>
      <vt:lpstr>The Value of Your Personal Spiritual Journey</vt:lpstr>
      <vt:lpstr>The Value of Your Personal Spiritual Journey</vt:lpstr>
      <vt:lpstr>The Value of Your Personal Spiritual Journey</vt:lpstr>
      <vt:lpstr>PowerPoint Presentation</vt:lpstr>
      <vt:lpstr>THE FOUR PARTS OF YOUR SPIRITUAL JOURNEY. </vt:lpstr>
      <vt:lpstr>THE FOUR PARTS  OF MY STORY</vt:lpstr>
      <vt:lpstr>THE FOUR PARTS  OF MY STORY</vt:lpstr>
      <vt:lpstr>THE FOUR PARTS  OF MY STORY</vt:lpstr>
      <vt:lpstr>THE FOUR PARTS  OF MY STORY</vt:lpstr>
      <vt:lpstr>THE FOUR PARTS  OF MY STORY</vt:lpstr>
      <vt:lpstr>THE FOUR PARTS OF MY STORY</vt:lpstr>
      <vt:lpstr>THE FOUR PARTS  OF MY STORY</vt:lpstr>
      <vt:lpstr>THE FOUR PARTS OF YOUR STORY</vt:lpstr>
      <vt:lpstr>THE FOUR PARTS OF YOUR STORY</vt:lpstr>
      <vt:lpstr>THE FOUR PARTS OF MY STORY</vt:lpstr>
      <vt:lpstr>THE FOUR PARTS OF MY STORY</vt:lpstr>
      <vt:lpstr>THE FOUR PARTS OF MY STORY</vt:lpstr>
      <vt:lpstr>PowerPoint Presentation</vt:lpstr>
      <vt:lpstr>The Value of Your Personal Spiritual Journey</vt:lpstr>
      <vt:lpstr>PowerPoint Presentation</vt:lpstr>
    </vt:vector>
  </TitlesOfParts>
  <Manager/>
  <Company>Saddleback Church</Company>
  <LinksUpToDate>false</LinksUpToDate>
  <SharedDoc>false</SharedDoc>
  <HyperlinkBase>https://saddleback.com/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Saddleback Church 101-401 Template</dc:title>
  <dc:creator>Sara Stewart</dc:creator>
  <dc:description>PowerPoint Template Created By:_x000d_
TLC Creative Services, Inc._x000d_
www.tlccreative.com</dc:description>
  <cp:lastModifiedBy>Brent Hunter</cp:lastModifiedBy>
  <cp:revision>445</cp:revision>
  <cp:lastPrinted>2022-12-11T04:18:37Z</cp:lastPrinted>
  <dcterms:created xsi:type="dcterms:W3CDTF">2018-06-18T15:51:34Z</dcterms:created>
  <dcterms:modified xsi:type="dcterms:W3CDTF">2023-06-15T20:10:02Z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16910138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D8.0.1</vt:lpwstr>
  </property>
</Properties>
</file>