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64" r:id="rId2"/>
    <p:sldMasterId id="2147483776" r:id="rId3"/>
    <p:sldMasterId id="2147483788" r:id="rId4"/>
    <p:sldMasterId id="2147483800" r:id="rId5"/>
  </p:sldMasterIdLst>
  <p:sldIdLst>
    <p:sldId id="259" r:id="rId6"/>
    <p:sldId id="262" r:id="rId7"/>
    <p:sldId id="454" r:id="rId8"/>
    <p:sldId id="263" r:id="rId9"/>
    <p:sldId id="455" r:id="rId10"/>
    <p:sldId id="456" r:id="rId11"/>
    <p:sldId id="458" r:id="rId12"/>
    <p:sldId id="432" r:id="rId13"/>
    <p:sldId id="433" r:id="rId14"/>
    <p:sldId id="466" r:id="rId15"/>
    <p:sldId id="475" r:id="rId16"/>
    <p:sldId id="467" r:id="rId17"/>
    <p:sldId id="468" r:id="rId18"/>
    <p:sldId id="469" r:id="rId19"/>
    <p:sldId id="476" r:id="rId20"/>
    <p:sldId id="457" r:id="rId21"/>
    <p:sldId id="406" r:id="rId22"/>
    <p:sldId id="452" r:id="rId23"/>
    <p:sldId id="470" r:id="rId24"/>
    <p:sldId id="419" r:id="rId25"/>
    <p:sldId id="420" r:id="rId26"/>
    <p:sldId id="418" r:id="rId27"/>
    <p:sldId id="421" r:id="rId28"/>
    <p:sldId id="422" r:id="rId29"/>
    <p:sldId id="423" r:id="rId30"/>
    <p:sldId id="424" r:id="rId31"/>
    <p:sldId id="425" r:id="rId32"/>
    <p:sldId id="426" r:id="rId33"/>
    <p:sldId id="427" r:id="rId34"/>
    <p:sldId id="428" r:id="rId35"/>
    <p:sldId id="429" r:id="rId36"/>
    <p:sldId id="431" r:id="rId37"/>
    <p:sldId id="471" r:id="rId38"/>
    <p:sldId id="472" r:id="rId39"/>
    <p:sldId id="473" r:id="rId40"/>
    <p:sldId id="474" r:id="rId4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7413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F74A72F-22C0-4943-B8E6-355D953B0BF2}" type="slidenum">
              <a:rPr lang="en-US" altLang="en-US" smtClean="0"/>
              <a:pPr/>
              <a:t>‹#›</a:t>
            </a:fld>
            <a:endParaRPr lang="en-US" altLang="en-US"/>
          </a:p>
        </p:txBody>
      </p:sp>
    </p:spTree>
    <p:extLst>
      <p:ext uri="{BB962C8B-B14F-4D97-AF65-F5344CB8AC3E}">
        <p14:creationId xmlns:p14="http://schemas.microsoft.com/office/powerpoint/2010/main" val="2894547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027B96C-B5D0-4230-B478-A14517E34164}" type="slidenum">
              <a:rPr lang="en-US" altLang="en-US" smtClean="0"/>
              <a:pPr/>
              <a:t>‹#›</a:t>
            </a:fld>
            <a:endParaRPr lang="en-US" altLang="en-US"/>
          </a:p>
        </p:txBody>
      </p:sp>
    </p:spTree>
    <p:extLst>
      <p:ext uri="{BB962C8B-B14F-4D97-AF65-F5344CB8AC3E}">
        <p14:creationId xmlns:p14="http://schemas.microsoft.com/office/powerpoint/2010/main" val="2698000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699F035-AA53-46BD-B4E8-860DB0DB5AFA}" type="slidenum">
              <a:rPr lang="en-US" altLang="en-US" smtClean="0"/>
              <a:pPr/>
              <a:t>‹#›</a:t>
            </a:fld>
            <a:endParaRPr lang="en-US" altLang="en-US"/>
          </a:p>
        </p:txBody>
      </p:sp>
    </p:spTree>
    <p:extLst>
      <p:ext uri="{BB962C8B-B14F-4D97-AF65-F5344CB8AC3E}">
        <p14:creationId xmlns:p14="http://schemas.microsoft.com/office/powerpoint/2010/main" val="1349442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D1DFF31-4887-4721-A118-7A7A9FB38934}" type="slidenum">
              <a:rPr lang="en-US" altLang="en-US" smtClean="0"/>
              <a:pPr/>
              <a:t>‹#›</a:t>
            </a:fld>
            <a:endParaRPr lang="en-US" altLang="en-US"/>
          </a:p>
        </p:txBody>
      </p:sp>
    </p:spTree>
    <p:extLst>
      <p:ext uri="{BB962C8B-B14F-4D97-AF65-F5344CB8AC3E}">
        <p14:creationId xmlns:p14="http://schemas.microsoft.com/office/powerpoint/2010/main" val="19732465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59B0C9F-5927-4EE6-AC4D-699A0944A6EF}" type="slidenum">
              <a:rPr lang="en-US" altLang="en-US" smtClean="0"/>
              <a:pPr/>
              <a:t>‹#›</a:t>
            </a:fld>
            <a:endParaRPr lang="en-US" altLang="en-US"/>
          </a:p>
        </p:txBody>
      </p:sp>
    </p:spTree>
    <p:extLst>
      <p:ext uri="{BB962C8B-B14F-4D97-AF65-F5344CB8AC3E}">
        <p14:creationId xmlns:p14="http://schemas.microsoft.com/office/powerpoint/2010/main" val="17202213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1467C67-040D-4ECD-8C71-5F049EE5A9B7}" type="slidenum">
              <a:rPr lang="en-US" altLang="en-US" smtClean="0"/>
              <a:pPr/>
              <a:t>‹#›</a:t>
            </a:fld>
            <a:endParaRPr lang="en-US" altLang="en-US"/>
          </a:p>
        </p:txBody>
      </p:sp>
    </p:spTree>
    <p:extLst>
      <p:ext uri="{BB962C8B-B14F-4D97-AF65-F5344CB8AC3E}">
        <p14:creationId xmlns:p14="http://schemas.microsoft.com/office/powerpoint/2010/main" val="10036455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61D7A21-43BD-4F96-A1CD-07C3C178F2CA}" type="slidenum">
              <a:rPr lang="en-US" altLang="en-US" smtClean="0"/>
              <a:pPr/>
              <a:t>‹#›</a:t>
            </a:fld>
            <a:endParaRPr lang="en-US" altLang="en-US"/>
          </a:p>
        </p:txBody>
      </p:sp>
    </p:spTree>
    <p:extLst>
      <p:ext uri="{BB962C8B-B14F-4D97-AF65-F5344CB8AC3E}">
        <p14:creationId xmlns:p14="http://schemas.microsoft.com/office/powerpoint/2010/main" val="7205850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C21B362-11A1-420F-8B57-5A5660F46DFB}" type="slidenum">
              <a:rPr lang="en-US" altLang="en-US" smtClean="0"/>
              <a:pPr/>
              <a:t>‹#›</a:t>
            </a:fld>
            <a:endParaRPr lang="en-US" altLang="en-US"/>
          </a:p>
        </p:txBody>
      </p:sp>
    </p:spTree>
    <p:extLst>
      <p:ext uri="{BB962C8B-B14F-4D97-AF65-F5344CB8AC3E}">
        <p14:creationId xmlns:p14="http://schemas.microsoft.com/office/powerpoint/2010/main" val="22798107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070DA66-F42A-4AA0-AB74-BBA8E06E275B}" type="slidenum">
              <a:rPr lang="en-US" altLang="en-US" smtClean="0"/>
              <a:pPr/>
              <a:t>‹#›</a:t>
            </a:fld>
            <a:endParaRPr lang="en-US" altLang="en-US"/>
          </a:p>
        </p:txBody>
      </p:sp>
    </p:spTree>
    <p:extLst>
      <p:ext uri="{BB962C8B-B14F-4D97-AF65-F5344CB8AC3E}">
        <p14:creationId xmlns:p14="http://schemas.microsoft.com/office/powerpoint/2010/main" val="2145276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30C84FB-7D09-42D2-829C-174E0E20D8AB}" type="slidenum">
              <a:rPr lang="en-US" altLang="en-US" smtClean="0"/>
              <a:pPr/>
              <a:t>‹#›</a:t>
            </a:fld>
            <a:endParaRPr lang="en-US" altLang="en-US"/>
          </a:p>
        </p:txBody>
      </p:sp>
    </p:spTree>
    <p:extLst>
      <p:ext uri="{BB962C8B-B14F-4D97-AF65-F5344CB8AC3E}">
        <p14:creationId xmlns:p14="http://schemas.microsoft.com/office/powerpoint/2010/main" val="3046306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117560" y="4600880"/>
            <a:ext cx="4761297" cy="259881"/>
          </a:xfrm>
        </p:spPr>
        <p:txBody>
          <a:bodyPr anchor="ctr">
            <a:normAutofit/>
          </a:bodyPr>
          <a:lstStyle>
            <a:lvl1pPr>
              <a:defRPr sz="1200"/>
            </a:lvl1pPr>
          </a:lstStyle>
          <a:p>
            <a:pPr lvl="0"/>
            <a:r>
              <a:rPr lang="en-US" dirty="0"/>
              <a:t>Add Your Subtitle</a:t>
            </a:r>
          </a:p>
        </p:txBody>
      </p:sp>
    </p:spTree>
    <p:extLst>
      <p:ext uri="{BB962C8B-B14F-4D97-AF65-F5344CB8AC3E}">
        <p14:creationId xmlns:p14="http://schemas.microsoft.com/office/powerpoint/2010/main" val="1177006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5A4D692-2FB3-4BDA-8336-264EFDC07A58}" type="slidenum">
              <a:rPr lang="en-US" altLang="en-US" smtClean="0"/>
              <a:pPr/>
              <a:t>‹#›</a:t>
            </a:fld>
            <a:endParaRPr lang="en-US" altLang="en-US"/>
          </a:p>
        </p:txBody>
      </p:sp>
    </p:spTree>
    <p:extLst>
      <p:ext uri="{BB962C8B-B14F-4D97-AF65-F5344CB8AC3E}">
        <p14:creationId xmlns:p14="http://schemas.microsoft.com/office/powerpoint/2010/main" val="25215929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2ACBB9B-130F-486B-BCF3-845CF2587540}" type="slidenum">
              <a:rPr lang="en-US" altLang="en-US" smtClean="0"/>
              <a:pPr/>
              <a:t>‹#›</a:t>
            </a:fld>
            <a:endParaRPr lang="en-US" altLang="en-US"/>
          </a:p>
        </p:txBody>
      </p:sp>
    </p:spTree>
    <p:extLst>
      <p:ext uri="{BB962C8B-B14F-4D97-AF65-F5344CB8AC3E}">
        <p14:creationId xmlns:p14="http://schemas.microsoft.com/office/powerpoint/2010/main" val="6911098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6ADDF62-4704-4A0A-8048-90AE34503D58}" type="slidenum">
              <a:rPr lang="en-US" altLang="en-US" smtClean="0"/>
              <a:pPr/>
              <a:t>‹#›</a:t>
            </a:fld>
            <a:endParaRPr lang="en-US" altLang="en-US"/>
          </a:p>
        </p:txBody>
      </p:sp>
    </p:spTree>
    <p:extLst>
      <p:ext uri="{BB962C8B-B14F-4D97-AF65-F5344CB8AC3E}">
        <p14:creationId xmlns:p14="http://schemas.microsoft.com/office/powerpoint/2010/main" val="448246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DD5AAD0-341E-4281-BAAA-3E3716A66F49}" type="slidenum">
              <a:rPr lang="en-US" altLang="en-US" smtClean="0"/>
              <a:pPr/>
              <a:t>‹#›</a:t>
            </a:fld>
            <a:endParaRPr lang="en-US" altLang="en-US"/>
          </a:p>
        </p:txBody>
      </p:sp>
    </p:spTree>
    <p:extLst>
      <p:ext uri="{BB962C8B-B14F-4D97-AF65-F5344CB8AC3E}">
        <p14:creationId xmlns:p14="http://schemas.microsoft.com/office/powerpoint/2010/main" val="3697507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E69CC423-308E-4EFA-8592-8BEE8E3AF427}" type="slidenum">
              <a:rPr lang="en-US" altLang="en-US" smtClean="0"/>
              <a:pPr/>
              <a:t>‹#›</a:t>
            </a:fld>
            <a:endParaRPr lang="en-US" altLang="en-US"/>
          </a:p>
        </p:txBody>
      </p:sp>
    </p:spTree>
    <p:extLst>
      <p:ext uri="{BB962C8B-B14F-4D97-AF65-F5344CB8AC3E}">
        <p14:creationId xmlns:p14="http://schemas.microsoft.com/office/powerpoint/2010/main" val="33384869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106395A-553F-483C-B333-FA958268BB37}" type="slidenum">
              <a:rPr lang="en-US" altLang="en-US" smtClean="0"/>
              <a:pPr/>
              <a:t>‹#›</a:t>
            </a:fld>
            <a:endParaRPr lang="en-US" altLang="en-US"/>
          </a:p>
        </p:txBody>
      </p:sp>
    </p:spTree>
    <p:extLst>
      <p:ext uri="{BB962C8B-B14F-4D97-AF65-F5344CB8AC3E}">
        <p14:creationId xmlns:p14="http://schemas.microsoft.com/office/powerpoint/2010/main" val="33780907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C03C77F-3A2A-4CB4-A86D-25DB9C9F3159}" type="slidenum">
              <a:rPr lang="en-US" altLang="en-US" smtClean="0"/>
              <a:pPr/>
              <a:t>‹#›</a:t>
            </a:fld>
            <a:endParaRPr lang="en-US" altLang="en-US"/>
          </a:p>
        </p:txBody>
      </p:sp>
    </p:spTree>
    <p:extLst>
      <p:ext uri="{BB962C8B-B14F-4D97-AF65-F5344CB8AC3E}">
        <p14:creationId xmlns:p14="http://schemas.microsoft.com/office/powerpoint/2010/main" val="783173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D8B3AFD-7E44-434F-8C21-2A4C35FDEDB0}" type="slidenum">
              <a:rPr lang="en-US" altLang="en-US" smtClean="0"/>
              <a:pPr/>
              <a:t>‹#›</a:t>
            </a:fld>
            <a:endParaRPr lang="en-US" altLang="en-US"/>
          </a:p>
        </p:txBody>
      </p:sp>
    </p:spTree>
    <p:extLst>
      <p:ext uri="{BB962C8B-B14F-4D97-AF65-F5344CB8AC3E}">
        <p14:creationId xmlns:p14="http://schemas.microsoft.com/office/powerpoint/2010/main" val="6251088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E4BCEEF-0ECC-491B-B4FC-FF4CAA37C4D9}" type="slidenum">
              <a:rPr lang="en-US" altLang="en-US" smtClean="0"/>
              <a:pPr/>
              <a:t>‹#›</a:t>
            </a:fld>
            <a:endParaRPr lang="en-US" altLang="en-US"/>
          </a:p>
        </p:txBody>
      </p:sp>
    </p:spTree>
    <p:extLst>
      <p:ext uri="{BB962C8B-B14F-4D97-AF65-F5344CB8AC3E}">
        <p14:creationId xmlns:p14="http://schemas.microsoft.com/office/powerpoint/2010/main" val="1214189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4481C58-B053-4D2D-A5CB-B4470AFCD231}" type="slidenum">
              <a:rPr lang="en-US" altLang="en-US" smtClean="0"/>
              <a:pPr/>
              <a:t>‹#›</a:t>
            </a:fld>
            <a:endParaRPr lang="en-US" altLang="en-US"/>
          </a:p>
        </p:txBody>
      </p:sp>
    </p:spTree>
    <p:extLst>
      <p:ext uri="{BB962C8B-B14F-4D97-AF65-F5344CB8AC3E}">
        <p14:creationId xmlns:p14="http://schemas.microsoft.com/office/powerpoint/2010/main" val="34989361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2117560" y="4600880"/>
            <a:ext cx="4761297" cy="259881"/>
          </a:xfrm>
        </p:spPr>
        <p:txBody>
          <a:bodyPr anchor="ctr">
            <a:normAutofit/>
          </a:bodyPr>
          <a:lstStyle>
            <a:lvl1pPr>
              <a:defRPr sz="1200"/>
            </a:lvl1pPr>
          </a:lstStyle>
          <a:p>
            <a:pPr lvl="0"/>
            <a:r>
              <a:rPr lang="en-US" dirty="0"/>
              <a:t>Add Your Subtitle</a:t>
            </a:r>
          </a:p>
        </p:txBody>
      </p:sp>
      <p:sp>
        <p:nvSpPr>
          <p:cNvPr id="7" name="Title 1"/>
          <p:cNvSpPr>
            <a:spLocks noGrp="1"/>
          </p:cNvSpPr>
          <p:nvPr>
            <p:ph type="title" hasCustomPrompt="1"/>
          </p:nvPr>
        </p:nvSpPr>
        <p:spPr>
          <a:xfrm>
            <a:off x="1848052" y="1655545"/>
            <a:ext cx="5300313" cy="2666198"/>
          </a:xfrm>
        </p:spPr>
        <p:txBody>
          <a:bodyPr/>
          <a:lstStyle/>
          <a:p>
            <a:r>
              <a:rPr lang="en-US" dirty="0"/>
              <a:t>Add Your Title</a:t>
            </a:r>
          </a:p>
        </p:txBody>
      </p:sp>
    </p:spTree>
    <p:extLst>
      <p:ext uri="{BB962C8B-B14F-4D97-AF65-F5344CB8AC3E}">
        <p14:creationId xmlns:p14="http://schemas.microsoft.com/office/powerpoint/2010/main" val="556214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16966C9-5EF2-48D8-8481-3643706A6CB5}" type="slidenum">
              <a:rPr lang="en-US" altLang="en-US" smtClean="0"/>
              <a:pPr/>
              <a:t>‹#›</a:t>
            </a:fld>
            <a:endParaRPr lang="en-US" altLang="en-US"/>
          </a:p>
        </p:txBody>
      </p:sp>
    </p:spTree>
    <p:extLst>
      <p:ext uri="{BB962C8B-B14F-4D97-AF65-F5344CB8AC3E}">
        <p14:creationId xmlns:p14="http://schemas.microsoft.com/office/powerpoint/2010/main" val="3961386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AF93FD0-9714-48E0-8A1A-17AC205BFF8E}" type="slidenum">
              <a:rPr lang="en-US" altLang="en-US" smtClean="0"/>
              <a:pPr/>
              <a:t>‹#›</a:t>
            </a:fld>
            <a:endParaRPr lang="en-US" altLang="en-US"/>
          </a:p>
        </p:txBody>
      </p:sp>
    </p:spTree>
    <p:extLst>
      <p:ext uri="{BB962C8B-B14F-4D97-AF65-F5344CB8AC3E}">
        <p14:creationId xmlns:p14="http://schemas.microsoft.com/office/powerpoint/2010/main" val="18550368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10F3839-FEFF-4379-A1BA-CC2313B1E8D1}" type="slidenum">
              <a:rPr lang="en-US" altLang="en-US" smtClean="0"/>
              <a:pPr/>
              <a:t>‹#›</a:t>
            </a:fld>
            <a:endParaRPr lang="en-US" altLang="en-US"/>
          </a:p>
        </p:txBody>
      </p:sp>
    </p:spTree>
    <p:extLst>
      <p:ext uri="{BB962C8B-B14F-4D97-AF65-F5344CB8AC3E}">
        <p14:creationId xmlns:p14="http://schemas.microsoft.com/office/powerpoint/2010/main" val="3080312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3575C74-C0B1-4A4E-96A9-0945A888A4CA}" type="slidenum">
              <a:rPr lang="en-US" altLang="en-US" smtClean="0"/>
              <a:pPr/>
              <a:t>‹#›</a:t>
            </a:fld>
            <a:endParaRPr lang="en-US" altLang="en-US"/>
          </a:p>
        </p:txBody>
      </p:sp>
    </p:spTree>
    <p:extLst>
      <p:ext uri="{BB962C8B-B14F-4D97-AF65-F5344CB8AC3E}">
        <p14:creationId xmlns:p14="http://schemas.microsoft.com/office/powerpoint/2010/main" val="3298043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99A8CE06-6FA3-4C28-AC78-0133D7EF8832}" type="slidenum">
              <a:rPr lang="en-US" altLang="en-US" smtClean="0"/>
              <a:pPr/>
              <a:t>‹#›</a:t>
            </a:fld>
            <a:endParaRPr lang="en-US" altLang="en-US"/>
          </a:p>
        </p:txBody>
      </p:sp>
    </p:spTree>
    <p:extLst>
      <p:ext uri="{BB962C8B-B14F-4D97-AF65-F5344CB8AC3E}">
        <p14:creationId xmlns:p14="http://schemas.microsoft.com/office/powerpoint/2010/main" val="200938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B66FEEA2-90E6-4B46-9677-E70958F852A3}" type="slidenum">
              <a:rPr lang="en-US" altLang="en-US" smtClean="0"/>
              <a:pPr/>
              <a:t>‹#›</a:t>
            </a:fld>
            <a:endParaRPr lang="en-US" altLang="en-US"/>
          </a:p>
        </p:txBody>
      </p:sp>
    </p:spTree>
    <p:extLst>
      <p:ext uri="{BB962C8B-B14F-4D97-AF65-F5344CB8AC3E}">
        <p14:creationId xmlns:p14="http://schemas.microsoft.com/office/powerpoint/2010/main" val="2145413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2836B5DA-4ADD-4BC7-B9C7-BC71EAD1B94B}" type="slidenum">
              <a:rPr lang="en-US" altLang="en-US" smtClean="0"/>
              <a:pPr/>
              <a:t>‹#›</a:t>
            </a:fld>
            <a:endParaRPr lang="en-US" altLang="en-US"/>
          </a:p>
        </p:txBody>
      </p:sp>
    </p:spTree>
    <p:extLst>
      <p:ext uri="{BB962C8B-B14F-4D97-AF65-F5344CB8AC3E}">
        <p14:creationId xmlns:p14="http://schemas.microsoft.com/office/powerpoint/2010/main" val="28712463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7C67816-A868-4DAB-8976-0005FE5A0917}" type="slidenum">
              <a:rPr lang="en-US" altLang="en-US" smtClean="0"/>
              <a:pPr/>
              <a:t>‹#›</a:t>
            </a:fld>
            <a:endParaRPr lang="en-US" altLang="en-US"/>
          </a:p>
        </p:txBody>
      </p:sp>
    </p:spTree>
    <p:extLst>
      <p:ext uri="{BB962C8B-B14F-4D97-AF65-F5344CB8AC3E}">
        <p14:creationId xmlns:p14="http://schemas.microsoft.com/office/powerpoint/2010/main" val="494719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1849553-1E9C-4A07-BF26-C171C19E4B5B}" type="slidenum">
              <a:rPr lang="en-US" altLang="en-US" smtClean="0"/>
              <a:pPr/>
              <a:t>‹#›</a:t>
            </a:fld>
            <a:endParaRPr lang="en-US" altLang="en-US"/>
          </a:p>
        </p:txBody>
      </p:sp>
    </p:spTree>
    <p:extLst>
      <p:ext uri="{BB962C8B-B14F-4D97-AF65-F5344CB8AC3E}">
        <p14:creationId xmlns:p14="http://schemas.microsoft.com/office/powerpoint/2010/main" val="3501741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6C07159-031D-4E1A-B0E6-83BC6714CF0D}" type="slidenum">
              <a:rPr lang="en-US" altLang="en-US" smtClean="0"/>
              <a:pPr/>
              <a:t>‹#›</a:t>
            </a:fld>
            <a:endParaRPr lang="en-US" altLang="en-US"/>
          </a:p>
        </p:txBody>
      </p:sp>
    </p:spTree>
    <p:extLst>
      <p:ext uri="{BB962C8B-B14F-4D97-AF65-F5344CB8AC3E}">
        <p14:creationId xmlns:p14="http://schemas.microsoft.com/office/powerpoint/2010/main" val="6925527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71"/>
            <a:ext cx="6947456" cy="583770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5379689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58BF246-BF4F-4DB7-ACE7-F1B802A089E6}" type="slidenum">
              <a:rPr lang="en-US" altLang="en-US" smtClean="0"/>
              <a:pPr/>
              <a:t>‹#›</a:t>
            </a:fld>
            <a:endParaRPr lang="en-US" altLang="en-US"/>
          </a:p>
        </p:txBody>
      </p:sp>
    </p:spTree>
    <p:extLst>
      <p:ext uri="{BB962C8B-B14F-4D97-AF65-F5344CB8AC3E}">
        <p14:creationId xmlns:p14="http://schemas.microsoft.com/office/powerpoint/2010/main" val="3372065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30C84FB-7D09-42D2-829C-174E0E20D8AB}" type="slidenum">
              <a:rPr lang="en-US" altLang="en-US" smtClean="0"/>
              <a:pPr/>
              <a:t>‹#›</a:t>
            </a:fld>
            <a:endParaRPr lang="en-US" altLang="en-US"/>
          </a:p>
        </p:txBody>
      </p:sp>
    </p:spTree>
    <p:extLst>
      <p:ext uri="{BB962C8B-B14F-4D97-AF65-F5344CB8AC3E}">
        <p14:creationId xmlns:p14="http://schemas.microsoft.com/office/powerpoint/2010/main" val="12670681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5A4D692-2FB3-4BDA-8336-264EFDC07A58}" type="slidenum">
              <a:rPr lang="en-US" altLang="en-US" smtClean="0"/>
              <a:pPr/>
              <a:t>‹#›</a:t>
            </a:fld>
            <a:endParaRPr lang="en-US" altLang="en-US"/>
          </a:p>
        </p:txBody>
      </p:sp>
    </p:spTree>
    <p:extLst>
      <p:ext uri="{BB962C8B-B14F-4D97-AF65-F5344CB8AC3E}">
        <p14:creationId xmlns:p14="http://schemas.microsoft.com/office/powerpoint/2010/main" val="20121423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2ACBB9B-130F-486B-BCF3-845CF2587540}" type="slidenum">
              <a:rPr lang="en-US" altLang="en-US" smtClean="0"/>
              <a:pPr/>
              <a:t>‹#›</a:t>
            </a:fld>
            <a:endParaRPr lang="en-US" altLang="en-US"/>
          </a:p>
        </p:txBody>
      </p:sp>
    </p:spTree>
    <p:extLst>
      <p:ext uri="{BB962C8B-B14F-4D97-AF65-F5344CB8AC3E}">
        <p14:creationId xmlns:p14="http://schemas.microsoft.com/office/powerpoint/2010/main" val="8595335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6ADDF62-4704-4A0A-8048-90AE34503D58}" type="slidenum">
              <a:rPr lang="en-US" altLang="en-US" smtClean="0"/>
              <a:pPr/>
              <a:t>‹#›</a:t>
            </a:fld>
            <a:endParaRPr lang="en-US" altLang="en-US"/>
          </a:p>
        </p:txBody>
      </p:sp>
    </p:spTree>
    <p:extLst>
      <p:ext uri="{BB962C8B-B14F-4D97-AF65-F5344CB8AC3E}">
        <p14:creationId xmlns:p14="http://schemas.microsoft.com/office/powerpoint/2010/main" val="24635261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DD5AAD0-341E-4281-BAAA-3E3716A66F49}" type="slidenum">
              <a:rPr lang="en-US" altLang="en-US" smtClean="0"/>
              <a:pPr/>
              <a:t>‹#›</a:t>
            </a:fld>
            <a:endParaRPr lang="en-US" altLang="en-US"/>
          </a:p>
        </p:txBody>
      </p:sp>
    </p:spTree>
    <p:extLst>
      <p:ext uri="{BB962C8B-B14F-4D97-AF65-F5344CB8AC3E}">
        <p14:creationId xmlns:p14="http://schemas.microsoft.com/office/powerpoint/2010/main" val="1648109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E69CC423-308E-4EFA-8592-8BEE8E3AF427}" type="slidenum">
              <a:rPr lang="en-US" altLang="en-US" smtClean="0"/>
              <a:pPr/>
              <a:t>‹#›</a:t>
            </a:fld>
            <a:endParaRPr lang="en-US" altLang="en-US"/>
          </a:p>
        </p:txBody>
      </p:sp>
    </p:spTree>
    <p:extLst>
      <p:ext uri="{BB962C8B-B14F-4D97-AF65-F5344CB8AC3E}">
        <p14:creationId xmlns:p14="http://schemas.microsoft.com/office/powerpoint/2010/main" val="33634856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106395A-553F-483C-B333-FA958268BB37}" type="slidenum">
              <a:rPr lang="en-US" altLang="en-US" smtClean="0"/>
              <a:pPr/>
              <a:t>‹#›</a:t>
            </a:fld>
            <a:endParaRPr lang="en-US" altLang="en-US"/>
          </a:p>
        </p:txBody>
      </p:sp>
    </p:spTree>
    <p:extLst>
      <p:ext uri="{BB962C8B-B14F-4D97-AF65-F5344CB8AC3E}">
        <p14:creationId xmlns:p14="http://schemas.microsoft.com/office/powerpoint/2010/main" val="12665769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C03C77F-3A2A-4CB4-A86D-25DB9C9F3159}" type="slidenum">
              <a:rPr lang="en-US" altLang="en-US" smtClean="0"/>
              <a:pPr/>
              <a:t>‹#›</a:t>
            </a:fld>
            <a:endParaRPr lang="en-US" altLang="en-US"/>
          </a:p>
        </p:txBody>
      </p:sp>
    </p:spTree>
    <p:extLst>
      <p:ext uri="{BB962C8B-B14F-4D97-AF65-F5344CB8AC3E}">
        <p14:creationId xmlns:p14="http://schemas.microsoft.com/office/powerpoint/2010/main" val="30215784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D8B3AFD-7E44-434F-8C21-2A4C35FDEDB0}" type="slidenum">
              <a:rPr lang="en-US" altLang="en-US" smtClean="0"/>
              <a:pPr/>
              <a:t>‹#›</a:t>
            </a:fld>
            <a:endParaRPr lang="en-US" altLang="en-US"/>
          </a:p>
        </p:txBody>
      </p:sp>
    </p:spTree>
    <p:extLst>
      <p:ext uri="{BB962C8B-B14F-4D97-AF65-F5344CB8AC3E}">
        <p14:creationId xmlns:p14="http://schemas.microsoft.com/office/powerpoint/2010/main" val="17599604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514971"/>
            <a:ext cx="6947456" cy="583770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392036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E4BCEEF-0ECC-491B-B4FC-FF4CAA37C4D9}" type="slidenum">
              <a:rPr lang="en-US" altLang="en-US" smtClean="0"/>
              <a:pPr/>
              <a:t>‹#›</a:t>
            </a:fld>
            <a:endParaRPr lang="en-US" altLang="en-US"/>
          </a:p>
        </p:txBody>
      </p:sp>
    </p:spTree>
    <p:extLst>
      <p:ext uri="{BB962C8B-B14F-4D97-AF65-F5344CB8AC3E}">
        <p14:creationId xmlns:p14="http://schemas.microsoft.com/office/powerpoint/2010/main" val="1668632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4481C58-B053-4D2D-A5CB-B4470AFCD231}" type="slidenum">
              <a:rPr lang="en-US" altLang="en-US" smtClean="0"/>
              <a:pPr/>
              <a:t>‹#›</a:t>
            </a:fld>
            <a:endParaRPr lang="en-US" altLang="en-US"/>
          </a:p>
        </p:txBody>
      </p:sp>
    </p:spTree>
    <p:extLst>
      <p:ext uri="{BB962C8B-B14F-4D97-AF65-F5344CB8AC3E}">
        <p14:creationId xmlns:p14="http://schemas.microsoft.com/office/powerpoint/2010/main" val="6168664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514971"/>
            <a:ext cx="6947456" cy="583770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8919412" y="398639"/>
            <a:ext cx="2654491" cy="1324284"/>
          </a:xfrm>
        </p:spPr>
        <p:txBody>
          <a:bodyPr>
            <a:normAutofit/>
          </a:bodyPr>
          <a:lstStyle>
            <a:lvl1pPr>
              <a:defRPr sz="1200"/>
            </a:lvl1pPr>
          </a:lstStyle>
          <a:p>
            <a:r>
              <a:rPr lang="en-US" dirty="0"/>
              <a:t>Add Your Title</a:t>
            </a:r>
          </a:p>
        </p:txBody>
      </p:sp>
    </p:spTree>
    <p:extLst>
      <p:ext uri="{BB962C8B-B14F-4D97-AF65-F5344CB8AC3E}">
        <p14:creationId xmlns:p14="http://schemas.microsoft.com/office/powerpoint/2010/main" val="1145992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4422" y="514971"/>
            <a:ext cx="10959244" cy="5833012"/>
          </a:xfrm>
        </p:spPr>
        <p:txBody>
          <a:bodyPr anchor="ctr"/>
          <a:lstStyle>
            <a:lvl1pPr marL="0" indent="0">
              <a:buFont typeface="Arial"/>
              <a:buNone/>
              <a:defRPr/>
            </a:lvl1pPr>
            <a:lvl2pPr marL="342900" indent="0">
              <a:buNone/>
              <a:defRPr/>
            </a:lvl2pPr>
            <a:lvl3pPr marL="685800" indent="0">
              <a:buFont typeface="Arial"/>
              <a:buNone/>
              <a:defRPr/>
            </a:lvl3pPr>
            <a:lvl4pPr marL="1028700" indent="0">
              <a:buFont typeface="Arial"/>
              <a:buNone/>
              <a:defRPr/>
            </a:lvl4pPr>
            <a:lvl5pPr marL="1371600" indent="0">
              <a:buFont typeface="Arial"/>
              <a:buNone/>
              <a:defRPr/>
            </a:lvl5pPr>
          </a:lstStyle>
          <a:p>
            <a:pPr lvl="0"/>
            <a:r>
              <a:rPr lang="en-US" dirty="0"/>
              <a:t>Add Your Text Here</a:t>
            </a:r>
          </a:p>
        </p:txBody>
      </p:sp>
    </p:spTree>
    <p:extLst>
      <p:ext uri="{BB962C8B-B14F-4D97-AF65-F5344CB8AC3E}">
        <p14:creationId xmlns:p14="http://schemas.microsoft.com/office/powerpoint/2010/main" val="1631661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1F096CB-24C3-47C5-8368-5430EF407330}" type="slidenum">
              <a:rPr lang="en-US" altLang="en-US" smtClean="0"/>
              <a:pPr/>
              <a:t>‹#›</a:t>
            </a:fld>
            <a:endParaRPr lang="en-US" altLang="en-US"/>
          </a:p>
        </p:txBody>
      </p:sp>
    </p:spTree>
    <p:extLst>
      <p:ext uri="{BB962C8B-B14F-4D97-AF65-F5344CB8AC3E}">
        <p14:creationId xmlns:p14="http://schemas.microsoft.com/office/powerpoint/2010/main" val="16276897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A523DE9-3EB5-4831-8BB4-DD3F2066AC7E}" type="slidenum">
              <a:rPr lang="en-US" altLang="en-US" smtClean="0"/>
              <a:pPr/>
              <a:t>‹#›</a:t>
            </a:fld>
            <a:endParaRPr lang="en-US" altLang="en-US"/>
          </a:p>
        </p:txBody>
      </p:sp>
    </p:spTree>
    <p:extLst>
      <p:ext uri="{BB962C8B-B14F-4D97-AF65-F5344CB8AC3E}">
        <p14:creationId xmlns:p14="http://schemas.microsoft.com/office/powerpoint/2010/main" val="22540679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FECD78-3C8E-49F2-8FAB-59489D168ABB}" type="datetimeFigureOut">
              <a:rPr lang="en-US" smtClean="0"/>
              <a:t>6/15/2023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45836999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685800" rtl="0" eaLnBrk="1" latinLnBrk="0" hangingPunct="1">
        <a:spcBef>
          <a:spcPct val="0"/>
        </a:spcBef>
        <a:buNone/>
        <a:defRPr sz="3300" kern="1200">
          <a:solidFill>
            <a:srgbClr val="80D193"/>
          </a:solidFill>
          <a:latin typeface="+mj-lt"/>
          <a:ea typeface="+mj-ea"/>
          <a:cs typeface="Adelle-Regular"/>
        </a:defRPr>
      </a:lvl1pPr>
    </p:titleStyle>
    <p:bodyStyle>
      <a:lvl1pPr marL="0" indent="0" algn="ctr" defTabSz="685800" rtl="0" eaLnBrk="1" latinLnBrk="0" hangingPunct="1">
        <a:spcBef>
          <a:spcPct val="20000"/>
        </a:spcBef>
        <a:buFont typeface="Arial"/>
        <a:buNone/>
        <a:defRPr sz="2250" kern="1200">
          <a:solidFill>
            <a:srgbClr val="6C5840"/>
          </a:solidFill>
          <a:latin typeface="+mn-lt"/>
          <a:ea typeface="+mn-ea"/>
          <a:cs typeface="Apple Chancery"/>
        </a:defRPr>
      </a:lvl1pPr>
      <a:lvl2pPr marL="685800" indent="-342900" algn="ctr" defTabSz="685800" rtl="0" eaLnBrk="1" latinLnBrk="0" hangingPunct="1">
        <a:spcBef>
          <a:spcPct val="20000"/>
        </a:spcBef>
        <a:buFont typeface="Arial"/>
        <a:buChar char="•"/>
        <a:defRPr sz="2250" kern="1200">
          <a:solidFill>
            <a:srgbClr val="6C5840"/>
          </a:solidFill>
          <a:latin typeface="+mn-lt"/>
          <a:ea typeface="+mn-ea"/>
          <a:cs typeface="Apple Chancery"/>
        </a:defRPr>
      </a:lvl2pPr>
      <a:lvl3pPr marL="685800" indent="0" algn="ctr" defTabSz="685800" rtl="0" eaLnBrk="1" latinLnBrk="0" hangingPunct="1">
        <a:spcBef>
          <a:spcPct val="20000"/>
        </a:spcBef>
        <a:buFont typeface="Arial" pitchFamily="34" charset="0"/>
        <a:buNone/>
        <a:defRPr sz="2250" kern="1200">
          <a:solidFill>
            <a:srgbClr val="6C5840"/>
          </a:solidFill>
          <a:latin typeface="+mn-lt"/>
          <a:ea typeface="+mn-ea"/>
          <a:cs typeface="Apple Chancery"/>
        </a:defRPr>
      </a:lvl3pPr>
      <a:lvl4pPr marL="1028700" indent="0" algn="ctr" defTabSz="685800" rtl="0" eaLnBrk="1" latinLnBrk="0" hangingPunct="1">
        <a:spcBef>
          <a:spcPct val="20000"/>
        </a:spcBef>
        <a:buFont typeface="Arial" pitchFamily="34" charset="0"/>
        <a:buNone/>
        <a:defRPr sz="2250" kern="1200">
          <a:solidFill>
            <a:srgbClr val="6C5840"/>
          </a:solidFill>
          <a:latin typeface="+mn-lt"/>
          <a:ea typeface="+mn-ea"/>
          <a:cs typeface="Apple Chancery"/>
        </a:defRPr>
      </a:lvl4pPr>
      <a:lvl5pPr marL="1371600" indent="0" algn="ctr" defTabSz="685800" rtl="0" eaLnBrk="1" latinLnBrk="0" hangingPunct="1">
        <a:spcBef>
          <a:spcPct val="20000"/>
        </a:spcBef>
        <a:buFont typeface="Arial" pitchFamily="34" charset="0"/>
        <a:buNone/>
        <a:defRPr sz="2250" kern="1200">
          <a:solidFill>
            <a:srgbClr val="6C5840"/>
          </a:solidFill>
          <a:latin typeface="+mn-lt"/>
          <a:ea typeface="+mn-ea"/>
          <a:cs typeface="Apple Chancery"/>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59864568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92763536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09948132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408699007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landrumshettles.com/" TargetMode="External"/><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hyperlink" Target="https://www.teepublic.com/t-shirt/4780865-my-body-my-choice" TargetMode="External"/><Relationship Id="rId2" Type="http://schemas.openxmlformats.org/officeDocument/2006/relationships/image" Target="../media/image13.jpg"/><Relationship Id="rId1" Type="http://schemas.openxmlformats.org/officeDocument/2006/relationships/slideLayout" Target="../slideLayouts/slideLayout5.xml"/><Relationship Id="rId6" Type="http://schemas.openxmlformats.org/officeDocument/2006/relationships/hyperlink" Target="http://www.flickr.com/photos/liveactionfilms/12215454176/" TargetMode="External"/><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hyperlink" Target="https://www.pktfuel.com/fearfully-wonderfully-made/" TargetMode="External"/><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K8TWHXp-CEM" TargetMode="External"/><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my.donationmatch.com/events/sacred-selections-texas-hill-country-chapter" TargetMode="External"/><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HtavtwEgV8o" TargetMode="External"/><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m/pin/62417144821541015/"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noAutofit/>
          </a:bodyPr>
          <a:lstStyle/>
          <a:p>
            <a:r>
              <a:rPr lang="en-US" sz="3200" dirty="0"/>
              <a:t>Part one </a:t>
            </a:r>
          </a:p>
        </p:txBody>
      </p:sp>
    </p:spTree>
    <p:extLst>
      <p:ext uri="{BB962C8B-B14F-4D97-AF65-F5344CB8AC3E}">
        <p14:creationId xmlns:p14="http://schemas.microsoft.com/office/powerpoint/2010/main" val="32840451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BECB-D56C-8A90-DCC7-43BF4132AAF2}"/>
              </a:ext>
            </a:extLst>
          </p:cNvPr>
          <p:cNvSpPr>
            <a:spLocks noGrp="1"/>
          </p:cNvSpPr>
          <p:nvPr>
            <p:ph type="ctrTitle"/>
          </p:nvPr>
        </p:nvSpPr>
        <p:spPr>
          <a:xfrm>
            <a:off x="6300671" y="2266779"/>
            <a:ext cx="4953000" cy="2387600"/>
          </a:xfrm>
        </p:spPr>
        <p:txBody>
          <a:bodyPr/>
          <a:lstStyle/>
          <a:p>
            <a:br>
              <a:rPr lang="en-US" sz="2400" b="1" i="1" dirty="0">
                <a:latin typeface="Calibri" panose="020F0502020204030204" pitchFamily="34" charset="0"/>
                <a:ea typeface="Calibri" panose="020F0502020204030204" pitchFamily="34" charset="0"/>
                <a:cs typeface="Times New Roman" panose="02020603050405020304" pitchFamily="18" charset="0"/>
              </a:rPr>
            </a:br>
            <a:br>
              <a:rPr lang="en-US" sz="2400" b="1" i="1" dirty="0">
                <a:latin typeface="Calibri" panose="020F0502020204030204" pitchFamily="34" charset="0"/>
                <a:ea typeface="Calibri" panose="020F0502020204030204" pitchFamily="34" charset="0"/>
                <a:cs typeface="Times New Roman" panose="02020603050405020304" pitchFamily="18" charset="0"/>
              </a:rPr>
            </a:br>
            <a:r>
              <a:rPr lang="en-US" sz="2400"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“Rites of Life.  The scientific evidence of life before birth.”</a:t>
            </a:r>
            <a:r>
              <a:rPr lang="en-US" sz="2400" b="1" i="1"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 1983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Subtitle 2">
            <a:extLst>
              <a:ext uri="{FF2B5EF4-FFF2-40B4-BE49-F238E27FC236}">
                <a16:creationId xmlns:a16="http://schemas.microsoft.com/office/drawing/2014/main" id="{235EBC98-EE20-E0B6-59CA-F6D21F4BBB25}"/>
              </a:ext>
            </a:extLst>
          </p:cNvPr>
          <p:cNvSpPr>
            <a:spLocks noGrp="1"/>
          </p:cNvSpPr>
          <p:nvPr>
            <p:ph type="subTitle" idx="1"/>
          </p:nvPr>
        </p:nvSpPr>
        <p:spPr>
          <a:xfrm>
            <a:off x="1525424" y="4942185"/>
            <a:ext cx="3710682" cy="1737687"/>
          </a:xfrm>
        </p:spPr>
        <p:txBody>
          <a:bodyPr>
            <a:normAutofit lnSpcReduction="10000"/>
          </a:bodyPr>
          <a:lstStyle/>
          <a:p>
            <a:r>
              <a:rPr lang="en-US" sz="3200" dirty="0"/>
              <a:t>Dr. Landrum B. </a:t>
            </a:r>
            <a:r>
              <a:rPr lang="en-US" sz="3200" dirty="0" err="1"/>
              <a:t>Shettles</a:t>
            </a:r>
            <a:endParaRPr lang="en-US" sz="3200" dirty="0"/>
          </a:p>
          <a:p>
            <a:r>
              <a:rPr lang="en-US" i="1" dirty="0"/>
              <a:t>(First scientist to succeed at in vitro fertilization)</a:t>
            </a:r>
          </a:p>
        </p:txBody>
      </p:sp>
      <p:sp>
        <p:nvSpPr>
          <p:cNvPr id="11" name="TextBox 10">
            <a:extLst>
              <a:ext uri="{FF2B5EF4-FFF2-40B4-BE49-F238E27FC236}">
                <a16:creationId xmlns:a16="http://schemas.microsoft.com/office/drawing/2014/main" id="{8793D742-3707-5D77-518C-714FCEA1FE19}"/>
              </a:ext>
            </a:extLst>
          </p:cNvPr>
          <p:cNvSpPr txBox="1"/>
          <p:nvPr/>
        </p:nvSpPr>
        <p:spPr>
          <a:xfrm>
            <a:off x="4651762" y="366600"/>
            <a:ext cx="7169535" cy="2838021"/>
          </a:xfrm>
          <a:prstGeom prst="rect">
            <a:avLst/>
          </a:prstGeom>
          <a:solidFill>
            <a:schemeClr val="accent1"/>
          </a:solidFill>
        </p:spPr>
        <p:txBody>
          <a:bodyPr wrap="square">
            <a:spAutoFit/>
          </a:bodyPr>
          <a:lstStyle/>
          <a:p>
            <a:pPr marL="914400" indent="457200" fontAlgn="base">
              <a:lnSpc>
                <a:spcPct val="107000"/>
              </a:lnSpc>
              <a:spcAft>
                <a:spcPts val="800"/>
              </a:spcAft>
              <a:defRPr/>
            </a:pPr>
            <a:r>
              <a:rPr lang="en-US" sz="28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zygote is a term for a newly conceived life after the sperm and the egg cell meet but before the embryo begins to divide.  The zygote is human life.. there is one fact that no one can deny; </a:t>
            </a:r>
            <a:r>
              <a:rPr lang="en-US" sz="2800" b="1" i="1"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human lives begin at conception</a:t>
            </a:r>
            <a:r>
              <a:rPr lang="en-US" sz="28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text, person, person, necktie&#10;&#10;Description automatically generated">
            <a:extLst>
              <a:ext uri="{FF2B5EF4-FFF2-40B4-BE49-F238E27FC236}">
                <a16:creationId xmlns:a16="http://schemas.microsoft.com/office/drawing/2014/main" id="{605CBA08-8241-C037-43B9-6AD2947594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1319" y="12109"/>
            <a:ext cx="4842719" cy="4642270"/>
          </a:xfrm>
          <a:prstGeom prst="rect">
            <a:avLst/>
          </a:prstGeom>
        </p:spPr>
      </p:pic>
    </p:spTree>
    <p:extLst>
      <p:ext uri="{BB962C8B-B14F-4D97-AF65-F5344CB8AC3E}">
        <p14:creationId xmlns:p14="http://schemas.microsoft.com/office/powerpoint/2010/main" val="42883701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48" name="Text Box 20">
            <a:extLst>
              <a:ext uri="{FF2B5EF4-FFF2-40B4-BE49-F238E27FC236}">
                <a16:creationId xmlns:a16="http://schemas.microsoft.com/office/drawing/2014/main" id="{3F5DA999-F568-E53F-0571-25B586DEDC1D}"/>
              </a:ext>
            </a:extLst>
          </p:cNvPr>
          <p:cNvSpPr txBox="1">
            <a:spLocks noChangeArrowheads="1"/>
          </p:cNvSpPr>
          <p:nvPr/>
        </p:nvSpPr>
        <p:spPr bwMode="auto">
          <a:xfrm>
            <a:off x="6684963" y="111125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endParaRPr lang="en-US" altLang="en-US" sz="2400">
              <a:solidFill>
                <a:srgbClr val="000000"/>
              </a:solidFill>
              <a:latin typeface="Arial" panose="020B0604020202020204" pitchFamily="34" charset="0"/>
            </a:endParaRPr>
          </a:p>
        </p:txBody>
      </p:sp>
      <p:grpSp>
        <p:nvGrpSpPr>
          <p:cNvPr id="22555" name="Group 27">
            <a:extLst>
              <a:ext uri="{FF2B5EF4-FFF2-40B4-BE49-F238E27FC236}">
                <a16:creationId xmlns:a16="http://schemas.microsoft.com/office/drawing/2014/main" id="{3507BB8E-B437-DC70-0E5A-3EE23D87C3BC}"/>
              </a:ext>
            </a:extLst>
          </p:cNvPr>
          <p:cNvGrpSpPr>
            <a:grpSpLocks/>
          </p:cNvGrpSpPr>
          <p:nvPr/>
        </p:nvGrpSpPr>
        <p:grpSpPr bwMode="auto">
          <a:xfrm>
            <a:off x="3810000" y="1466850"/>
            <a:ext cx="7467600" cy="5467350"/>
            <a:chOff x="1632" y="-816"/>
            <a:chExt cx="4848" cy="3549"/>
          </a:xfrm>
        </p:grpSpPr>
        <p:sp>
          <p:nvSpPr>
            <p:cNvPr id="22556" name="Rectangle 28">
              <a:extLst>
                <a:ext uri="{FF2B5EF4-FFF2-40B4-BE49-F238E27FC236}">
                  <a16:creationId xmlns:a16="http://schemas.microsoft.com/office/drawing/2014/main" id="{899C3891-02CD-068C-F65F-CFA8B203F1F2}"/>
                </a:ext>
              </a:extLst>
            </p:cNvPr>
            <p:cNvSpPr>
              <a:spLocks noChangeArrowheads="1"/>
            </p:cNvSpPr>
            <p:nvPr/>
          </p:nvSpPr>
          <p:spPr bwMode="auto">
            <a:xfrm>
              <a:off x="1776" y="912"/>
              <a:ext cx="356" cy="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nvGrpSpPr>
            <p:cNvPr id="22557" name="Group 29">
              <a:extLst>
                <a:ext uri="{FF2B5EF4-FFF2-40B4-BE49-F238E27FC236}">
                  <a16:creationId xmlns:a16="http://schemas.microsoft.com/office/drawing/2014/main" id="{16E21BCC-0831-28C7-3548-5857F77814AA}"/>
                </a:ext>
              </a:extLst>
            </p:cNvPr>
            <p:cNvGrpSpPr>
              <a:grpSpLocks/>
            </p:cNvGrpSpPr>
            <p:nvPr/>
          </p:nvGrpSpPr>
          <p:grpSpPr bwMode="auto">
            <a:xfrm>
              <a:off x="1632" y="-816"/>
              <a:ext cx="4848" cy="3502"/>
              <a:chOff x="1632" y="-816"/>
              <a:chExt cx="4848" cy="3502"/>
            </a:xfrm>
          </p:grpSpPr>
          <p:grpSp>
            <p:nvGrpSpPr>
              <p:cNvPr id="22558" name="Group 30">
                <a:extLst>
                  <a:ext uri="{FF2B5EF4-FFF2-40B4-BE49-F238E27FC236}">
                    <a16:creationId xmlns:a16="http://schemas.microsoft.com/office/drawing/2014/main" id="{A54CDB88-0B3C-D396-09F6-C82EC59D0563}"/>
                  </a:ext>
                </a:extLst>
              </p:cNvPr>
              <p:cNvGrpSpPr>
                <a:grpSpLocks/>
              </p:cNvGrpSpPr>
              <p:nvPr/>
            </p:nvGrpSpPr>
            <p:grpSpPr bwMode="auto">
              <a:xfrm>
                <a:off x="1632" y="-816"/>
                <a:ext cx="4848" cy="3484"/>
                <a:chOff x="-96" y="1412"/>
                <a:chExt cx="4848" cy="3484"/>
              </a:xfrm>
            </p:grpSpPr>
            <p:pic>
              <p:nvPicPr>
                <p:cNvPr id="22559" name="Picture 31">
                  <a:extLst>
                    <a:ext uri="{FF2B5EF4-FFF2-40B4-BE49-F238E27FC236}">
                      <a16:creationId xmlns:a16="http://schemas.microsoft.com/office/drawing/2014/main" id="{9BACA894-505F-04B9-B900-08F1823BE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2" t="2240"/>
                <a:stretch>
                  <a:fillRect/>
                </a:stretch>
              </p:blipFill>
              <p:spPr bwMode="auto">
                <a:xfrm>
                  <a:off x="160" y="2142"/>
                  <a:ext cx="4208" cy="2754"/>
                </a:xfrm>
                <a:prstGeom prst="rect">
                  <a:avLst/>
                </a:prstGeom>
                <a:noFill/>
                <a:extLst>
                  <a:ext uri="{909E8E84-426E-40DD-AFC4-6F175D3DCCD1}">
                    <a14:hiddenFill xmlns:a14="http://schemas.microsoft.com/office/drawing/2010/main">
                      <a:solidFill>
                        <a:srgbClr val="FFFFFF"/>
                      </a:solidFill>
                    </a14:hiddenFill>
                  </a:ext>
                </a:extLst>
              </p:spPr>
            </p:pic>
            <p:sp>
              <p:nvSpPr>
                <p:cNvPr id="22560" name="Rectangle 32">
                  <a:extLst>
                    <a:ext uri="{FF2B5EF4-FFF2-40B4-BE49-F238E27FC236}">
                      <a16:creationId xmlns:a16="http://schemas.microsoft.com/office/drawing/2014/main" id="{043A93DE-2898-AB7F-BCC3-1907DEEEBC98}"/>
                    </a:ext>
                  </a:extLst>
                </p:cNvPr>
                <p:cNvSpPr>
                  <a:spLocks noChangeArrowheads="1"/>
                </p:cNvSpPr>
                <p:nvPr/>
              </p:nvSpPr>
              <p:spPr bwMode="auto">
                <a:xfrm rot="-2224486">
                  <a:off x="-96" y="2132"/>
                  <a:ext cx="172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1" name="Rectangle 33">
                  <a:extLst>
                    <a:ext uri="{FF2B5EF4-FFF2-40B4-BE49-F238E27FC236}">
                      <a16:creationId xmlns:a16="http://schemas.microsoft.com/office/drawing/2014/main" id="{9FB38D38-2ABC-AAFB-430F-699AE00349A9}"/>
                    </a:ext>
                  </a:extLst>
                </p:cNvPr>
                <p:cNvSpPr>
                  <a:spLocks noChangeArrowheads="1"/>
                </p:cNvSpPr>
                <p:nvPr/>
              </p:nvSpPr>
              <p:spPr bwMode="auto">
                <a:xfrm rot="-704159">
                  <a:off x="1296" y="1412"/>
                  <a:ext cx="2206"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2" name="Rectangle 34">
                  <a:extLst>
                    <a:ext uri="{FF2B5EF4-FFF2-40B4-BE49-F238E27FC236}">
                      <a16:creationId xmlns:a16="http://schemas.microsoft.com/office/drawing/2014/main" id="{A7B62D92-E51A-5342-1972-9BBB67F8F980}"/>
                    </a:ext>
                  </a:extLst>
                </p:cNvPr>
                <p:cNvSpPr>
                  <a:spLocks noChangeArrowheads="1"/>
                </p:cNvSpPr>
                <p:nvPr/>
              </p:nvSpPr>
              <p:spPr bwMode="auto">
                <a:xfrm>
                  <a:off x="96" y="2016"/>
                  <a:ext cx="720" cy="57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3" name="Rectangle 35">
                  <a:extLst>
                    <a:ext uri="{FF2B5EF4-FFF2-40B4-BE49-F238E27FC236}">
                      <a16:creationId xmlns:a16="http://schemas.microsoft.com/office/drawing/2014/main" id="{0F5FA443-36C1-77C5-73E2-48993ABFAE57}"/>
                    </a:ext>
                  </a:extLst>
                </p:cNvPr>
                <p:cNvSpPr>
                  <a:spLocks noChangeArrowheads="1"/>
                </p:cNvSpPr>
                <p:nvPr/>
              </p:nvSpPr>
              <p:spPr bwMode="auto">
                <a:xfrm rot="3767271">
                  <a:off x="3034" y="2266"/>
                  <a:ext cx="244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4" name="Rectangle 36">
                <a:extLst>
                  <a:ext uri="{FF2B5EF4-FFF2-40B4-BE49-F238E27FC236}">
                    <a16:creationId xmlns:a16="http://schemas.microsoft.com/office/drawing/2014/main" id="{F214D904-5AD2-122A-DE7E-6A0DB8AE060C}"/>
                  </a:ext>
                </a:extLst>
              </p:cNvPr>
              <p:cNvSpPr>
                <a:spLocks noChangeArrowheads="1"/>
              </p:cNvSpPr>
              <p:nvPr/>
            </p:nvSpPr>
            <p:spPr bwMode="auto">
              <a:xfrm rot="1013673">
                <a:off x="1723" y="1726"/>
                <a:ext cx="356" cy="96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5" name="Rectangle 37">
              <a:extLst>
                <a:ext uri="{FF2B5EF4-FFF2-40B4-BE49-F238E27FC236}">
                  <a16:creationId xmlns:a16="http://schemas.microsoft.com/office/drawing/2014/main" id="{7236D93A-643B-02F8-B47E-1CBD36D722E1}"/>
                </a:ext>
              </a:extLst>
            </p:cNvPr>
            <p:cNvSpPr>
              <a:spLocks noChangeArrowheads="1"/>
            </p:cNvSpPr>
            <p:nvPr/>
          </p:nvSpPr>
          <p:spPr bwMode="auto">
            <a:xfrm>
              <a:off x="1824" y="960"/>
              <a:ext cx="315" cy="86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6" name="Rectangle 38">
              <a:extLst>
                <a:ext uri="{FF2B5EF4-FFF2-40B4-BE49-F238E27FC236}">
                  <a16:creationId xmlns:a16="http://schemas.microsoft.com/office/drawing/2014/main" id="{6B1281D0-406B-F8E7-402B-2DD2CB024C8F}"/>
                </a:ext>
              </a:extLst>
            </p:cNvPr>
            <p:cNvSpPr>
              <a:spLocks noChangeArrowheads="1"/>
            </p:cNvSpPr>
            <p:nvPr/>
          </p:nvSpPr>
          <p:spPr bwMode="auto">
            <a:xfrm rot="-67434463">
              <a:off x="2040" y="1209"/>
              <a:ext cx="144"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7" name="Rectangle 39">
              <a:extLst>
                <a:ext uri="{FF2B5EF4-FFF2-40B4-BE49-F238E27FC236}">
                  <a16:creationId xmlns:a16="http://schemas.microsoft.com/office/drawing/2014/main" id="{F9AA4061-BC67-70C2-7359-DD5881DB3530}"/>
                </a:ext>
              </a:extLst>
            </p:cNvPr>
            <p:cNvSpPr>
              <a:spLocks noChangeArrowheads="1"/>
            </p:cNvSpPr>
            <p:nvPr/>
          </p:nvSpPr>
          <p:spPr bwMode="auto">
            <a:xfrm rot="326420">
              <a:off x="2112" y="1488"/>
              <a:ext cx="9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8" name="Rectangle 40">
              <a:extLst>
                <a:ext uri="{FF2B5EF4-FFF2-40B4-BE49-F238E27FC236}">
                  <a16:creationId xmlns:a16="http://schemas.microsoft.com/office/drawing/2014/main" id="{BAD766AA-9A62-477C-0021-904E167F0E08}"/>
                </a:ext>
              </a:extLst>
            </p:cNvPr>
            <p:cNvSpPr>
              <a:spLocks noChangeArrowheads="1"/>
            </p:cNvSpPr>
            <p:nvPr/>
          </p:nvSpPr>
          <p:spPr bwMode="auto">
            <a:xfrm rot="908957">
              <a:off x="2268" y="1725"/>
              <a:ext cx="56" cy="10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45" name="Text Box 17">
            <a:extLst>
              <a:ext uri="{FF2B5EF4-FFF2-40B4-BE49-F238E27FC236}">
                <a16:creationId xmlns:a16="http://schemas.microsoft.com/office/drawing/2014/main" id="{19980E66-E2EB-C845-C30A-4C1952549877}"/>
              </a:ext>
            </a:extLst>
          </p:cNvPr>
          <p:cNvSpPr txBox="1">
            <a:spLocks noChangeArrowheads="1"/>
          </p:cNvSpPr>
          <p:nvPr/>
        </p:nvSpPr>
        <p:spPr bwMode="auto">
          <a:xfrm>
            <a:off x="3444074" y="16218"/>
            <a:ext cx="6481778"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p>
            <a:pPr eaLnBrk="0" fontAlgn="base" hangingPunct="0">
              <a:spcBef>
                <a:spcPct val="50000"/>
              </a:spcBef>
              <a:spcAft>
                <a:spcPct val="0"/>
              </a:spcAft>
              <a:defRPr/>
            </a:pPr>
            <a:r>
              <a:rPr lang="en-US" altLang="en-US" sz="6600" dirty="0">
                <a:solidFill>
                  <a:srgbClr val="FF0000"/>
                </a:solidFill>
                <a:highlight>
                  <a:srgbClr val="FFFF00"/>
                </a:highlight>
                <a:latin typeface="AIBouwsmaScript" pitchFamily="34" charset="0"/>
              </a:rPr>
              <a:t>January 22, 1973</a:t>
            </a:r>
          </a:p>
        </p:txBody>
      </p:sp>
      <p:sp>
        <p:nvSpPr>
          <p:cNvPr id="22549" name="Text Box 21">
            <a:extLst>
              <a:ext uri="{FF2B5EF4-FFF2-40B4-BE49-F238E27FC236}">
                <a16:creationId xmlns:a16="http://schemas.microsoft.com/office/drawing/2014/main" id="{08E3F101-1098-BB48-F26F-E13164735AD9}"/>
              </a:ext>
            </a:extLst>
          </p:cNvPr>
          <p:cNvSpPr txBox="1">
            <a:spLocks noChangeArrowheads="1"/>
          </p:cNvSpPr>
          <p:nvPr/>
        </p:nvSpPr>
        <p:spPr bwMode="auto">
          <a:xfrm>
            <a:off x="1600200" y="1295400"/>
            <a:ext cx="8229600" cy="7078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lnSpc>
                <a:spcPts val="4800"/>
              </a:lnSpc>
              <a:spcBef>
                <a:spcPct val="50000"/>
              </a:spcBef>
              <a:spcAft>
                <a:spcPct val="0"/>
              </a:spcAft>
              <a:defRPr/>
            </a:pPr>
            <a:r>
              <a:rPr lang="en-US" altLang="en-US" sz="4400" b="1" dirty="0">
                <a:solidFill>
                  <a:srgbClr val="FFFFFF"/>
                </a:solidFill>
                <a:latin typeface="Myriad Condensed" pitchFamily="34" charset="0"/>
              </a:rPr>
              <a:t>  </a:t>
            </a:r>
          </a:p>
        </p:txBody>
      </p:sp>
      <p:sp>
        <p:nvSpPr>
          <p:cNvPr id="22552" name="Text Box 24">
            <a:extLst>
              <a:ext uri="{FF2B5EF4-FFF2-40B4-BE49-F238E27FC236}">
                <a16:creationId xmlns:a16="http://schemas.microsoft.com/office/drawing/2014/main" id="{61BD0081-A3E8-2A94-3454-037208DF7F7E}"/>
              </a:ext>
            </a:extLst>
          </p:cNvPr>
          <p:cNvSpPr txBox="1">
            <a:spLocks noChangeArrowheads="1"/>
          </p:cNvSpPr>
          <p:nvPr/>
        </p:nvSpPr>
        <p:spPr bwMode="auto">
          <a:xfrm>
            <a:off x="502508" y="3733800"/>
            <a:ext cx="4983892" cy="923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lvl1pPr>
              <a:tabLst>
                <a:tab pos="49213" algn="l"/>
              </a:tabLst>
              <a:defRPr>
                <a:solidFill>
                  <a:schemeClr val="tx1"/>
                </a:solidFill>
                <a:latin typeface="Arial" panose="020B0604020202020204" pitchFamily="34" charset="0"/>
              </a:defRPr>
            </a:lvl1pPr>
            <a:lvl2pPr>
              <a:tabLst>
                <a:tab pos="49213" algn="l"/>
              </a:tabLst>
              <a:defRPr>
                <a:solidFill>
                  <a:schemeClr val="tx1"/>
                </a:solidFill>
                <a:latin typeface="Arial" panose="020B0604020202020204" pitchFamily="34" charset="0"/>
              </a:defRPr>
            </a:lvl2pPr>
            <a:lvl3pPr>
              <a:tabLst>
                <a:tab pos="49213" algn="l"/>
              </a:tabLst>
              <a:defRPr>
                <a:solidFill>
                  <a:schemeClr val="tx1"/>
                </a:solidFill>
                <a:latin typeface="Arial" panose="020B0604020202020204" pitchFamily="34" charset="0"/>
              </a:defRPr>
            </a:lvl3pPr>
            <a:lvl4pPr>
              <a:tabLst>
                <a:tab pos="49213" algn="l"/>
              </a:tabLst>
              <a:defRPr>
                <a:solidFill>
                  <a:schemeClr val="tx1"/>
                </a:solidFill>
                <a:latin typeface="Arial" panose="020B0604020202020204" pitchFamily="34" charset="0"/>
              </a:defRPr>
            </a:lvl4pPr>
            <a:lvl5pPr>
              <a:tabLst>
                <a:tab pos="49213" algn="l"/>
              </a:tabLst>
              <a:defRPr>
                <a:solidFill>
                  <a:schemeClr val="tx1"/>
                </a:solidFill>
                <a:latin typeface="Arial" panose="020B0604020202020204" pitchFamily="34" charset="0"/>
              </a:defRPr>
            </a:lvl5pPr>
            <a:lvl6pPr fontAlgn="base">
              <a:spcBef>
                <a:spcPct val="0"/>
              </a:spcBef>
              <a:spcAft>
                <a:spcPct val="0"/>
              </a:spcAft>
              <a:tabLst>
                <a:tab pos="49213" algn="l"/>
              </a:tabLst>
              <a:defRPr>
                <a:solidFill>
                  <a:schemeClr val="tx1"/>
                </a:solidFill>
                <a:latin typeface="Arial" panose="020B0604020202020204" pitchFamily="34" charset="0"/>
              </a:defRPr>
            </a:lvl6pPr>
            <a:lvl7pPr fontAlgn="base">
              <a:spcBef>
                <a:spcPct val="0"/>
              </a:spcBef>
              <a:spcAft>
                <a:spcPct val="0"/>
              </a:spcAft>
              <a:tabLst>
                <a:tab pos="49213" algn="l"/>
              </a:tabLst>
              <a:defRPr>
                <a:solidFill>
                  <a:schemeClr val="tx1"/>
                </a:solidFill>
                <a:latin typeface="Arial" panose="020B0604020202020204" pitchFamily="34" charset="0"/>
              </a:defRPr>
            </a:lvl7pPr>
            <a:lvl8pPr fontAlgn="base">
              <a:spcBef>
                <a:spcPct val="0"/>
              </a:spcBef>
              <a:spcAft>
                <a:spcPct val="0"/>
              </a:spcAft>
              <a:tabLst>
                <a:tab pos="49213" algn="l"/>
              </a:tabLst>
              <a:defRPr>
                <a:solidFill>
                  <a:schemeClr val="tx1"/>
                </a:solidFill>
                <a:latin typeface="Arial" panose="020B0604020202020204" pitchFamily="34" charset="0"/>
              </a:defRPr>
            </a:lvl8pPr>
            <a:lvl9pPr fontAlgn="base">
              <a:spcBef>
                <a:spcPct val="0"/>
              </a:spcBef>
              <a:spcAft>
                <a:spcPct val="0"/>
              </a:spcAft>
              <a:tabLst>
                <a:tab pos="49213" algn="l"/>
              </a:tabLs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5400" dirty="0">
                <a:solidFill>
                  <a:srgbClr val="FF0000"/>
                </a:solidFill>
                <a:highlight>
                  <a:srgbClr val="FFFF00"/>
                </a:highlight>
                <a:latin typeface="AIBouwsmaScript" pitchFamily="34" charset="0"/>
              </a:rPr>
              <a:t>Roe v. Wade</a:t>
            </a:r>
          </a:p>
        </p:txBody>
      </p:sp>
      <p:sp>
        <p:nvSpPr>
          <p:cNvPr id="21" name="TextBox 20">
            <a:extLst>
              <a:ext uri="{FF2B5EF4-FFF2-40B4-BE49-F238E27FC236}">
                <a16:creationId xmlns:a16="http://schemas.microsoft.com/office/drawing/2014/main" id="{16B3DD56-F299-5432-32F3-AAAF65E2E1D9}"/>
              </a:ext>
            </a:extLst>
          </p:cNvPr>
          <p:cNvSpPr txBox="1"/>
          <p:nvPr/>
        </p:nvSpPr>
        <p:spPr>
          <a:xfrm>
            <a:off x="502508" y="1283615"/>
            <a:ext cx="10700951" cy="1323439"/>
          </a:xfrm>
          <a:prstGeom prst="rect">
            <a:avLst/>
          </a:prstGeom>
          <a:noFill/>
        </p:spPr>
        <p:txBody>
          <a:bodyPr wrap="square">
            <a:spAutoFit/>
          </a:bodyPr>
          <a:lstStyle/>
          <a:p>
            <a:pPr>
              <a:defRPr/>
            </a:pPr>
            <a:r>
              <a:rPr lang="en-US" sz="4000" dirty="0">
                <a:solidFill>
                  <a:schemeClr val="bg1"/>
                </a:solidFill>
                <a:latin typeface="Arial"/>
              </a:rPr>
              <a:t>When is a human being a human being and entitled to legal protection? </a:t>
            </a:r>
          </a:p>
        </p:txBody>
      </p:sp>
    </p:spTree>
    <p:extLst>
      <p:ext uri="{BB962C8B-B14F-4D97-AF65-F5344CB8AC3E}">
        <p14:creationId xmlns:p14="http://schemas.microsoft.com/office/powerpoint/2010/main" val="23732539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fade">
                                      <p:cBhvr>
                                        <p:cTn id="7" dur="1000"/>
                                        <p:tgtEl>
                                          <p:spTgt spid="2254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552"/>
                                        </p:tgtEl>
                                        <p:attrNameLst>
                                          <p:attrName>style.visibility</p:attrName>
                                        </p:attrNameLst>
                                      </p:cBhvr>
                                      <p:to>
                                        <p:strVal val="visible"/>
                                      </p:to>
                                    </p:set>
                                    <p:animEffect transition="in" filter="fade">
                                      <p:cBhvr>
                                        <p:cTn id="10" dur="2000"/>
                                        <p:tgtEl>
                                          <p:spTgt spid="22552"/>
                                        </p:tgtEl>
                                      </p:cBhvr>
                                    </p:animEffect>
                                    <p:anim calcmode="lin" valueType="num">
                                      <p:cBhvr>
                                        <p:cTn id="11" dur="2000" fill="hold"/>
                                        <p:tgtEl>
                                          <p:spTgt spid="22552"/>
                                        </p:tgtEl>
                                        <p:attrNameLst>
                                          <p:attrName>ppt_x</p:attrName>
                                        </p:attrNameLst>
                                      </p:cBhvr>
                                      <p:tavLst>
                                        <p:tav tm="0">
                                          <p:val>
                                            <p:strVal val="#ppt_x"/>
                                          </p:val>
                                        </p:tav>
                                        <p:tav tm="100000">
                                          <p:val>
                                            <p:strVal val="#ppt_x"/>
                                          </p:val>
                                        </p:tav>
                                      </p:tavLst>
                                    </p:anim>
                                    <p:anim calcmode="lin" valueType="num">
                                      <p:cBhvr>
                                        <p:cTn id="12" dur="2000" fill="hold"/>
                                        <p:tgtEl>
                                          <p:spTgt spid="22552"/>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49"/>
                                        </p:tgtEl>
                                        <p:attrNameLst>
                                          <p:attrName>style.visibility</p:attrName>
                                        </p:attrNameLst>
                                      </p:cBhvr>
                                      <p:to>
                                        <p:strVal val="visible"/>
                                      </p:to>
                                    </p:set>
                                    <p:animEffect transition="in" filter="fade">
                                      <p:cBhvr>
                                        <p:cTn id="17" dur="1000"/>
                                        <p:tgtEl>
                                          <p:spTgt spid="2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5" grpId="0"/>
      <p:bldP spid="22549" grpId="0"/>
      <p:bldP spid="225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48" name="Text Box 20">
            <a:extLst>
              <a:ext uri="{FF2B5EF4-FFF2-40B4-BE49-F238E27FC236}">
                <a16:creationId xmlns:a16="http://schemas.microsoft.com/office/drawing/2014/main" id="{3F5DA999-F568-E53F-0571-25B586DEDC1D}"/>
              </a:ext>
            </a:extLst>
          </p:cNvPr>
          <p:cNvSpPr txBox="1">
            <a:spLocks noChangeArrowheads="1"/>
          </p:cNvSpPr>
          <p:nvPr/>
        </p:nvSpPr>
        <p:spPr bwMode="auto">
          <a:xfrm>
            <a:off x="6684963" y="111125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endParaRPr lang="en-US" altLang="en-US" sz="2400">
              <a:solidFill>
                <a:srgbClr val="000000"/>
              </a:solidFill>
              <a:latin typeface="Arial" panose="020B0604020202020204" pitchFamily="34" charset="0"/>
            </a:endParaRPr>
          </a:p>
        </p:txBody>
      </p:sp>
      <p:grpSp>
        <p:nvGrpSpPr>
          <p:cNvPr id="22555" name="Group 27">
            <a:extLst>
              <a:ext uri="{FF2B5EF4-FFF2-40B4-BE49-F238E27FC236}">
                <a16:creationId xmlns:a16="http://schemas.microsoft.com/office/drawing/2014/main" id="{3507BB8E-B437-DC70-0E5A-3EE23D87C3BC}"/>
              </a:ext>
            </a:extLst>
          </p:cNvPr>
          <p:cNvGrpSpPr>
            <a:grpSpLocks/>
          </p:cNvGrpSpPr>
          <p:nvPr/>
        </p:nvGrpSpPr>
        <p:grpSpPr bwMode="auto">
          <a:xfrm>
            <a:off x="3810000" y="1466850"/>
            <a:ext cx="7467600" cy="5467350"/>
            <a:chOff x="1632" y="-816"/>
            <a:chExt cx="4848" cy="3549"/>
          </a:xfrm>
        </p:grpSpPr>
        <p:sp>
          <p:nvSpPr>
            <p:cNvPr id="22556" name="Rectangle 28">
              <a:extLst>
                <a:ext uri="{FF2B5EF4-FFF2-40B4-BE49-F238E27FC236}">
                  <a16:creationId xmlns:a16="http://schemas.microsoft.com/office/drawing/2014/main" id="{899C3891-02CD-068C-F65F-CFA8B203F1F2}"/>
                </a:ext>
              </a:extLst>
            </p:cNvPr>
            <p:cNvSpPr>
              <a:spLocks noChangeArrowheads="1"/>
            </p:cNvSpPr>
            <p:nvPr/>
          </p:nvSpPr>
          <p:spPr bwMode="auto">
            <a:xfrm>
              <a:off x="1776" y="912"/>
              <a:ext cx="356" cy="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nvGrpSpPr>
            <p:cNvPr id="22557" name="Group 29">
              <a:extLst>
                <a:ext uri="{FF2B5EF4-FFF2-40B4-BE49-F238E27FC236}">
                  <a16:creationId xmlns:a16="http://schemas.microsoft.com/office/drawing/2014/main" id="{16E21BCC-0831-28C7-3548-5857F77814AA}"/>
                </a:ext>
              </a:extLst>
            </p:cNvPr>
            <p:cNvGrpSpPr>
              <a:grpSpLocks/>
            </p:cNvGrpSpPr>
            <p:nvPr/>
          </p:nvGrpSpPr>
          <p:grpSpPr bwMode="auto">
            <a:xfrm>
              <a:off x="1632" y="-816"/>
              <a:ext cx="4848" cy="3502"/>
              <a:chOff x="1632" y="-816"/>
              <a:chExt cx="4848" cy="3502"/>
            </a:xfrm>
          </p:grpSpPr>
          <p:grpSp>
            <p:nvGrpSpPr>
              <p:cNvPr id="22558" name="Group 30">
                <a:extLst>
                  <a:ext uri="{FF2B5EF4-FFF2-40B4-BE49-F238E27FC236}">
                    <a16:creationId xmlns:a16="http://schemas.microsoft.com/office/drawing/2014/main" id="{A54CDB88-0B3C-D396-09F6-C82EC59D0563}"/>
                  </a:ext>
                </a:extLst>
              </p:cNvPr>
              <p:cNvGrpSpPr>
                <a:grpSpLocks/>
              </p:cNvGrpSpPr>
              <p:nvPr/>
            </p:nvGrpSpPr>
            <p:grpSpPr bwMode="auto">
              <a:xfrm>
                <a:off x="1632" y="-816"/>
                <a:ext cx="4848" cy="3484"/>
                <a:chOff x="-96" y="1412"/>
                <a:chExt cx="4848" cy="3484"/>
              </a:xfrm>
            </p:grpSpPr>
            <p:pic>
              <p:nvPicPr>
                <p:cNvPr id="22559" name="Picture 31">
                  <a:extLst>
                    <a:ext uri="{FF2B5EF4-FFF2-40B4-BE49-F238E27FC236}">
                      <a16:creationId xmlns:a16="http://schemas.microsoft.com/office/drawing/2014/main" id="{9BACA894-505F-04B9-B900-08F1823BE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2" t="2240"/>
                <a:stretch>
                  <a:fillRect/>
                </a:stretch>
              </p:blipFill>
              <p:spPr bwMode="auto">
                <a:xfrm>
                  <a:off x="160" y="2142"/>
                  <a:ext cx="4208" cy="2754"/>
                </a:xfrm>
                <a:prstGeom prst="rect">
                  <a:avLst/>
                </a:prstGeom>
                <a:noFill/>
                <a:extLst>
                  <a:ext uri="{909E8E84-426E-40DD-AFC4-6F175D3DCCD1}">
                    <a14:hiddenFill xmlns:a14="http://schemas.microsoft.com/office/drawing/2010/main">
                      <a:solidFill>
                        <a:srgbClr val="FFFFFF"/>
                      </a:solidFill>
                    </a14:hiddenFill>
                  </a:ext>
                </a:extLst>
              </p:spPr>
            </p:pic>
            <p:sp>
              <p:nvSpPr>
                <p:cNvPr id="22560" name="Rectangle 32">
                  <a:extLst>
                    <a:ext uri="{FF2B5EF4-FFF2-40B4-BE49-F238E27FC236}">
                      <a16:creationId xmlns:a16="http://schemas.microsoft.com/office/drawing/2014/main" id="{043A93DE-2898-AB7F-BCC3-1907DEEEBC98}"/>
                    </a:ext>
                  </a:extLst>
                </p:cNvPr>
                <p:cNvSpPr>
                  <a:spLocks noChangeArrowheads="1"/>
                </p:cNvSpPr>
                <p:nvPr/>
              </p:nvSpPr>
              <p:spPr bwMode="auto">
                <a:xfrm rot="-2224486">
                  <a:off x="-96" y="2132"/>
                  <a:ext cx="172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1" name="Rectangle 33">
                  <a:extLst>
                    <a:ext uri="{FF2B5EF4-FFF2-40B4-BE49-F238E27FC236}">
                      <a16:creationId xmlns:a16="http://schemas.microsoft.com/office/drawing/2014/main" id="{9FB38D38-2ABC-AAFB-430F-699AE00349A9}"/>
                    </a:ext>
                  </a:extLst>
                </p:cNvPr>
                <p:cNvSpPr>
                  <a:spLocks noChangeArrowheads="1"/>
                </p:cNvSpPr>
                <p:nvPr/>
              </p:nvSpPr>
              <p:spPr bwMode="auto">
                <a:xfrm rot="-704159">
                  <a:off x="1296" y="1412"/>
                  <a:ext cx="2206"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2" name="Rectangle 34">
                  <a:extLst>
                    <a:ext uri="{FF2B5EF4-FFF2-40B4-BE49-F238E27FC236}">
                      <a16:creationId xmlns:a16="http://schemas.microsoft.com/office/drawing/2014/main" id="{A7B62D92-E51A-5342-1972-9BBB67F8F980}"/>
                    </a:ext>
                  </a:extLst>
                </p:cNvPr>
                <p:cNvSpPr>
                  <a:spLocks noChangeArrowheads="1"/>
                </p:cNvSpPr>
                <p:nvPr/>
              </p:nvSpPr>
              <p:spPr bwMode="auto">
                <a:xfrm>
                  <a:off x="96" y="2016"/>
                  <a:ext cx="720" cy="57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3" name="Rectangle 35">
                  <a:extLst>
                    <a:ext uri="{FF2B5EF4-FFF2-40B4-BE49-F238E27FC236}">
                      <a16:creationId xmlns:a16="http://schemas.microsoft.com/office/drawing/2014/main" id="{0F5FA443-36C1-77C5-73E2-48993ABFAE57}"/>
                    </a:ext>
                  </a:extLst>
                </p:cNvPr>
                <p:cNvSpPr>
                  <a:spLocks noChangeArrowheads="1"/>
                </p:cNvSpPr>
                <p:nvPr/>
              </p:nvSpPr>
              <p:spPr bwMode="auto">
                <a:xfrm rot="3767271">
                  <a:off x="3034" y="2266"/>
                  <a:ext cx="244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4" name="Rectangle 36">
                <a:extLst>
                  <a:ext uri="{FF2B5EF4-FFF2-40B4-BE49-F238E27FC236}">
                    <a16:creationId xmlns:a16="http://schemas.microsoft.com/office/drawing/2014/main" id="{F214D904-5AD2-122A-DE7E-6A0DB8AE060C}"/>
                  </a:ext>
                </a:extLst>
              </p:cNvPr>
              <p:cNvSpPr>
                <a:spLocks noChangeArrowheads="1"/>
              </p:cNvSpPr>
              <p:nvPr/>
            </p:nvSpPr>
            <p:spPr bwMode="auto">
              <a:xfrm rot="1013673">
                <a:off x="1723" y="1726"/>
                <a:ext cx="356" cy="96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5" name="Rectangle 37">
              <a:extLst>
                <a:ext uri="{FF2B5EF4-FFF2-40B4-BE49-F238E27FC236}">
                  <a16:creationId xmlns:a16="http://schemas.microsoft.com/office/drawing/2014/main" id="{7236D93A-643B-02F8-B47E-1CBD36D722E1}"/>
                </a:ext>
              </a:extLst>
            </p:cNvPr>
            <p:cNvSpPr>
              <a:spLocks noChangeArrowheads="1"/>
            </p:cNvSpPr>
            <p:nvPr/>
          </p:nvSpPr>
          <p:spPr bwMode="auto">
            <a:xfrm>
              <a:off x="1824" y="960"/>
              <a:ext cx="315" cy="86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6" name="Rectangle 38">
              <a:extLst>
                <a:ext uri="{FF2B5EF4-FFF2-40B4-BE49-F238E27FC236}">
                  <a16:creationId xmlns:a16="http://schemas.microsoft.com/office/drawing/2014/main" id="{6B1281D0-406B-F8E7-402B-2DD2CB024C8F}"/>
                </a:ext>
              </a:extLst>
            </p:cNvPr>
            <p:cNvSpPr>
              <a:spLocks noChangeArrowheads="1"/>
            </p:cNvSpPr>
            <p:nvPr/>
          </p:nvSpPr>
          <p:spPr bwMode="auto">
            <a:xfrm rot="-67434463">
              <a:off x="2040" y="1209"/>
              <a:ext cx="144"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7" name="Rectangle 39">
              <a:extLst>
                <a:ext uri="{FF2B5EF4-FFF2-40B4-BE49-F238E27FC236}">
                  <a16:creationId xmlns:a16="http://schemas.microsoft.com/office/drawing/2014/main" id="{F9AA4061-BC67-70C2-7359-DD5881DB3530}"/>
                </a:ext>
              </a:extLst>
            </p:cNvPr>
            <p:cNvSpPr>
              <a:spLocks noChangeArrowheads="1"/>
            </p:cNvSpPr>
            <p:nvPr/>
          </p:nvSpPr>
          <p:spPr bwMode="auto">
            <a:xfrm rot="326420">
              <a:off x="2112" y="1488"/>
              <a:ext cx="9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8" name="Rectangle 40">
              <a:extLst>
                <a:ext uri="{FF2B5EF4-FFF2-40B4-BE49-F238E27FC236}">
                  <a16:creationId xmlns:a16="http://schemas.microsoft.com/office/drawing/2014/main" id="{BAD766AA-9A62-477C-0021-904E167F0E08}"/>
                </a:ext>
              </a:extLst>
            </p:cNvPr>
            <p:cNvSpPr>
              <a:spLocks noChangeArrowheads="1"/>
            </p:cNvSpPr>
            <p:nvPr/>
          </p:nvSpPr>
          <p:spPr bwMode="auto">
            <a:xfrm rot="908957">
              <a:off x="2268" y="1725"/>
              <a:ext cx="56" cy="10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45" name="Text Box 17">
            <a:extLst>
              <a:ext uri="{FF2B5EF4-FFF2-40B4-BE49-F238E27FC236}">
                <a16:creationId xmlns:a16="http://schemas.microsoft.com/office/drawing/2014/main" id="{19980E66-E2EB-C845-C30A-4C1952549877}"/>
              </a:ext>
            </a:extLst>
          </p:cNvPr>
          <p:cNvSpPr txBox="1">
            <a:spLocks noChangeArrowheads="1"/>
          </p:cNvSpPr>
          <p:nvPr/>
        </p:nvSpPr>
        <p:spPr bwMode="auto">
          <a:xfrm>
            <a:off x="3256017" y="108131"/>
            <a:ext cx="6481778"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p>
            <a:pPr eaLnBrk="0" fontAlgn="base" hangingPunct="0">
              <a:spcBef>
                <a:spcPct val="50000"/>
              </a:spcBef>
              <a:spcAft>
                <a:spcPct val="0"/>
              </a:spcAft>
              <a:defRPr/>
            </a:pPr>
            <a:r>
              <a:rPr lang="en-US" altLang="en-US" sz="6600" dirty="0">
                <a:solidFill>
                  <a:srgbClr val="FF0000"/>
                </a:solidFill>
                <a:highlight>
                  <a:srgbClr val="FFFF00"/>
                </a:highlight>
                <a:latin typeface="AIBouwsmaScript" pitchFamily="34" charset="0"/>
              </a:rPr>
              <a:t>January 22, 1973</a:t>
            </a:r>
          </a:p>
        </p:txBody>
      </p:sp>
      <p:sp>
        <p:nvSpPr>
          <p:cNvPr id="22549" name="Text Box 21">
            <a:extLst>
              <a:ext uri="{FF2B5EF4-FFF2-40B4-BE49-F238E27FC236}">
                <a16:creationId xmlns:a16="http://schemas.microsoft.com/office/drawing/2014/main" id="{08E3F101-1098-BB48-F26F-E13164735AD9}"/>
              </a:ext>
            </a:extLst>
          </p:cNvPr>
          <p:cNvSpPr txBox="1">
            <a:spLocks noChangeArrowheads="1"/>
          </p:cNvSpPr>
          <p:nvPr/>
        </p:nvSpPr>
        <p:spPr bwMode="auto">
          <a:xfrm>
            <a:off x="345989" y="1295401"/>
            <a:ext cx="11709655" cy="132343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ts val="4800"/>
              </a:lnSpc>
              <a:spcBef>
                <a:spcPct val="50000"/>
              </a:spcBef>
              <a:spcAft>
                <a:spcPct val="0"/>
              </a:spcAft>
              <a:defRPr/>
            </a:pPr>
            <a:r>
              <a:rPr lang="en-US" altLang="en-US" sz="4400" b="1" dirty="0">
                <a:solidFill>
                  <a:srgbClr val="FFFFFF"/>
                </a:solidFill>
                <a:latin typeface="Myriad Condensed" pitchFamily="34" charset="0"/>
              </a:rPr>
              <a:t>  The word “person” as used in the Fourteenth Amendment, does not include the unborn.</a:t>
            </a:r>
          </a:p>
        </p:txBody>
      </p:sp>
      <p:sp>
        <p:nvSpPr>
          <p:cNvPr id="22552" name="Text Box 24">
            <a:extLst>
              <a:ext uri="{FF2B5EF4-FFF2-40B4-BE49-F238E27FC236}">
                <a16:creationId xmlns:a16="http://schemas.microsoft.com/office/drawing/2014/main" id="{61BD0081-A3E8-2A94-3454-037208DF7F7E}"/>
              </a:ext>
            </a:extLst>
          </p:cNvPr>
          <p:cNvSpPr txBox="1">
            <a:spLocks noChangeArrowheads="1"/>
          </p:cNvSpPr>
          <p:nvPr/>
        </p:nvSpPr>
        <p:spPr bwMode="auto">
          <a:xfrm>
            <a:off x="930994" y="3073642"/>
            <a:ext cx="4794422" cy="923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lvl1pPr>
              <a:tabLst>
                <a:tab pos="49213" algn="l"/>
              </a:tabLst>
              <a:defRPr>
                <a:solidFill>
                  <a:schemeClr val="tx1"/>
                </a:solidFill>
                <a:latin typeface="Arial" panose="020B0604020202020204" pitchFamily="34" charset="0"/>
              </a:defRPr>
            </a:lvl1pPr>
            <a:lvl2pPr>
              <a:tabLst>
                <a:tab pos="49213" algn="l"/>
              </a:tabLst>
              <a:defRPr>
                <a:solidFill>
                  <a:schemeClr val="tx1"/>
                </a:solidFill>
                <a:latin typeface="Arial" panose="020B0604020202020204" pitchFamily="34" charset="0"/>
              </a:defRPr>
            </a:lvl2pPr>
            <a:lvl3pPr>
              <a:tabLst>
                <a:tab pos="49213" algn="l"/>
              </a:tabLst>
              <a:defRPr>
                <a:solidFill>
                  <a:schemeClr val="tx1"/>
                </a:solidFill>
                <a:latin typeface="Arial" panose="020B0604020202020204" pitchFamily="34" charset="0"/>
              </a:defRPr>
            </a:lvl3pPr>
            <a:lvl4pPr>
              <a:tabLst>
                <a:tab pos="49213" algn="l"/>
              </a:tabLst>
              <a:defRPr>
                <a:solidFill>
                  <a:schemeClr val="tx1"/>
                </a:solidFill>
                <a:latin typeface="Arial" panose="020B0604020202020204" pitchFamily="34" charset="0"/>
              </a:defRPr>
            </a:lvl4pPr>
            <a:lvl5pPr>
              <a:tabLst>
                <a:tab pos="49213" algn="l"/>
              </a:tabLst>
              <a:defRPr>
                <a:solidFill>
                  <a:schemeClr val="tx1"/>
                </a:solidFill>
                <a:latin typeface="Arial" panose="020B0604020202020204" pitchFamily="34" charset="0"/>
              </a:defRPr>
            </a:lvl5pPr>
            <a:lvl6pPr fontAlgn="base">
              <a:spcBef>
                <a:spcPct val="0"/>
              </a:spcBef>
              <a:spcAft>
                <a:spcPct val="0"/>
              </a:spcAft>
              <a:tabLst>
                <a:tab pos="49213" algn="l"/>
              </a:tabLst>
              <a:defRPr>
                <a:solidFill>
                  <a:schemeClr val="tx1"/>
                </a:solidFill>
                <a:latin typeface="Arial" panose="020B0604020202020204" pitchFamily="34" charset="0"/>
              </a:defRPr>
            </a:lvl6pPr>
            <a:lvl7pPr fontAlgn="base">
              <a:spcBef>
                <a:spcPct val="0"/>
              </a:spcBef>
              <a:spcAft>
                <a:spcPct val="0"/>
              </a:spcAft>
              <a:tabLst>
                <a:tab pos="49213" algn="l"/>
              </a:tabLst>
              <a:defRPr>
                <a:solidFill>
                  <a:schemeClr val="tx1"/>
                </a:solidFill>
                <a:latin typeface="Arial" panose="020B0604020202020204" pitchFamily="34" charset="0"/>
              </a:defRPr>
            </a:lvl7pPr>
            <a:lvl8pPr fontAlgn="base">
              <a:spcBef>
                <a:spcPct val="0"/>
              </a:spcBef>
              <a:spcAft>
                <a:spcPct val="0"/>
              </a:spcAft>
              <a:tabLst>
                <a:tab pos="49213" algn="l"/>
              </a:tabLst>
              <a:defRPr>
                <a:solidFill>
                  <a:schemeClr val="tx1"/>
                </a:solidFill>
                <a:latin typeface="Arial" panose="020B0604020202020204" pitchFamily="34" charset="0"/>
              </a:defRPr>
            </a:lvl8pPr>
            <a:lvl9pPr fontAlgn="base">
              <a:spcBef>
                <a:spcPct val="0"/>
              </a:spcBef>
              <a:spcAft>
                <a:spcPct val="0"/>
              </a:spcAft>
              <a:tabLst>
                <a:tab pos="49213" algn="l"/>
              </a:tabLs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5400" dirty="0">
                <a:solidFill>
                  <a:srgbClr val="FF0000"/>
                </a:solidFill>
                <a:highlight>
                  <a:srgbClr val="FFFF00"/>
                </a:highlight>
                <a:latin typeface="AIBouwsmaScript" pitchFamily="34" charset="0"/>
              </a:rPr>
              <a:t>Roe v. Wade</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fade">
                                      <p:cBhvr>
                                        <p:cTn id="7" dur="1000"/>
                                        <p:tgtEl>
                                          <p:spTgt spid="2254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552"/>
                                        </p:tgtEl>
                                        <p:attrNameLst>
                                          <p:attrName>style.visibility</p:attrName>
                                        </p:attrNameLst>
                                      </p:cBhvr>
                                      <p:to>
                                        <p:strVal val="visible"/>
                                      </p:to>
                                    </p:set>
                                    <p:animEffect transition="in" filter="fade">
                                      <p:cBhvr>
                                        <p:cTn id="10" dur="2000"/>
                                        <p:tgtEl>
                                          <p:spTgt spid="22552"/>
                                        </p:tgtEl>
                                      </p:cBhvr>
                                    </p:animEffect>
                                    <p:anim calcmode="lin" valueType="num">
                                      <p:cBhvr>
                                        <p:cTn id="11" dur="2000" fill="hold"/>
                                        <p:tgtEl>
                                          <p:spTgt spid="22552"/>
                                        </p:tgtEl>
                                        <p:attrNameLst>
                                          <p:attrName>ppt_x</p:attrName>
                                        </p:attrNameLst>
                                      </p:cBhvr>
                                      <p:tavLst>
                                        <p:tav tm="0">
                                          <p:val>
                                            <p:strVal val="#ppt_x"/>
                                          </p:val>
                                        </p:tav>
                                        <p:tav tm="100000">
                                          <p:val>
                                            <p:strVal val="#ppt_x"/>
                                          </p:val>
                                        </p:tav>
                                      </p:tavLst>
                                    </p:anim>
                                    <p:anim calcmode="lin" valueType="num">
                                      <p:cBhvr>
                                        <p:cTn id="12" dur="2000" fill="hold"/>
                                        <p:tgtEl>
                                          <p:spTgt spid="22552"/>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49"/>
                                        </p:tgtEl>
                                        <p:attrNameLst>
                                          <p:attrName>style.visibility</p:attrName>
                                        </p:attrNameLst>
                                      </p:cBhvr>
                                      <p:to>
                                        <p:strVal val="visible"/>
                                      </p:to>
                                    </p:set>
                                    <p:animEffect transition="in" filter="fade">
                                      <p:cBhvr>
                                        <p:cTn id="17" dur="1000"/>
                                        <p:tgtEl>
                                          <p:spTgt spid="2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5" grpId="0"/>
      <p:bldP spid="22549" grpId="0"/>
      <p:bldP spid="2255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48" name="Text Box 20">
            <a:extLst>
              <a:ext uri="{FF2B5EF4-FFF2-40B4-BE49-F238E27FC236}">
                <a16:creationId xmlns:a16="http://schemas.microsoft.com/office/drawing/2014/main" id="{3F5DA999-F568-E53F-0571-25B586DEDC1D}"/>
              </a:ext>
            </a:extLst>
          </p:cNvPr>
          <p:cNvSpPr txBox="1">
            <a:spLocks noChangeArrowheads="1"/>
          </p:cNvSpPr>
          <p:nvPr/>
        </p:nvSpPr>
        <p:spPr bwMode="auto">
          <a:xfrm>
            <a:off x="6684963" y="111125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endParaRPr lang="en-US" altLang="en-US" sz="2400">
              <a:solidFill>
                <a:srgbClr val="000000"/>
              </a:solidFill>
              <a:latin typeface="Arial" panose="020B0604020202020204" pitchFamily="34" charset="0"/>
            </a:endParaRPr>
          </a:p>
        </p:txBody>
      </p:sp>
      <p:grpSp>
        <p:nvGrpSpPr>
          <p:cNvPr id="22555" name="Group 27">
            <a:extLst>
              <a:ext uri="{FF2B5EF4-FFF2-40B4-BE49-F238E27FC236}">
                <a16:creationId xmlns:a16="http://schemas.microsoft.com/office/drawing/2014/main" id="{3507BB8E-B437-DC70-0E5A-3EE23D87C3BC}"/>
              </a:ext>
            </a:extLst>
          </p:cNvPr>
          <p:cNvGrpSpPr>
            <a:grpSpLocks/>
          </p:cNvGrpSpPr>
          <p:nvPr/>
        </p:nvGrpSpPr>
        <p:grpSpPr bwMode="auto">
          <a:xfrm>
            <a:off x="3810000" y="1466850"/>
            <a:ext cx="7467600" cy="5467350"/>
            <a:chOff x="1632" y="-816"/>
            <a:chExt cx="4848" cy="3549"/>
          </a:xfrm>
        </p:grpSpPr>
        <p:sp>
          <p:nvSpPr>
            <p:cNvPr id="22556" name="Rectangle 28">
              <a:extLst>
                <a:ext uri="{FF2B5EF4-FFF2-40B4-BE49-F238E27FC236}">
                  <a16:creationId xmlns:a16="http://schemas.microsoft.com/office/drawing/2014/main" id="{899C3891-02CD-068C-F65F-CFA8B203F1F2}"/>
                </a:ext>
              </a:extLst>
            </p:cNvPr>
            <p:cNvSpPr>
              <a:spLocks noChangeArrowheads="1"/>
            </p:cNvSpPr>
            <p:nvPr/>
          </p:nvSpPr>
          <p:spPr bwMode="auto">
            <a:xfrm>
              <a:off x="1776" y="912"/>
              <a:ext cx="356" cy="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nvGrpSpPr>
            <p:cNvPr id="22557" name="Group 29">
              <a:extLst>
                <a:ext uri="{FF2B5EF4-FFF2-40B4-BE49-F238E27FC236}">
                  <a16:creationId xmlns:a16="http://schemas.microsoft.com/office/drawing/2014/main" id="{16E21BCC-0831-28C7-3548-5857F77814AA}"/>
                </a:ext>
              </a:extLst>
            </p:cNvPr>
            <p:cNvGrpSpPr>
              <a:grpSpLocks/>
            </p:cNvGrpSpPr>
            <p:nvPr/>
          </p:nvGrpSpPr>
          <p:grpSpPr bwMode="auto">
            <a:xfrm>
              <a:off x="1632" y="-816"/>
              <a:ext cx="4848" cy="3502"/>
              <a:chOff x="1632" y="-816"/>
              <a:chExt cx="4848" cy="3502"/>
            </a:xfrm>
          </p:grpSpPr>
          <p:grpSp>
            <p:nvGrpSpPr>
              <p:cNvPr id="22558" name="Group 30">
                <a:extLst>
                  <a:ext uri="{FF2B5EF4-FFF2-40B4-BE49-F238E27FC236}">
                    <a16:creationId xmlns:a16="http://schemas.microsoft.com/office/drawing/2014/main" id="{A54CDB88-0B3C-D396-09F6-C82EC59D0563}"/>
                  </a:ext>
                </a:extLst>
              </p:cNvPr>
              <p:cNvGrpSpPr>
                <a:grpSpLocks/>
              </p:cNvGrpSpPr>
              <p:nvPr/>
            </p:nvGrpSpPr>
            <p:grpSpPr bwMode="auto">
              <a:xfrm>
                <a:off x="1632" y="-816"/>
                <a:ext cx="4848" cy="3484"/>
                <a:chOff x="-96" y="1412"/>
                <a:chExt cx="4848" cy="3484"/>
              </a:xfrm>
            </p:grpSpPr>
            <p:pic>
              <p:nvPicPr>
                <p:cNvPr id="22559" name="Picture 31">
                  <a:extLst>
                    <a:ext uri="{FF2B5EF4-FFF2-40B4-BE49-F238E27FC236}">
                      <a16:creationId xmlns:a16="http://schemas.microsoft.com/office/drawing/2014/main" id="{9BACA894-505F-04B9-B900-08F1823BE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2" t="2240"/>
                <a:stretch>
                  <a:fillRect/>
                </a:stretch>
              </p:blipFill>
              <p:spPr bwMode="auto">
                <a:xfrm>
                  <a:off x="160" y="2142"/>
                  <a:ext cx="4208" cy="2754"/>
                </a:xfrm>
                <a:prstGeom prst="rect">
                  <a:avLst/>
                </a:prstGeom>
                <a:noFill/>
                <a:extLst>
                  <a:ext uri="{909E8E84-426E-40DD-AFC4-6F175D3DCCD1}">
                    <a14:hiddenFill xmlns:a14="http://schemas.microsoft.com/office/drawing/2010/main">
                      <a:solidFill>
                        <a:srgbClr val="FFFFFF"/>
                      </a:solidFill>
                    </a14:hiddenFill>
                  </a:ext>
                </a:extLst>
              </p:spPr>
            </p:pic>
            <p:sp>
              <p:nvSpPr>
                <p:cNvPr id="22560" name="Rectangle 32">
                  <a:extLst>
                    <a:ext uri="{FF2B5EF4-FFF2-40B4-BE49-F238E27FC236}">
                      <a16:creationId xmlns:a16="http://schemas.microsoft.com/office/drawing/2014/main" id="{043A93DE-2898-AB7F-BCC3-1907DEEEBC98}"/>
                    </a:ext>
                  </a:extLst>
                </p:cNvPr>
                <p:cNvSpPr>
                  <a:spLocks noChangeArrowheads="1"/>
                </p:cNvSpPr>
                <p:nvPr/>
              </p:nvSpPr>
              <p:spPr bwMode="auto">
                <a:xfrm rot="-2224486">
                  <a:off x="-96" y="2132"/>
                  <a:ext cx="172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1" name="Rectangle 33">
                  <a:extLst>
                    <a:ext uri="{FF2B5EF4-FFF2-40B4-BE49-F238E27FC236}">
                      <a16:creationId xmlns:a16="http://schemas.microsoft.com/office/drawing/2014/main" id="{9FB38D38-2ABC-AAFB-430F-699AE00349A9}"/>
                    </a:ext>
                  </a:extLst>
                </p:cNvPr>
                <p:cNvSpPr>
                  <a:spLocks noChangeArrowheads="1"/>
                </p:cNvSpPr>
                <p:nvPr/>
              </p:nvSpPr>
              <p:spPr bwMode="auto">
                <a:xfrm rot="-704159">
                  <a:off x="1296" y="1412"/>
                  <a:ext cx="2206"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2" name="Rectangle 34">
                  <a:extLst>
                    <a:ext uri="{FF2B5EF4-FFF2-40B4-BE49-F238E27FC236}">
                      <a16:creationId xmlns:a16="http://schemas.microsoft.com/office/drawing/2014/main" id="{A7B62D92-E51A-5342-1972-9BBB67F8F980}"/>
                    </a:ext>
                  </a:extLst>
                </p:cNvPr>
                <p:cNvSpPr>
                  <a:spLocks noChangeArrowheads="1"/>
                </p:cNvSpPr>
                <p:nvPr/>
              </p:nvSpPr>
              <p:spPr bwMode="auto">
                <a:xfrm>
                  <a:off x="96" y="2016"/>
                  <a:ext cx="720" cy="57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3" name="Rectangle 35">
                  <a:extLst>
                    <a:ext uri="{FF2B5EF4-FFF2-40B4-BE49-F238E27FC236}">
                      <a16:creationId xmlns:a16="http://schemas.microsoft.com/office/drawing/2014/main" id="{0F5FA443-36C1-77C5-73E2-48993ABFAE57}"/>
                    </a:ext>
                  </a:extLst>
                </p:cNvPr>
                <p:cNvSpPr>
                  <a:spLocks noChangeArrowheads="1"/>
                </p:cNvSpPr>
                <p:nvPr/>
              </p:nvSpPr>
              <p:spPr bwMode="auto">
                <a:xfrm rot="3767271">
                  <a:off x="3034" y="2266"/>
                  <a:ext cx="244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4" name="Rectangle 36">
                <a:extLst>
                  <a:ext uri="{FF2B5EF4-FFF2-40B4-BE49-F238E27FC236}">
                    <a16:creationId xmlns:a16="http://schemas.microsoft.com/office/drawing/2014/main" id="{F214D904-5AD2-122A-DE7E-6A0DB8AE060C}"/>
                  </a:ext>
                </a:extLst>
              </p:cNvPr>
              <p:cNvSpPr>
                <a:spLocks noChangeArrowheads="1"/>
              </p:cNvSpPr>
              <p:nvPr/>
            </p:nvSpPr>
            <p:spPr bwMode="auto">
              <a:xfrm rot="1013673">
                <a:off x="1723" y="1726"/>
                <a:ext cx="356" cy="96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5" name="Rectangle 37">
              <a:extLst>
                <a:ext uri="{FF2B5EF4-FFF2-40B4-BE49-F238E27FC236}">
                  <a16:creationId xmlns:a16="http://schemas.microsoft.com/office/drawing/2014/main" id="{7236D93A-643B-02F8-B47E-1CBD36D722E1}"/>
                </a:ext>
              </a:extLst>
            </p:cNvPr>
            <p:cNvSpPr>
              <a:spLocks noChangeArrowheads="1"/>
            </p:cNvSpPr>
            <p:nvPr/>
          </p:nvSpPr>
          <p:spPr bwMode="auto">
            <a:xfrm>
              <a:off x="1824" y="960"/>
              <a:ext cx="315" cy="86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6" name="Rectangle 38">
              <a:extLst>
                <a:ext uri="{FF2B5EF4-FFF2-40B4-BE49-F238E27FC236}">
                  <a16:creationId xmlns:a16="http://schemas.microsoft.com/office/drawing/2014/main" id="{6B1281D0-406B-F8E7-402B-2DD2CB024C8F}"/>
                </a:ext>
              </a:extLst>
            </p:cNvPr>
            <p:cNvSpPr>
              <a:spLocks noChangeArrowheads="1"/>
            </p:cNvSpPr>
            <p:nvPr/>
          </p:nvSpPr>
          <p:spPr bwMode="auto">
            <a:xfrm rot="-67434463">
              <a:off x="2040" y="1209"/>
              <a:ext cx="144"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7" name="Rectangle 39">
              <a:extLst>
                <a:ext uri="{FF2B5EF4-FFF2-40B4-BE49-F238E27FC236}">
                  <a16:creationId xmlns:a16="http://schemas.microsoft.com/office/drawing/2014/main" id="{F9AA4061-BC67-70C2-7359-DD5881DB3530}"/>
                </a:ext>
              </a:extLst>
            </p:cNvPr>
            <p:cNvSpPr>
              <a:spLocks noChangeArrowheads="1"/>
            </p:cNvSpPr>
            <p:nvPr/>
          </p:nvSpPr>
          <p:spPr bwMode="auto">
            <a:xfrm rot="326420">
              <a:off x="2112" y="1488"/>
              <a:ext cx="9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8" name="Rectangle 40">
              <a:extLst>
                <a:ext uri="{FF2B5EF4-FFF2-40B4-BE49-F238E27FC236}">
                  <a16:creationId xmlns:a16="http://schemas.microsoft.com/office/drawing/2014/main" id="{BAD766AA-9A62-477C-0021-904E167F0E08}"/>
                </a:ext>
              </a:extLst>
            </p:cNvPr>
            <p:cNvSpPr>
              <a:spLocks noChangeArrowheads="1"/>
            </p:cNvSpPr>
            <p:nvPr/>
          </p:nvSpPr>
          <p:spPr bwMode="auto">
            <a:xfrm rot="908957">
              <a:off x="2268" y="1725"/>
              <a:ext cx="56" cy="10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45" name="Text Box 17">
            <a:extLst>
              <a:ext uri="{FF2B5EF4-FFF2-40B4-BE49-F238E27FC236}">
                <a16:creationId xmlns:a16="http://schemas.microsoft.com/office/drawing/2014/main" id="{19980E66-E2EB-C845-C30A-4C1952549877}"/>
              </a:ext>
            </a:extLst>
          </p:cNvPr>
          <p:cNvSpPr txBox="1">
            <a:spLocks noChangeArrowheads="1"/>
          </p:cNvSpPr>
          <p:nvPr/>
        </p:nvSpPr>
        <p:spPr bwMode="auto">
          <a:xfrm>
            <a:off x="2283952" y="90499"/>
            <a:ext cx="6481778"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p>
            <a:pPr eaLnBrk="0" fontAlgn="base" hangingPunct="0">
              <a:spcBef>
                <a:spcPct val="50000"/>
              </a:spcBef>
              <a:spcAft>
                <a:spcPct val="0"/>
              </a:spcAft>
              <a:defRPr/>
            </a:pPr>
            <a:r>
              <a:rPr lang="en-US" altLang="en-US" sz="6600" dirty="0">
                <a:solidFill>
                  <a:srgbClr val="FF0000"/>
                </a:solidFill>
                <a:highlight>
                  <a:srgbClr val="FFFF00"/>
                </a:highlight>
                <a:latin typeface="AIBouwsmaScript" pitchFamily="34" charset="0"/>
              </a:rPr>
              <a:t>January 22, 1973</a:t>
            </a:r>
          </a:p>
        </p:txBody>
      </p:sp>
      <p:sp>
        <p:nvSpPr>
          <p:cNvPr id="22549" name="Text Box 21">
            <a:extLst>
              <a:ext uri="{FF2B5EF4-FFF2-40B4-BE49-F238E27FC236}">
                <a16:creationId xmlns:a16="http://schemas.microsoft.com/office/drawing/2014/main" id="{08E3F101-1098-BB48-F26F-E13164735AD9}"/>
              </a:ext>
            </a:extLst>
          </p:cNvPr>
          <p:cNvSpPr txBox="1">
            <a:spLocks noChangeArrowheads="1"/>
          </p:cNvSpPr>
          <p:nvPr/>
        </p:nvSpPr>
        <p:spPr bwMode="auto">
          <a:xfrm>
            <a:off x="955588" y="1272441"/>
            <a:ext cx="10025450" cy="19389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ts val="4800"/>
              </a:lnSpc>
              <a:spcBef>
                <a:spcPct val="50000"/>
              </a:spcBef>
              <a:spcAft>
                <a:spcPct val="0"/>
              </a:spcAft>
              <a:defRPr/>
            </a:pPr>
            <a:r>
              <a:rPr lang="en-US" altLang="en-US" sz="4400" b="1" dirty="0">
                <a:solidFill>
                  <a:srgbClr val="FFFFFF"/>
                </a:solidFill>
                <a:latin typeface="Myriad Condensed" pitchFamily="34" charset="0"/>
              </a:rPr>
              <a:t>  Late term, 3</a:t>
            </a:r>
            <a:r>
              <a:rPr lang="en-US" altLang="en-US" sz="4400" b="1" baseline="30000" dirty="0">
                <a:solidFill>
                  <a:srgbClr val="FFFFFF"/>
                </a:solidFill>
                <a:latin typeface="Myriad Condensed" pitchFamily="34" charset="0"/>
              </a:rPr>
              <a:t>rd</a:t>
            </a:r>
            <a:r>
              <a:rPr lang="en-US" altLang="en-US" sz="4400" b="1" dirty="0">
                <a:solidFill>
                  <a:srgbClr val="FFFFFF"/>
                </a:solidFill>
                <a:latin typeface="Myriad Condensed" pitchFamily="34" charset="0"/>
              </a:rPr>
              <a:t> trimester abortions, were declared illegal unless the pregnancy threatened the life/health of the mother. </a:t>
            </a:r>
          </a:p>
        </p:txBody>
      </p:sp>
      <p:sp>
        <p:nvSpPr>
          <p:cNvPr id="22552" name="Text Box 24">
            <a:extLst>
              <a:ext uri="{FF2B5EF4-FFF2-40B4-BE49-F238E27FC236}">
                <a16:creationId xmlns:a16="http://schemas.microsoft.com/office/drawing/2014/main" id="{61BD0081-A3E8-2A94-3454-037208DF7F7E}"/>
              </a:ext>
            </a:extLst>
          </p:cNvPr>
          <p:cNvSpPr txBox="1">
            <a:spLocks noChangeArrowheads="1"/>
          </p:cNvSpPr>
          <p:nvPr/>
        </p:nvSpPr>
        <p:spPr bwMode="auto">
          <a:xfrm>
            <a:off x="683741" y="3733800"/>
            <a:ext cx="4802659" cy="923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lvl1pPr>
              <a:tabLst>
                <a:tab pos="49213" algn="l"/>
              </a:tabLst>
              <a:defRPr>
                <a:solidFill>
                  <a:schemeClr val="tx1"/>
                </a:solidFill>
                <a:latin typeface="Arial" panose="020B0604020202020204" pitchFamily="34" charset="0"/>
              </a:defRPr>
            </a:lvl1pPr>
            <a:lvl2pPr>
              <a:tabLst>
                <a:tab pos="49213" algn="l"/>
              </a:tabLst>
              <a:defRPr>
                <a:solidFill>
                  <a:schemeClr val="tx1"/>
                </a:solidFill>
                <a:latin typeface="Arial" panose="020B0604020202020204" pitchFamily="34" charset="0"/>
              </a:defRPr>
            </a:lvl2pPr>
            <a:lvl3pPr>
              <a:tabLst>
                <a:tab pos="49213" algn="l"/>
              </a:tabLst>
              <a:defRPr>
                <a:solidFill>
                  <a:schemeClr val="tx1"/>
                </a:solidFill>
                <a:latin typeface="Arial" panose="020B0604020202020204" pitchFamily="34" charset="0"/>
              </a:defRPr>
            </a:lvl3pPr>
            <a:lvl4pPr>
              <a:tabLst>
                <a:tab pos="49213" algn="l"/>
              </a:tabLst>
              <a:defRPr>
                <a:solidFill>
                  <a:schemeClr val="tx1"/>
                </a:solidFill>
                <a:latin typeface="Arial" panose="020B0604020202020204" pitchFamily="34" charset="0"/>
              </a:defRPr>
            </a:lvl4pPr>
            <a:lvl5pPr>
              <a:tabLst>
                <a:tab pos="49213" algn="l"/>
              </a:tabLst>
              <a:defRPr>
                <a:solidFill>
                  <a:schemeClr val="tx1"/>
                </a:solidFill>
                <a:latin typeface="Arial" panose="020B0604020202020204" pitchFamily="34" charset="0"/>
              </a:defRPr>
            </a:lvl5pPr>
            <a:lvl6pPr fontAlgn="base">
              <a:spcBef>
                <a:spcPct val="0"/>
              </a:spcBef>
              <a:spcAft>
                <a:spcPct val="0"/>
              </a:spcAft>
              <a:tabLst>
                <a:tab pos="49213" algn="l"/>
              </a:tabLst>
              <a:defRPr>
                <a:solidFill>
                  <a:schemeClr val="tx1"/>
                </a:solidFill>
                <a:latin typeface="Arial" panose="020B0604020202020204" pitchFamily="34" charset="0"/>
              </a:defRPr>
            </a:lvl6pPr>
            <a:lvl7pPr fontAlgn="base">
              <a:spcBef>
                <a:spcPct val="0"/>
              </a:spcBef>
              <a:spcAft>
                <a:spcPct val="0"/>
              </a:spcAft>
              <a:tabLst>
                <a:tab pos="49213" algn="l"/>
              </a:tabLst>
              <a:defRPr>
                <a:solidFill>
                  <a:schemeClr val="tx1"/>
                </a:solidFill>
                <a:latin typeface="Arial" panose="020B0604020202020204" pitchFamily="34" charset="0"/>
              </a:defRPr>
            </a:lvl7pPr>
            <a:lvl8pPr fontAlgn="base">
              <a:spcBef>
                <a:spcPct val="0"/>
              </a:spcBef>
              <a:spcAft>
                <a:spcPct val="0"/>
              </a:spcAft>
              <a:tabLst>
                <a:tab pos="49213" algn="l"/>
              </a:tabLst>
              <a:defRPr>
                <a:solidFill>
                  <a:schemeClr val="tx1"/>
                </a:solidFill>
                <a:latin typeface="Arial" panose="020B0604020202020204" pitchFamily="34" charset="0"/>
              </a:defRPr>
            </a:lvl8pPr>
            <a:lvl9pPr fontAlgn="base">
              <a:spcBef>
                <a:spcPct val="0"/>
              </a:spcBef>
              <a:spcAft>
                <a:spcPct val="0"/>
              </a:spcAft>
              <a:tabLst>
                <a:tab pos="49213" algn="l"/>
              </a:tabLs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5400" dirty="0">
                <a:solidFill>
                  <a:srgbClr val="FF0000"/>
                </a:solidFill>
                <a:highlight>
                  <a:srgbClr val="FFFF00"/>
                </a:highlight>
                <a:latin typeface="AIBouwsmaScript" pitchFamily="34" charset="0"/>
              </a:rPr>
              <a:t>Roe v. Wade</a:t>
            </a:r>
          </a:p>
        </p:txBody>
      </p:sp>
    </p:spTree>
    <p:extLst>
      <p:ext uri="{BB962C8B-B14F-4D97-AF65-F5344CB8AC3E}">
        <p14:creationId xmlns:p14="http://schemas.microsoft.com/office/powerpoint/2010/main" val="3290921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fade">
                                      <p:cBhvr>
                                        <p:cTn id="7" dur="1000"/>
                                        <p:tgtEl>
                                          <p:spTgt spid="2254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552"/>
                                        </p:tgtEl>
                                        <p:attrNameLst>
                                          <p:attrName>style.visibility</p:attrName>
                                        </p:attrNameLst>
                                      </p:cBhvr>
                                      <p:to>
                                        <p:strVal val="visible"/>
                                      </p:to>
                                    </p:set>
                                    <p:animEffect transition="in" filter="fade">
                                      <p:cBhvr>
                                        <p:cTn id="10" dur="2000"/>
                                        <p:tgtEl>
                                          <p:spTgt spid="22552"/>
                                        </p:tgtEl>
                                      </p:cBhvr>
                                    </p:animEffect>
                                    <p:anim calcmode="lin" valueType="num">
                                      <p:cBhvr>
                                        <p:cTn id="11" dur="2000" fill="hold"/>
                                        <p:tgtEl>
                                          <p:spTgt spid="22552"/>
                                        </p:tgtEl>
                                        <p:attrNameLst>
                                          <p:attrName>ppt_x</p:attrName>
                                        </p:attrNameLst>
                                      </p:cBhvr>
                                      <p:tavLst>
                                        <p:tav tm="0">
                                          <p:val>
                                            <p:strVal val="#ppt_x"/>
                                          </p:val>
                                        </p:tav>
                                        <p:tav tm="100000">
                                          <p:val>
                                            <p:strVal val="#ppt_x"/>
                                          </p:val>
                                        </p:tav>
                                      </p:tavLst>
                                    </p:anim>
                                    <p:anim calcmode="lin" valueType="num">
                                      <p:cBhvr>
                                        <p:cTn id="12" dur="2000" fill="hold"/>
                                        <p:tgtEl>
                                          <p:spTgt spid="22552"/>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49"/>
                                        </p:tgtEl>
                                        <p:attrNameLst>
                                          <p:attrName>style.visibility</p:attrName>
                                        </p:attrNameLst>
                                      </p:cBhvr>
                                      <p:to>
                                        <p:strVal val="visible"/>
                                      </p:to>
                                    </p:set>
                                    <p:animEffect transition="in" filter="fade">
                                      <p:cBhvr>
                                        <p:cTn id="17" dur="1000"/>
                                        <p:tgtEl>
                                          <p:spTgt spid="2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5" grpId="0"/>
      <p:bldP spid="22549" grpId="0"/>
      <p:bldP spid="2255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48" name="Text Box 20">
            <a:extLst>
              <a:ext uri="{FF2B5EF4-FFF2-40B4-BE49-F238E27FC236}">
                <a16:creationId xmlns:a16="http://schemas.microsoft.com/office/drawing/2014/main" id="{3F5DA999-F568-E53F-0571-25B586DEDC1D}"/>
              </a:ext>
            </a:extLst>
          </p:cNvPr>
          <p:cNvSpPr txBox="1">
            <a:spLocks noChangeArrowheads="1"/>
          </p:cNvSpPr>
          <p:nvPr/>
        </p:nvSpPr>
        <p:spPr bwMode="auto">
          <a:xfrm>
            <a:off x="6684963" y="111125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endParaRPr lang="en-US" altLang="en-US" sz="2400">
              <a:solidFill>
                <a:srgbClr val="000000"/>
              </a:solidFill>
              <a:latin typeface="Arial" panose="020B0604020202020204" pitchFamily="34" charset="0"/>
            </a:endParaRPr>
          </a:p>
        </p:txBody>
      </p:sp>
      <p:grpSp>
        <p:nvGrpSpPr>
          <p:cNvPr id="22555" name="Group 27">
            <a:extLst>
              <a:ext uri="{FF2B5EF4-FFF2-40B4-BE49-F238E27FC236}">
                <a16:creationId xmlns:a16="http://schemas.microsoft.com/office/drawing/2014/main" id="{3507BB8E-B437-DC70-0E5A-3EE23D87C3BC}"/>
              </a:ext>
            </a:extLst>
          </p:cNvPr>
          <p:cNvGrpSpPr>
            <a:grpSpLocks/>
          </p:cNvGrpSpPr>
          <p:nvPr/>
        </p:nvGrpSpPr>
        <p:grpSpPr bwMode="auto">
          <a:xfrm>
            <a:off x="3810000" y="1466850"/>
            <a:ext cx="7467600" cy="5467350"/>
            <a:chOff x="1632" y="-816"/>
            <a:chExt cx="4848" cy="3549"/>
          </a:xfrm>
        </p:grpSpPr>
        <p:sp>
          <p:nvSpPr>
            <p:cNvPr id="22556" name="Rectangle 28">
              <a:extLst>
                <a:ext uri="{FF2B5EF4-FFF2-40B4-BE49-F238E27FC236}">
                  <a16:creationId xmlns:a16="http://schemas.microsoft.com/office/drawing/2014/main" id="{899C3891-02CD-068C-F65F-CFA8B203F1F2}"/>
                </a:ext>
              </a:extLst>
            </p:cNvPr>
            <p:cNvSpPr>
              <a:spLocks noChangeArrowheads="1"/>
            </p:cNvSpPr>
            <p:nvPr/>
          </p:nvSpPr>
          <p:spPr bwMode="auto">
            <a:xfrm>
              <a:off x="1776" y="912"/>
              <a:ext cx="356" cy="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nvGrpSpPr>
            <p:cNvPr id="22557" name="Group 29">
              <a:extLst>
                <a:ext uri="{FF2B5EF4-FFF2-40B4-BE49-F238E27FC236}">
                  <a16:creationId xmlns:a16="http://schemas.microsoft.com/office/drawing/2014/main" id="{16E21BCC-0831-28C7-3548-5857F77814AA}"/>
                </a:ext>
              </a:extLst>
            </p:cNvPr>
            <p:cNvGrpSpPr>
              <a:grpSpLocks/>
            </p:cNvGrpSpPr>
            <p:nvPr/>
          </p:nvGrpSpPr>
          <p:grpSpPr bwMode="auto">
            <a:xfrm>
              <a:off x="1632" y="-816"/>
              <a:ext cx="4848" cy="3502"/>
              <a:chOff x="1632" y="-816"/>
              <a:chExt cx="4848" cy="3502"/>
            </a:xfrm>
          </p:grpSpPr>
          <p:grpSp>
            <p:nvGrpSpPr>
              <p:cNvPr id="22558" name="Group 30">
                <a:extLst>
                  <a:ext uri="{FF2B5EF4-FFF2-40B4-BE49-F238E27FC236}">
                    <a16:creationId xmlns:a16="http://schemas.microsoft.com/office/drawing/2014/main" id="{A54CDB88-0B3C-D396-09F6-C82EC59D0563}"/>
                  </a:ext>
                </a:extLst>
              </p:cNvPr>
              <p:cNvGrpSpPr>
                <a:grpSpLocks/>
              </p:cNvGrpSpPr>
              <p:nvPr/>
            </p:nvGrpSpPr>
            <p:grpSpPr bwMode="auto">
              <a:xfrm>
                <a:off x="1632" y="-816"/>
                <a:ext cx="4848" cy="3484"/>
                <a:chOff x="-96" y="1412"/>
                <a:chExt cx="4848" cy="3484"/>
              </a:xfrm>
            </p:grpSpPr>
            <p:pic>
              <p:nvPicPr>
                <p:cNvPr id="22559" name="Picture 31">
                  <a:extLst>
                    <a:ext uri="{FF2B5EF4-FFF2-40B4-BE49-F238E27FC236}">
                      <a16:creationId xmlns:a16="http://schemas.microsoft.com/office/drawing/2014/main" id="{9BACA894-505F-04B9-B900-08F1823BE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2" t="2240"/>
                <a:stretch>
                  <a:fillRect/>
                </a:stretch>
              </p:blipFill>
              <p:spPr bwMode="auto">
                <a:xfrm>
                  <a:off x="160" y="2142"/>
                  <a:ext cx="4208" cy="2754"/>
                </a:xfrm>
                <a:prstGeom prst="rect">
                  <a:avLst/>
                </a:prstGeom>
                <a:noFill/>
                <a:extLst>
                  <a:ext uri="{909E8E84-426E-40DD-AFC4-6F175D3DCCD1}">
                    <a14:hiddenFill xmlns:a14="http://schemas.microsoft.com/office/drawing/2010/main">
                      <a:solidFill>
                        <a:srgbClr val="FFFFFF"/>
                      </a:solidFill>
                    </a14:hiddenFill>
                  </a:ext>
                </a:extLst>
              </p:spPr>
            </p:pic>
            <p:sp>
              <p:nvSpPr>
                <p:cNvPr id="22560" name="Rectangle 32">
                  <a:extLst>
                    <a:ext uri="{FF2B5EF4-FFF2-40B4-BE49-F238E27FC236}">
                      <a16:creationId xmlns:a16="http://schemas.microsoft.com/office/drawing/2014/main" id="{043A93DE-2898-AB7F-BCC3-1907DEEEBC98}"/>
                    </a:ext>
                  </a:extLst>
                </p:cNvPr>
                <p:cNvSpPr>
                  <a:spLocks noChangeArrowheads="1"/>
                </p:cNvSpPr>
                <p:nvPr/>
              </p:nvSpPr>
              <p:spPr bwMode="auto">
                <a:xfrm rot="-2224486">
                  <a:off x="-96" y="2132"/>
                  <a:ext cx="172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1" name="Rectangle 33">
                  <a:extLst>
                    <a:ext uri="{FF2B5EF4-FFF2-40B4-BE49-F238E27FC236}">
                      <a16:creationId xmlns:a16="http://schemas.microsoft.com/office/drawing/2014/main" id="{9FB38D38-2ABC-AAFB-430F-699AE00349A9}"/>
                    </a:ext>
                  </a:extLst>
                </p:cNvPr>
                <p:cNvSpPr>
                  <a:spLocks noChangeArrowheads="1"/>
                </p:cNvSpPr>
                <p:nvPr/>
              </p:nvSpPr>
              <p:spPr bwMode="auto">
                <a:xfrm rot="-704159">
                  <a:off x="1296" y="1412"/>
                  <a:ext cx="2206"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2" name="Rectangle 34">
                  <a:extLst>
                    <a:ext uri="{FF2B5EF4-FFF2-40B4-BE49-F238E27FC236}">
                      <a16:creationId xmlns:a16="http://schemas.microsoft.com/office/drawing/2014/main" id="{A7B62D92-E51A-5342-1972-9BBB67F8F980}"/>
                    </a:ext>
                  </a:extLst>
                </p:cNvPr>
                <p:cNvSpPr>
                  <a:spLocks noChangeArrowheads="1"/>
                </p:cNvSpPr>
                <p:nvPr/>
              </p:nvSpPr>
              <p:spPr bwMode="auto">
                <a:xfrm>
                  <a:off x="96" y="2016"/>
                  <a:ext cx="720" cy="57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3" name="Rectangle 35">
                  <a:extLst>
                    <a:ext uri="{FF2B5EF4-FFF2-40B4-BE49-F238E27FC236}">
                      <a16:creationId xmlns:a16="http://schemas.microsoft.com/office/drawing/2014/main" id="{0F5FA443-36C1-77C5-73E2-48993ABFAE57}"/>
                    </a:ext>
                  </a:extLst>
                </p:cNvPr>
                <p:cNvSpPr>
                  <a:spLocks noChangeArrowheads="1"/>
                </p:cNvSpPr>
                <p:nvPr/>
              </p:nvSpPr>
              <p:spPr bwMode="auto">
                <a:xfrm rot="3767271">
                  <a:off x="3034" y="2266"/>
                  <a:ext cx="244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4" name="Rectangle 36">
                <a:extLst>
                  <a:ext uri="{FF2B5EF4-FFF2-40B4-BE49-F238E27FC236}">
                    <a16:creationId xmlns:a16="http://schemas.microsoft.com/office/drawing/2014/main" id="{F214D904-5AD2-122A-DE7E-6A0DB8AE060C}"/>
                  </a:ext>
                </a:extLst>
              </p:cNvPr>
              <p:cNvSpPr>
                <a:spLocks noChangeArrowheads="1"/>
              </p:cNvSpPr>
              <p:nvPr/>
            </p:nvSpPr>
            <p:spPr bwMode="auto">
              <a:xfrm rot="1013673">
                <a:off x="1723" y="1726"/>
                <a:ext cx="356" cy="96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5" name="Rectangle 37">
              <a:extLst>
                <a:ext uri="{FF2B5EF4-FFF2-40B4-BE49-F238E27FC236}">
                  <a16:creationId xmlns:a16="http://schemas.microsoft.com/office/drawing/2014/main" id="{7236D93A-643B-02F8-B47E-1CBD36D722E1}"/>
                </a:ext>
              </a:extLst>
            </p:cNvPr>
            <p:cNvSpPr>
              <a:spLocks noChangeArrowheads="1"/>
            </p:cNvSpPr>
            <p:nvPr/>
          </p:nvSpPr>
          <p:spPr bwMode="auto">
            <a:xfrm>
              <a:off x="1824" y="960"/>
              <a:ext cx="315" cy="86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6" name="Rectangle 38">
              <a:extLst>
                <a:ext uri="{FF2B5EF4-FFF2-40B4-BE49-F238E27FC236}">
                  <a16:creationId xmlns:a16="http://schemas.microsoft.com/office/drawing/2014/main" id="{6B1281D0-406B-F8E7-402B-2DD2CB024C8F}"/>
                </a:ext>
              </a:extLst>
            </p:cNvPr>
            <p:cNvSpPr>
              <a:spLocks noChangeArrowheads="1"/>
            </p:cNvSpPr>
            <p:nvPr/>
          </p:nvSpPr>
          <p:spPr bwMode="auto">
            <a:xfrm rot="-67434463">
              <a:off x="2040" y="1209"/>
              <a:ext cx="144"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7" name="Rectangle 39">
              <a:extLst>
                <a:ext uri="{FF2B5EF4-FFF2-40B4-BE49-F238E27FC236}">
                  <a16:creationId xmlns:a16="http://schemas.microsoft.com/office/drawing/2014/main" id="{F9AA4061-BC67-70C2-7359-DD5881DB3530}"/>
                </a:ext>
              </a:extLst>
            </p:cNvPr>
            <p:cNvSpPr>
              <a:spLocks noChangeArrowheads="1"/>
            </p:cNvSpPr>
            <p:nvPr/>
          </p:nvSpPr>
          <p:spPr bwMode="auto">
            <a:xfrm rot="326420">
              <a:off x="2112" y="1488"/>
              <a:ext cx="9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8" name="Rectangle 40">
              <a:extLst>
                <a:ext uri="{FF2B5EF4-FFF2-40B4-BE49-F238E27FC236}">
                  <a16:creationId xmlns:a16="http://schemas.microsoft.com/office/drawing/2014/main" id="{BAD766AA-9A62-477C-0021-904E167F0E08}"/>
                </a:ext>
              </a:extLst>
            </p:cNvPr>
            <p:cNvSpPr>
              <a:spLocks noChangeArrowheads="1"/>
            </p:cNvSpPr>
            <p:nvPr/>
          </p:nvSpPr>
          <p:spPr bwMode="auto">
            <a:xfrm rot="908957">
              <a:off x="2268" y="1725"/>
              <a:ext cx="56" cy="10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45" name="Text Box 17">
            <a:extLst>
              <a:ext uri="{FF2B5EF4-FFF2-40B4-BE49-F238E27FC236}">
                <a16:creationId xmlns:a16="http://schemas.microsoft.com/office/drawing/2014/main" id="{19980E66-E2EB-C845-C30A-4C1952549877}"/>
              </a:ext>
            </a:extLst>
          </p:cNvPr>
          <p:cNvSpPr txBox="1">
            <a:spLocks noChangeArrowheads="1"/>
          </p:cNvSpPr>
          <p:nvPr/>
        </p:nvSpPr>
        <p:spPr bwMode="auto">
          <a:xfrm>
            <a:off x="2852362" y="172674"/>
            <a:ext cx="7187491"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p>
            <a:pPr eaLnBrk="0" fontAlgn="base" hangingPunct="0">
              <a:spcBef>
                <a:spcPct val="50000"/>
              </a:spcBef>
              <a:spcAft>
                <a:spcPct val="0"/>
              </a:spcAft>
              <a:defRPr/>
            </a:pPr>
            <a:r>
              <a:rPr lang="en-US" altLang="en-US" sz="6600" dirty="0">
                <a:solidFill>
                  <a:srgbClr val="FF0000"/>
                </a:solidFill>
                <a:highlight>
                  <a:srgbClr val="FFFF00"/>
                </a:highlight>
                <a:latin typeface="AIBouwsmaScript" pitchFamily="34" charset="0"/>
              </a:rPr>
              <a:t>January 22, 1973</a:t>
            </a:r>
          </a:p>
        </p:txBody>
      </p:sp>
      <p:sp>
        <p:nvSpPr>
          <p:cNvPr id="22549" name="Text Box 21">
            <a:extLst>
              <a:ext uri="{FF2B5EF4-FFF2-40B4-BE49-F238E27FC236}">
                <a16:creationId xmlns:a16="http://schemas.microsoft.com/office/drawing/2014/main" id="{08E3F101-1098-BB48-F26F-E13164735AD9}"/>
              </a:ext>
            </a:extLst>
          </p:cNvPr>
          <p:cNvSpPr txBox="1">
            <a:spLocks noChangeArrowheads="1"/>
          </p:cNvSpPr>
          <p:nvPr/>
        </p:nvSpPr>
        <p:spPr bwMode="auto">
          <a:xfrm>
            <a:off x="1944087" y="1459522"/>
            <a:ext cx="9481751" cy="7078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ts val="4800"/>
              </a:lnSpc>
              <a:spcBef>
                <a:spcPct val="50000"/>
              </a:spcBef>
              <a:spcAft>
                <a:spcPct val="0"/>
              </a:spcAft>
              <a:defRPr/>
            </a:pPr>
            <a:r>
              <a:rPr lang="en-US" altLang="en-US" sz="4400" b="1" dirty="0">
                <a:solidFill>
                  <a:srgbClr val="FFFFFF"/>
                </a:solidFill>
                <a:latin typeface="Myriad Condensed" pitchFamily="34" charset="0"/>
              </a:rPr>
              <a:t>  Key concept = “Viability” </a:t>
            </a:r>
          </a:p>
        </p:txBody>
      </p:sp>
      <p:sp>
        <p:nvSpPr>
          <p:cNvPr id="22552" name="Text Box 24">
            <a:extLst>
              <a:ext uri="{FF2B5EF4-FFF2-40B4-BE49-F238E27FC236}">
                <a16:creationId xmlns:a16="http://schemas.microsoft.com/office/drawing/2014/main" id="{61BD0081-A3E8-2A94-3454-037208DF7F7E}"/>
              </a:ext>
            </a:extLst>
          </p:cNvPr>
          <p:cNvSpPr txBox="1">
            <a:spLocks noChangeArrowheads="1"/>
          </p:cNvSpPr>
          <p:nvPr/>
        </p:nvSpPr>
        <p:spPr bwMode="auto">
          <a:xfrm>
            <a:off x="752140" y="3261019"/>
            <a:ext cx="4514335" cy="923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lvl1pPr>
              <a:tabLst>
                <a:tab pos="49213" algn="l"/>
              </a:tabLst>
              <a:defRPr>
                <a:solidFill>
                  <a:schemeClr val="tx1"/>
                </a:solidFill>
                <a:latin typeface="Arial" panose="020B0604020202020204" pitchFamily="34" charset="0"/>
              </a:defRPr>
            </a:lvl1pPr>
            <a:lvl2pPr>
              <a:tabLst>
                <a:tab pos="49213" algn="l"/>
              </a:tabLst>
              <a:defRPr>
                <a:solidFill>
                  <a:schemeClr val="tx1"/>
                </a:solidFill>
                <a:latin typeface="Arial" panose="020B0604020202020204" pitchFamily="34" charset="0"/>
              </a:defRPr>
            </a:lvl2pPr>
            <a:lvl3pPr>
              <a:tabLst>
                <a:tab pos="49213" algn="l"/>
              </a:tabLst>
              <a:defRPr>
                <a:solidFill>
                  <a:schemeClr val="tx1"/>
                </a:solidFill>
                <a:latin typeface="Arial" panose="020B0604020202020204" pitchFamily="34" charset="0"/>
              </a:defRPr>
            </a:lvl3pPr>
            <a:lvl4pPr>
              <a:tabLst>
                <a:tab pos="49213" algn="l"/>
              </a:tabLst>
              <a:defRPr>
                <a:solidFill>
                  <a:schemeClr val="tx1"/>
                </a:solidFill>
                <a:latin typeface="Arial" panose="020B0604020202020204" pitchFamily="34" charset="0"/>
              </a:defRPr>
            </a:lvl4pPr>
            <a:lvl5pPr>
              <a:tabLst>
                <a:tab pos="49213" algn="l"/>
              </a:tabLst>
              <a:defRPr>
                <a:solidFill>
                  <a:schemeClr val="tx1"/>
                </a:solidFill>
                <a:latin typeface="Arial" panose="020B0604020202020204" pitchFamily="34" charset="0"/>
              </a:defRPr>
            </a:lvl5pPr>
            <a:lvl6pPr fontAlgn="base">
              <a:spcBef>
                <a:spcPct val="0"/>
              </a:spcBef>
              <a:spcAft>
                <a:spcPct val="0"/>
              </a:spcAft>
              <a:tabLst>
                <a:tab pos="49213" algn="l"/>
              </a:tabLst>
              <a:defRPr>
                <a:solidFill>
                  <a:schemeClr val="tx1"/>
                </a:solidFill>
                <a:latin typeface="Arial" panose="020B0604020202020204" pitchFamily="34" charset="0"/>
              </a:defRPr>
            </a:lvl6pPr>
            <a:lvl7pPr fontAlgn="base">
              <a:spcBef>
                <a:spcPct val="0"/>
              </a:spcBef>
              <a:spcAft>
                <a:spcPct val="0"/>
              </a:spcAft>
              <a:tabLst>
                <a:tab pos="49213" algn="l"/>
              </a:tabLst>
              <a:defRPr>
                <a:solidFill>
                  <a:schemeClr val="tx1"/>
                </a:solidFill>
                <a:latin typeface="Arial" panose="020B0604020202020204" pitchFamily="34" charset="0"/>
              </a:defRPr>
            </a:lvl7pPr>
            <a:lvl8pPr fontAlgn="base">
              <a:spcBef>
                <a:spcPct val="0"/>
              </a:spcBef>
              <a:spcAft>
                <a:spcPct val="0"/>
              </a:spcAft>
              <a:tabLst>
                <a:tab pos="49213" algn="l"/>
              </a:tabLst>
              <a:defRPr>
                <a:solidFill>
                  <a:schemeClr val="tx1"/>
                </a:solidFill>
                <a:latin typeface="Arial" panose="020B0604020202020204" pitchFamily="34" charset="0"/>
              </a:defRPr>
            </a:lvl8pPr>
            <a:lvl9pPr fontAlgn="base">
              <a:spcBef>
                <a:spcPct val="0"/>
              </a:spcBef>
              <a:spcAft>
                <a:spcPct val="0"/>
              </a:spcAft>
              <a:tabLst>
                <a:tab pos="49213" algn="l"/>
              </a:tabLs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5400" dirty="0">
                <a:solidFill>
                  <a:srgbClr val="FF0000"/>
                </a:solidFill>
                <a:highlight>
                  <a:srgbClr val="FFFF00"/>
                </a:highlight>
                <a:latin typeface="AIBouwsmaScript" pitchFamily="34" charset="0"/>
              </a:rPr>
              <a:t>Roe v. Wade</a:t>
            </a:r>
          </a:p>
        </p:txBody>
      </p:sp>
      <p:sp>
        <p:nvSpPr>
          <p:cNvPr id="20" name="Text Box 21">
            <a:extLst>
              <a:ext uri="{FF2B5EF4-FFF2-40B4-BE49-F238E27FC236}">
                <a16:creationId xmlns:a16="http://schemas.microsoft.com/office/drawing/2014/main" id="{79C2E16D-EE57-C0E5-676C-87AD451D7765}"/>
              </a:ext>
            </a:extLst>
          </p:cNvPr>
          <p:cNvSpPr txBox="1">
            <a:spLocks noChangeArrowheads="1"/>
          </p:cNvSpPr>
          <p:nvPr/>
        </p:nvSpPr>
        <p:spPr bwMode="auto">
          <a:xfrm>
            <a:off x="136356" y="2114053"/>
            <a:ext cx="11997979" cy="7078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ts val="4800"/>
              </a:lnSpc>
              <a:spcBef>
                <a:spcPct val="50000"/>
              </a:spcBef>
              <a:spcAft>
                <a:spcPct val="0"/>
              </a:spcAft>
              <a:defRPr/>
            </a:pPr>
            <a:r>
              <a:rPr lang="en-US" altLang="en-US" sz="4400" b="1" dirty="0">
                <a:solidFill>
                  <a:srgbClr val="FFFFFF"/>
                </a:solidFill>
                <a:latin typeface="Myriad Condensed" pitchFamily="34" charset="0"/>
              </a:rPr>
              <a:t>  Problem is this standard is obscure and arbitrary. </a:t>
            </a:r>
          </a:p>
        </p:txBody>
      </p:sp>
    </p:spTree>
    <p:extLst>
      <p:ext uri="{BB962C8B-B14F-4D97-AF65-F5344CB8AC3E}">
        <p14:creationId xmlns:p14="http://schemas.microsoft.com/office/powerpoint/2010/main" val="39970498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fade">
                                      <p:cBhvr>
                                        <p:cTn id="7" dur="1000"/>
                                        <p:tgtEl>
                                          <p:spTgt spid="2254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552"/>
                                        </p:tgtEl>
                                        <p:attrNameLst>
                                          <p:attrName>style.visibility</p:attrName>
                                        </p:attrNameLst>
                                      </p:cBhvr>
                                      <p:to>
                                        <p:strVal val="visible"/>
                                      </p:to>
                                    </p:set>
                                    <p:animEffect transition="in" filter="fade">
                                      <p:cBhvr>
                                        <p:cTn id="10" dur="2000"/>
                                        <p:tgtEl>
                                          <p:spTgt spid="22552"/>
                                        </p:tgtEl>
                                      </p:cBhvr>
                                    </p:animEffect>
                                    <p:anim calcmode="lin" valueType="num">
                                      <p:cBhvr>
                                        <p:cTn id="11" dur="2000" fill="hold"/>
                                        <p:tgtEl>
                                          <p:spTgt spid="22552"/>
                                        </p:tgtEl>
                                        <p:attrNameLst>
                                          <p:attrName>ppt_x</p:attrName>
                                        </p:attrNameLst>
                                      </p:cBhvr>
                                      <p:tavLst>
                                        <p:tav tm="0">
                                          <p:val>
                                            <p:strVal val="#ppt_x"/>
                                          </p:val>
                                        </p:tav>
                                        <p:tav tm="100000">
                                          <p:val>
                                            <p:strVal val="#ppt_x"/>
                                          </p:val>
                                        </p:tav>
                                      </p:tavLst>
                                    </p:anim>
                                    <p:anim calcmode="lin" valueType="num">
                                      <p:cBhvr>
                                        <p:cTn id="12" dur="2000" fill="hold"/>
                                        <p:tgtEl>
                                          <p:spTgt spid="22552"/>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49"/>
                                        </p:tgtEl>
                                        <p:attrNameLst>
                                          <p:attrName>style.visibility</p:attrName>
                                        </p:attrNameLst>
                                      </p:cBhvr>
                                      <p:to>
                                        <p:strVal val="visible"/>
                                      </p:to>
                                    </p:set>
                                    <p:animEffect transition="in" filter="fade">
                                      <p:cBhvr>
                                        <p:cTn id="17" dur="1000"/>
                                        <p:tgtEl>
                                          <p:spTgt spid="225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5" grpId="0"/>
      <p:bldP spid="22549" grpId="0"/>
      <p:bldP spid="22552"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48" name="Text Box 20">
            <a:extLst>
              <a:ext uri="{FF2B5EF4-FFF2-40B4-BE49-F238E27FC236}">
                <a16:creationId xmlns:a16="http://schemas.microsoft.com/office/drawing/2014/main" id="{3F5DA999-F568-E53F-0571-25B586DEDC1D}"/>
              </a:ext>
            </a:extLst>
          </p:cNvPr>
          <p:cNvSpPr txBox="1">
            <a:spLocks noChangeArrowheads="1"/>
          </p:cNvSpPr>
          <p:nvPr/>
        </p:nvSpPr>
        <p:spPr bwMode="auto">
          <a:xfrm>
            <a:off x="6684963" y="111125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endParaRPr lang="en-US" altLang="en-US" sz="2400">
              <a:solidFill>
                <a:srgbClr val="000000"/>
              </a:solidFill>
              <a:latin typeface="Arial" panose="020B0604020202020204" pitchFamily="34" charset="0"/>
            </a:endParaRPr>
          </a:p>
        </p:txBody>
      </p:sp>
      <p:grpSp>
        <p:nvGrpSpPr>
          <p:cNvPr id="22555" name="Group 27">
            <a:extLst>
              <a:ext uri="{FF2B5EF4-FFF2-40B4-BE49-F238E27FC236}">
                <a16:creationId xmlns:a16="http://schemas.microsoft.com/office/drawing/2014/main" id="{3507BB8E-B437-DC70-0E5A-3EE23D87C3BC}"/>
              </a:ext>
            </a:extLst>
          </p:cNvPr>
          <p:cNvGrpSpPr>
            <a:grpSpLocks/>
          </p:cNvGrpSpPr>
          <p:nvPr/>
        </p:nvGrpSpPr>
        <p:grpSpPr bwMode="auto">
          <a:xfrm>
            <a:off x="3810000" y="1466850"/>
            <a:ext cx="7467600" cy="5467350"/>
            <a:chOff x="1632" y="-816"/>
            <a:chExt cx="4848" cy="3549"/>
          </a:xfrm>
        </p:grpSpPr>
        <p:sp>
          <p:nvSpPr>
            <p:cNvPr id="22556" name="Rectangle 28">
              <a:extLst>
                <a:ext uri="{FF2B5EF4-FFF2-40B4-BE49-F238E27FC236}">
                  <a16:creationId xmlns:a16="http://schemas.microsoft.com/office/drawing/2014/main" id="{899C3891-02CD-068C-F65F-CFA8B203F1F2}"/>
                </a:ext>
              </a:extLst>
            </p:cNvPr>
            <p:cNvSpPr>
              <a:spLocks noChangeArrowheads="1"/>
            </p:cNvSpPr>
            <p:nvPr/>
          </p:nvSpPr>
          <p:spPr bwMode="auto">
            <a:xfrm>
              <a:off x="1776" y="912"/>
              <a:ext cx="356" cy="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nvGrpSpPr>
            <p:cNvPr id="22557" name="Group 29">
              <a:extLst>
                <a:ext uri="{FF2B5EF4-FFF2-40B4-BE49-F238E27FC236}">
                  <a16:creationId xmlns:a16="http://schemas.microsoft.com/office/drawing/2014/main" id="{16E21BCC-0831-28C7-3548-5857F77814AA}"/>
                </a:ext>
              </a:extLst>
            </p:cNvPr>
            <p:cNvGrpSpPr>
              <a:grpSpLocks/>
            </p:cNvGrpSpPr>
            <p:nvPr/>
          </p:nvGrpSpPr>
          <p:grpSpPr bwMode="auto">
            <a:xfrm>
              <a:off x="1632" y="-816"/>
              <a:ext cx="4848" cy="3502"/>
              <a:chOff x="1632" y="-816"/>
              <a:chExt cx="4848" cy="3502"/>
            </a:xfrm>
          </p:grpSpPr>
          <p:grpSp>
            <p:nvGrpSpPr>
              <p:cNvPr id="22558" name="Group 30">
                <a:extLst>
                  <a:ext uri="{FF2B5EF4-FFF2-40B4-BE49-F238E27FC236}">
                    <a16:creationId xmlns:a16="http://schemas.microsoft.com/office/drawing/2014/main" id="{A54CDB88-0B3C-D396-09F6-C82EC59D0563}"/>
                  </a:ext>
                </a:extLst>
              </p:cNvPr>
              <p:cNvGrpSpPr>
                <a:grpSpLocks/>
              </p:cNvGrpSpPr>
              <p:nvPr/>
            </p:nvGrpSpPr>
            <p:grpSpPr bwMode="auto">
              <a:xfrm>
                <a:off x="1632" y="-816"/>
                <a:ext cx="4848" cy="3484"/>
                <a:chOff x="-96" y="1412"/>
                <a:chExt cx="4848" cy="3484"/>
              </a:xfrm>
            </p:grpSpPr>
            <p:pic>
              <p:nvPicPr>
                <p:cNvPr id="22559" name="Picture 31">
                  <a:extLst>
                    <a:ext uri="{FF2B5EF4-FFF2-40B4-BE49-F238E27FC236}">
                      <a16:creationId xmlns:a16="http://schemas.microsoft.com/office/drawing/2014/main" id="{9BACA894-505F-04B9-B900-08F1823BE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2" t="2240"/>
                <a:stretch>
                  <a:fillRect/>
                </a:stretch>
              </p:blipFill>
              <p:spPr bwMode="auto">
                <a:xfrm>
                  <a:off x="160" y="2142"/>
                  <a:ext cx="4208" cy="2754"/>
                </a:xfrm>
                <a:prstGeom prst="rect">
                  <a:avLst/>
                </a:prstGeom>
                <a:noFill/>
                <a:extLst>
                  <a:ext uri="{909E8E84-426E-40DD-AFC4-6F175D3DCCD1}">
                    <a14:hiddenFill xmlns:a14="http://schemas.microsoft.com/office/drawing/2010/main">
                      <a:solidFill>
                        <a:srgbClr val="FFFFFF"/>
                      </a:solidFill>
                    </a14:hiddenFill>
                  </a:ext>
                </a:extLst>
              </p:spPr>
            </p:pic>
            <p:sp>
              <p:nvSpPr>
                <p:cNvPr id="22560" name="Rectangle 32">
                  <a:extLst>
                    <a:ext uri="{FF2B5EF4-FFF2-40B4-BE49-F238E27FC236}">
                      <a16:creationId xmlns:a16="http://schemas.microsoft.com/office/drawing/2014/main" id="{043A93DE-2898-AB7F-BCC3-1907DEEEBC98}"/>
                    </a:ext>
                  </a:extLst>
                </p:cNvPr>
                <p:cNvSpPr>
                  <a:spLocks noChangeArrowheads="1"/>
                </p:cNvSpPr>
                <p:nvPr/>
              </p:nvSpPr>
              <p:spPr bwMode="auto">
                <a:xfrm rot="-2224486">
                  <a:off x="-96" y="2132"/>
                  <a:ext cx="172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1" name="Rectangle 33">
                  <a:extLst>
                    <a:ext uri="{FF2B5EF4-FFF2-40B4-BE49-F238E27FC236}">
                      <a16:creationId xmlns:a16="http://schemas.microsoft.com/office/drawing/2014/main" id="{9FB38D38-2ABC-AAFB-430F-699AE00349A9}"/>
                    </a:ext>
                  </a:extLst>
                </p:cNvPr>
                <p:cNvSpPr>
                  <a:spLocks noChangeArrowheads="1"/>
                </p:cNvSpPr>
                <p:nvPr/>
              </p:nvSpPr>
              <p:spPr bwMode="auto">
                <a:xfrm rot="-704159">
                  <a:off x="1296" y="1412"/>
                  <a:ext cx="2206"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2" name="Rectangle 34">
                  <a:extLst>
                    <a:ext uri="{FF2B5EF4-FFF2-40B4-BE49-F238E27FC236}">
                      <a16:creationId xmlns:a16="http://schemas.microsoft.com/office/drawing/2014/main" id="{A7B62D92-E51A-5342-1972-9BBB67F8F980}"/>
                    </a:ext>
                  </a:extLst>
                </p:cNvPr>
                <p:cNvSpPr>
                  <a:spLocks noChangeArrowheads="1"/>
                </p:cNvSpPr>
                <p:nvPr/>
              </p:nvSpPr>
              <p:spPr bwMode="auto">
                <a:xfrm>
                  <a:off x="96" y="2016"/>
                  <a:ext cx="720" cy="57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3" name="Rectangle 35">
                  <a:extLst>
                    <a:ext uri="{FF2B5EF4-FFF2-40B4-BE49-F238E27FC236}">
                      <a16:creationId xmlns:a16="http://schemas.microsoft.com/office/drawing/2014/main" id="{0F5FA443-36C1-77C5-73E2-48993ABFAE57}"/>
                    </a:ext>
                  </a:extLst>
                </p:cNvPr>
                <p:cNvSpPr>
                  <a:spLocks noChangeArrowheads="1"/>
                </p:cNvSpPr>
                <p:nvPr/>
              </p:nvSpPr>
              <p:spPr bwMode="auto">
                <a:xfrm rot="3767271">
                  <a:off x="3034" y="2266"/>
                  <a:ext cx="2448" cy="9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4" name="Rectangle 36">
                <a:extLst>
                  <a:ext uri="{FF2B5EF4-FFF2-40B4-BE49-F238E27FC236}">
                    <a16:creationId xmlns:a16="http://schemas.microsoft.com/office/drawing/2014/main" id="{F214D904-5AD2-122A-DE7E-6A0DB8AE060C}"/>
                  </a:ext>
                </a:extLst>
              </p:cNvPr>
              <p:cNvSpPr>
                <a:spLocks noChangeArrowheads="1"/>
              </p:cNvSpPr>
              <p:nvPr/>
            </p:nvSpPr>
            <p:spPr bwMode="auto">
              <a:xfrm rot="1013673">
                <a:off x="1723" y="1726"/>
                <a:ext cx="356" cy="96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65" name="Rectangle 37">
              <a:extLst>
                <a:ext uri="{FF2B5EF4-FFF2-40B4-BE49-F238E27FC236}">
                  <a16:creationId xmlns:a16="http://schemas.microsoft.com/office/drawing/2014/main" id="{7236D93A-643B-02F8-B47E-1CBD36D722E1}"/>
                </a:ext>
              </a:extLst>
            </p:cNvPr>
            <p:cNvSpPr>
              <a:spLocks noChangeArrowheads="1"/>
            </p:cNvSpPr>
            <p:nvPr/>
          </p:nvSpPr>
          <p:spPr bwMode="auto">
            <a:xfrm>
              <a:off x="1824" y="960"/>
              <a:ext cx="315" cy="86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6" name="Rectangle 38">
              <a:extLst>
                <a:ext uri="{FF2B5EF4-FFF2-40B4-BE49-F238E27FC236}">
                  <a16:creationId xmlns:a16="http://schemas.microsoft.com/office/drawing/2014/main" id="{6B1281D0-406B-F8E7-402B-2DD2CB024C8F}"/>
                </a:ext>
              </a:extLst>
            </p:cNvPr>
            <p:cNvSpPr>
              <a:spLocks noChangeArrowheads="1"/>
            </p:cNvSpPr>
            <p:nvPr/>
          </p:nvSpPr>
          <p:spPr bwMode="auto">
            <a:xfrm rot="-67434463">
              <a:off x="2040" y="1209"/>
              <a:ext cx="144"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7" name="Rectangle 39">
              <a:extLst>
                <a:ext uri="{FF2B5EF4-FFF2-40B4-BE49-F238E27FC236}">
                  <a16:creationId xmlns:a16="http://schemas.microsoft.com/office/drawing/2014/main" id="{F9AA4061-BC67-70C2-7359-DD5881DB3530}"/>
                </a:ext>
              </a:extLst>
            </p:cNvPr>
            <p:cNvSpPr>
              <a:spLocks noChangeArrowheads="1"/>
            </p:cNvSpPr>
            <p:nvPr/>
          </p:nvSpPr>
          <p:spPr bwMode="auto">
            <a:xfrm rot="326420">
              <a:off x="2112" y="1488"/>
              <a:ext cx="9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2568" name="Rectangle 40">
              <a:extLst>
                <a:ext uri="{FF2B5EF4-FFF2-40B4-BE49-F238E27FC236}">
                  <a16:creationId xmlns:a16="http://schemas.microsoft.com/office/drawing/2014/main" id="{BAD766AA-9A62-477C-0021-904E167F0E08}"/>
                </a:ext>
              </a:extLst>
            </p:cNvPr>
            <p:cNvSpPr>
              <a:spLocks noChangeArrowheads="1"/>
            </p:cNvSpPr>
            <p:nvPr/>
          </p:nvSpPr>
          <p:spPr bwMode="auto">
            <a:xfrm rot="908957">
              <a:off x="2268" y="1725"/>
              <a:ext cx="56" cy="100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grpSp>
      <p:sp>
        <p:nvSpPr>
          <p:cNvPr id="22545" name="Text Box 17">
            <a:extLst>
              <a:ext uri="{FF2B5EF4-FFF2-40B4-BE49-F238E27FC236}">
                <a16:creationId xmlns:a16="http://schemas.microsoft.com/office/drawing/2014/main" id="{19980E66-E2EB-C845-C30A-4C1952549877}"/>
              </a:ext>
            </a:extLst>
          </p:cNvPr>
          <p:cNvSpPr txBox="1">
            <a:spLocks noChangeArrowheads="1"/>
          </p:cNvSpPr>
          <p:nvPr/>
        </p:nvSpPr>
        <p:spPr bwMode="auto">
          <a:xfrm>
            <a:off x="2989665" y="92629"/>
            <a:ext cx="6481778"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p>
            <a:pPr eaLnBrk="0" fontAlgn="base" hangingPunct="0">
              <a:spcBef>
                <a:spcPct val="50000"/>
              </a:spcBef>
              <a:spcAft>
                <a:spcPct val="0"/>
              </a:spcAft>
              <a:defRPr/>
            </a:pPr>
            <a:r>
              <a:rPr lang="en-US" altLang="en-US" sz="6600" dirty="0">
                <a:solidFill>
                  <a:srgbClr val="FF0000"/>
                </a:solidFill>
                <a:highlight>
                  <a:srgbClr val="FFFF00"/>
                </a:highlight>
                <a:latin typeface="AIBouwsmaScript" pitchFamily="34" charset="0"/>
              </a:rPr>
              <a:t>January 22, 1973</a:t>
            </a:r>
          </a:p>
        </p:txBody>
      </p:sp>
      <p:sp>
        <p:nvSpPr>
          <p:cNvPr id="22549" name="Text Box 21">
            <a:extLst>
              <a:ext uri="{FF2B5EF4-FFF2-40B4-BE49-F238E27FC236}">
                <a16:creationId xmlns:a16="http://schemas.microsoft.com/office/drawing/2014/main" id="{08E3F101-1098-BB48-F26F-E13164735AD9}"/>
              </a:ext>
            </a:extLst>
          </p:cNvPr>
          <p:cNvSpPr txBox="1">
            <a:spLocks noChangeArrowheads="1"/>
          </p:cNvSpPr>
          <p:nvPr/>
        </p:nvSpPr>
        <p:spPr bwMode="auto">
          <a:xfrm>
            <a:off x="667266" y="1309463"/>
            <a:ext cx="10717426" cy="132343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ts val="4800"/>
              </a:lnSpc>
              <a:spcBef>
                <a:spcPct val="50000"/>
              </a:spcBef>
              <a:spcAft>
                <a:spcPct val="0"/>
              </a:spcAft>
              <a:defRPr/>
            </a:pPr>
            <a:r>
              <a:rPr lang="en-US" altLang="en-US" sz="4400" b="1" dirty="0">
                <a:solidFill>
                  <a:srgbClr val="FFFFFF"/>
                </a:solidFill>
                <a:latin typeface="Myriad Condensed" pitchFamily="34" charset="0"/>
              </a:rPr>
              <a:t>  What about the elderly, the terminally ill, and the handicapped?  </a:t>
            </a:r>
          </a:p>
        </p:txBody>
      </p:sp>
      <p:sp>
        <p:nvSpPr>
          <p:cNvPr id="22552" name="Text Box 24">
            <a:extLst>
              <a:ext uri="{FF2B5EF4-FFF2-40B4-BE49-F238E27FC236}">
                <a16:creationId xmlns:a16="http://schemas.microsoft.com/office/drawing/2014/main" id="{61BD0081-A3E8-2A94-3454-037208DF7F7E}"/>
              </a:ext>
            </a:extLst>
          </p:cNvPr>
          <p:cNvSpPr txBox="1">
            <a:spLocks noChangeArrowheads="1"/>
          </p:cNvSpPr>
          <p:nvPr/>
        </p:nvSpPr>
        <p:spPr bwMode="auto">
          <a:xfrm>
            <a:off x="551936" y="3733800"/>
            <a:ext cx="3738044" cy="92333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lvl1pPr>
              <a:tabLst>
                <a:tab pos="49213" algn="l"/>
              </a:tabLst>
              <a:defRPr>
                <a:solidFill>
                  <a:schemeClr val="tx1"/>
                </a:solidFill>
                <a:latin typeface="Arial" panose="020B0604020202020204" pitchFamily="34" charset="0"/>
              </a:defRPr>
            </a:lvl1pPr>
            <a:lvl2pPr>
              <a:tabLst>
                <a:tab pos="49213" algn="l"/>
              </a:tabLst>
              <a:defRPr>
                <a:solidFill>
                  <a:schemeClr val="tx1"/>
                </a:solidFill>
                <a:latin typeface="Arial" panose="020B0604020202020204" pitchFamily="34" charset="0"/>
              </a:defRPr>
            </a:lvl2pPr>
            <a:lvl3pPr>
              <a:tabLst>
                <a:tab pos="49213" algn="l"/>
              </a:tabLst>
              <a:defRPr>
                <a:solidFill>
                  <a:schemeClr val="tx1"/>
                </a:solidFill>
                <a:latin typeface="Arial" panose="020B0604020202020204" pitchFamily="34" charset="0"/>
              </a:defRPr>
            </a:lvl3pPr>
            <a:lvl4pPr>
              <a:tabLst>
                <a:tab pos="49213" algn="l"/>
              </a:tabLst>
              <a:defRPr>
                <a:solidFill>
                  <a:schemeClr val="tx1"/>
                </a:solidFill>
                <a:latin typeface="Arial" panose="020B0604020202020204" pitchFamily="34" charset="0"/>
              </a:defRPr>
            </a:lvl4pPr>
            <a:lvl5pPr>
              <a:tabLst>
                <a:tab pos="49213" algn="l"/>
              </a:tabLst>
              <a:defRPr>
                <a:solidFill>
                  <a:schemeClr val="tx1"/>
                </a:solidFill>
                <a:latin typeface="Arial" panose="020B0604020202020204" pitchFamily="34" charset="0"/>
              </a:defRPr>
            </a:lvl5pPr>
            <a:lvl6pPr fontAlgn="base">
              <a:spcBef>
                <a:spcPct val="0"/>
              </a:spcBef>
              <a:spcAft>
                <a:spcPct val="0"/>
              </a:spcAft>
              <a:tabLst>
                <a:tab pos="49213" algn="l"/>
              </a:tabLst>
              <a:defRPr>
                <a:solidFill>
                  <a:schemeClr val="tx1"/>
                </a:solidFill>
                <a:latin typeface="Arial" panose="020B0604020202020204" pitchFamily="34" charset="0"/>
              </a:defRPr>
            </a:lvl6pPr>
            <a:lvl7pPr fontAlgn="base">
              <a:spcBef>
                <a:spcPct val="0"/>
              </a:spcBef>
              <a:spcAft>
                <a:spcPct val="0"/>
              </a:spcAft>
              <a:tabLst>
                <a:tab pos="49213" algn="l"/>
              </a:tabLst>
              <a:defRPr>
                <a:solidFill>
                  <a:schemeClr val="tx1"/>
                </a:solidFill>
                <a:latin typeface="Arial" panose="020B0604020202020204" pitchFamily="34" charset="0"/>
              </a:defRPr>
            </a:lvl7pPr>
            <a:lvl8pPr fontAlgn="base">
              <a:spcBef>
                <a:spcPct val="0"/>
              </a:spcBef>
              <a:spcAft>
                <a:spcPct val="0"/>
              </a:spcAft>
              <a:tabLst>
                <a:tab pos="49213" algn="l"/>
              </a:tabLst>
              <a:defRPr>
                <a:solidFill>
                  <a:schemeClr val="tx1"/>
                </a:solidFill>
                <a:latin typeface="Arial" panose="020B0604020202020204" pitchFamily="34" charset="0"/>
              </a:defRPr>
            </a:lvl8pPr>
            <a:lvl9pPr fontAlgn="base">
              <a:spcBef>
                <a:spcPct val="0"/>
              </a:spcBef>
              <a:spcAft>
                <a:spcPct val="0"/>
              </a:spcAft>
              <a:tabLst>
                <a:tab pos="49213" algn="l"/>
              </a:tabLs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5400" dirty="0">
                <a:solidFill>
                  <a:srgbClr val="FF0000"/>
                </a:solidFill>
                <a:highlight>
                  <a:srgbClr val="FFFF00"/>
                </a:highlight>
                <a:latin typeface="AIBouwsmaScript" pitchFamily="34" charset="0"/>
              </a:rPr>
              <a:t>Roe v. Wade</a:t>
            </a:r>
          </a:p>
        </p:txBody>
      </p:sp>
    </p:spTree>
    <p:extLst>
      <p:ext uri="{BB962C8B-B14F-4D97-AF65-F5344CB8AC3E}">
        <p14:creationId xmlns:p14="http://schemas.microsoft.com/office/powerpoint/2010/main" val="2521548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fade">
                                      <p:cBhvr>
                                        <p:cTn id="7" dur="1000"/>
                                        <p:tgtEl>
                                          <p:spTgt spid="2254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2552"/>
                                        </p:tgtEl>
                                        <p:attrNameLst>
                                          <p:attrName>style.visibility</p:attrName>
                                        </p:attrNameLst>
                                      </p:cBhvr>
                                      <p:to>
                                        <p:strVal val="visible"/>
                                      </p:to>
                                    </p:set>
                                    <p:animEffect transition="in" filter="fade">
                                      <p:cBhvr>
                                        <p:cTn id="10" dur="2000"/>
                                        <p:tgtEl>
                                          <p:spTgt spid="22552"/>
                                        </p:tgtEl>
                                      </p:cBhvr>
                                    </p:animEffect>
                                    <p:anim calcmode="lin" valueType="num">
                                      <p:cBhvr>
                                        <p:cTn id="11" dur="2000" fill="hold"/>
                                        <p:tgtEl>
                                          <p:spTgt spid="22552"/>
                                        </p:tgtEl>
                                        <p:attrNameLst>
                                          <p:attrName>ppt_x</p:attrName>
                                        </p:attrNameLst>
                                      </p:cBhvr>
                                      <p:tavLst>
                                        <p:tav tm="0">
                                          <p:val>
                                            <p:strVal val="#ppt_x"/>
                                          </p:val>
                                        </p:tav>
                                        <p:tav tm="100000">
                                          <p:val>
                                            <p:strVal val="#ppt_x"/>
                                          </p:val>
                                        </p:tav>
                                      </p:tavLst>
                                    </p:anim>
                                    <p:anim calcmode="lin" valueType="num">
                                      <p:cBhvr>
                                        <p:cTn id="12" dur="2000" fill="hold"/>
                                        <p:tgtEl>
                                          <p:spTgt spid="22552"/>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49"/>
                                        </p:tgtEl>
                                        <p:attrNameLst>
                                          <p:attrName>style.visibility</p:attrName>
                                        </p:attrNameLst>
                                      </p:cBhvr>
                                      <p:to>
                                        <p:strVal val="visible"/>
                                      </p:to>
                                    </p:set>
                                    <p:animEffect transition="in" filter="fade">
                                      <p:cBhvr>
                                        <p:cTn id="17" dur="1000"/>
                                        <p:tgtEl>
                                          <p:spTgt spid="2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5" grpId="0"/>
      <p:bldP spid="22549" grpId="0"/>
      <p:bldP spid="225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C75D47-9A91-18F9-C44D-6C00D06C4EE3}"/>
              </a:ext>
            </a:extLst>
          </p:cNvPr>
          <p:cNvSpPr/>
          <p:nvPr/>
        </p:nvSpPr>
        <p:spPr>
          <a:xfrm>
            <a:off x="2760650" y="386927"/>
            <a:ext cx="3743070" cy="692497"/>
          </a:xfrm>
          <a:prstGeom prst="rect">
            <a:avLst/>
          </a:prstGeom>
          <a:noFill/>
        </p:spPr>
        <p:txBody>
          <a:bodyPr wrap="square" lIns="68580" tIns="34290" rIns="68580" bIns="34290">
            <a:spAutoFit/>
          </a:bodyPr>
          <a:lstStyle/>
          <a:p>
            <a:pPr algn="ctr">
              <a:defRPr/>
            </a:pPr>
            <a:r>
              <a:rPr lang="en-US" sz="4050" dirty="0">
                <a:ln w="0"/>
                <a:solidFill>
                  <a:prstClr val="white"/>
                </a:solidFill>
                <a:effectLst>
                  <a:outerShdw blurRad="38100" dist="19050" dir="2700000" algn="tl" rotWithShape="0">
                    <a:prstClr val="black">
                      <a:alpha val="40000"/>
                    </a:prstClr>
                  </a:outerShdw>
                </a:effectLst>
                <a:latin typeface="Trebuchet MS" panose="020B0603020202020204"/>
              </a:rPr>
              <a:t>What about …</a:t>
            </a:r>
          </a:p>
        </p:txBody>
      </p:sp>
      <p:pic>
        <p:nvPicPr>
          <p:cNvPr id="3" name="Picture 2" descr="A picture containing text&#10;&#10;Description automatically generated">
            <a:extLst>
              <a:ext uri="{FF2B5EF4-FFF2-40B4-BE49-F238E27FC236}">
                <a16:creationId xmlns:a16="http://schemas.microsoft.com/office/drawing/2014/main" id="{0719BE42-1EA3-AC06-3B8D-C39C77C376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30377" y="1102211"/>
            <a:ext cx="5557818" cy="2917854"/>
          </a:xfrm>
          <a:prstGeom prst="rect">
            <a:avLst/>
          </a:prstGeom>
          <a:ln>
            <a:solidFill>
              <a:schemeClr val="tx1"/>
            </a:solidFill>
          </a:ln>
        </p:spPr>
      </p:pic>
      <p:pic>
        <p:nvPicPr>
          <p:cNvPr id="10" name="Picture 9" descr="Question mark on green pastel background">
            <a:extLst>
              <a:ext uri="{FF2B5EF4-FFF2-40B4-BE49-F238E27FC236}">
                <a16:creationId xmlns:a16="http://schemas.microsoft.com/office/drawing/2014/main" id="{C738ED43-6A14-2152-B92B-1227E7532802}"/>
              </a:ext>
            </a:extLst>
          </p:cNvPr>
          <p:cNvPicPr>
            <a:picLocks noChangeAspect="1"/>
          </p:cNvPicPr>
          <p:nvPr/>
        </p:nvPicPr>
        <p:blipFill rotWithShape="1">
          <a:blip r:embed="rId4">
            <a:extLst>
              <a:ext uri="{28A0092B-C50C-407E-A947-70E740481C1C}">
                <a14:useLocalDpi xmlns:a14="http://schemas.microsoft.com/office/drawing/2010/main" val="0"/>
              </a:ext>
            </a:extLst>
          </a:blip>
          <a:srcRect l="49886" t="9007" r="11316" b="10624"/>
          <a:stretch/>
        </p:blipFill>
        <p:spPr>
          <a:xfrm>
            <a:off x="6039595" y="1881684"/>
            <a:ext cx="928250" cy="1442103"/>
          </a:xfrm>
          <a:prstGeom prst="rect">
            <a:avLst/>
          </a:prstGeom>
        </p:spPr>
      </p:pic>
      <p:pic>
        <p:nvPicPr>
          <p:cNvPr id="12" name="Picture 11" descr="A picture containing website&#10;&#10;Description automatically generated">
            <a:extLst>
              <a:ext uri="{FF2B5EF4-FFF2-40B4-BE49-F238E27FC236}">
                <a16:creationId xmlns:a16="http://schemas.microsoft.com/office/drawing/2014/main" id="{A0FB233D-8ECD-545D-EA96-B1E2CAF741C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8325"/>
          <a:stretch/>
        </p:blipFill>
        <p:spPr>
          <a:xfrm>
            <a:off x="2365708" y="4103259"/>
            <a:ext cx="4038110" cy="2483623"/>
          </a:xfrm>
          <a:prstGeom prst="rect">
            <a:avLst/>
          </a:prstGeom>
        </p:spPr>
      </p:pic>
    </p:spTree>
    <p:extLst>
      <p:ext uri="{BB962C8B-B14F-4D97-AF65-F5344CB8AC3E}">
        <p14:creationId xmlns:p14="http://schemas.microsoft.com/office/powerpoint/2010/main" val="24114307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2522" name="Picture 10">
            <a:extLst>
              <a:ext uri="{FF2B5EF4-FFF2-40B4-BE49-F238E27FC236}">
                <a16:creationId xmlns:a16="http://schemas.microsoft.com/office/drawing/2014/main" id="{2E4E8139-6EA0-4426-8CF1-4C194D303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35" y="568133"/>
            <a:ext cx="10338487" cy="5204020"/>
          </a:xfrm>
          <a:prstGeom prst="rect">
            <a:avLst/>
          </a:prstGeom>
          <a:noFill/>
          <a:extLst>
            <a:ext uri="{909E8E84-426E-40DD-AFC4-6F175D3DCCD1}">
              <a14:hiddenFill xmlns:a14="http://schemas.microsoft.com/office/drawing/2010/main">
                <a:solidFill>
                  <a:srgbClr val="FFFFFF"/>
                </a:solidFill>
              </a14:hiddenFill>
            </a:ext>
          </a:extLst>
        </p:spPr>
      </p:pic>
      <p:sp>
        <p:nvSpPr>
          <p:cNvPr id="192524" name="Text Box 12">
            <a:extLst>
              <a:ext uri="{FF2B5EF4-FFF2-40B4-BE49-F238E27FC236}">
                <a16:creationId xmlns:a16="http://schemas.microsoft.com/office/drawing/2014/main" id="{DC43CC15-4180-4209-AEE8-37FA2E2F229F}"/>
              </a:ext>
            </a:extLst>
          </p:cNvPr>
          <p:cNvSpPr txBox="1">
            <a:spLocks noChangeArrowheads="1"/>
          </p:cNvSpPr>
          <p:nvPr/>
        </p:nvSpPr>
        <p:spPr bwMode="auto">
          <a:xfrm>
            <a:off x="3105150" y="1228727"/>
            <a:ext cx="6134100" cy="9752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spcBef>
                <a:spcPct val="50000"/>
              </a:spcBef>
              <a:spcAft>
                <a:spcPct val="0"/>
              </a:spcAft>
            </a:pPr>
            <a:r>
              <a:rPr lang="en-US" altLang="en-US" sz="6375">
                <a:solidFill>
                  <a:srgbClr val="FFFFFF"/>
                </a:solidFill>
                <a:latin typeface="AIBouwsmaScript" pitchFamily="34" charset="0"/>
              </a:rPr>
              <a:t>Samuel Armas</a:t>
            </a:r>
          </a:p>
        </p:txBody>
      </p:sp>
      <p:sp>
        <p:nvSpPr>
          <p:cNvPr id="192525" name="Text Box 13">
            <a:extLst>
              <a:ext uri="{FF2B5EF4-FFF2-40B4-BE49-F238E27FC236}">
                <a16:creationId xmlns:a16="http://schemas.microsoft.com/office/drawing/2014/main" id="{2F0E052E-A9FD-4EA7-8CD1-F4ECD950B817}"/>
              </a:ext>
            </a:extLst>
          </p:cNvPr>
          <p:cNvSpPr txBox="1">
            <a:spLocks noChangeArrowheads="1"/>
          </p:cNvSpPr>
          <p:nvPr/>
        </p:nvSpPr>
        <p:spPr bwMode="auto">
          <a:xfrm>
            <a:off x="6172200" y="4793423"/>
            <a:ext cx="4599160" cy="9787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lnSpc>
                <a:spcPct val="90000"/>
              </a:lnSpc>
              <a:spcBef>
                <a:spcPct val="50000"/>
              </a:spcBef>
              <a:spcAft>
                <a:spcPct val="0"/>
              </a:spcAft>
            </a:pPr>
            <a:r>
              <a:rPr lang="en-US" altLang="en-US" sz="3200" dirty="0">
                <a:solidFill>
                  <a:srgbClr val="FFFFFF"/>
                </a:solidFill>
                <a:latin typeface="Myriad Condensed" pitchFamily="34" charset="0"/>
              </a:rPr>
              <a:t>21 weeks, undergoing surgery to repair his back.</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524"/>
                                        </p:tgtEl>
                                        <p:attrNameLst>
                                          <p:attrName>style.visibility</p:attrName>
                                        </p:attrNameLst>
                                      </p:cBhvr>
                                      <p:to>
                                        <p:strVal val="visible"/>
                                      </p:to>
                                    </p:set>
                                    <p:animEffect transition="in" filter="fade">
                                      <p:cBhvr>
                                        <p:cTn id="7" dur="2000"/>
                                        <p:tgtEl>
                                          <p:spTgt spid="192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3" name="Picture 3">
            <a:extLst>
              <a:ext uri="{FF2B5EF4-FFF2-40B4-BE49-F238E27FC236}">
                <a16:creationId xmlns:a16="http://schemas.microsoft.com/office/drawing/2014/main" id="{F898902C-B8A7-499F-A960-2466E0677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508" y="387178"/>
            <a:ext cx="10857470" cy="5395688"/>
          </a:xfrm>
          <a:prstGeom prst="rect">
            <a:avLst/>
          </a:prstGeom>
          <a:noFill/>
          <a:extLst>
            <a:ext uri="{909E8E84-426E-40DD-AFC4-6F175D3DCCD1}">
              <a14:hiddenFill xmlns:a14="http://schemas.microsoft.com/office/drawing/2010/main">
                <a:solidFill>
                  <a:srgbClr val="FFFFFF"/>
                </a:solidFill>
              </a14:hiddenFill>
            </a:ext>
          </a:extLst>
        </p:spPr>
      </p:pic>
      <p:sp>
        <p:nvSpPr>
          <p:cNvPr id="276484" name="Text Box 4">
            <a:extLst>
              <a:ext uri="{FF2B5EF4-FFF2-40B4-BE49-F238E27FC236}">
                <a16:creationId xmlns:a16="http://schemas.microsoft.com/office/drawing/2014/main" id="{36176FD9-FC7D-4068-8188-7278A6EFAD32}"/>
              </a:ext>
            </a:extLst>
          </p:cNvPr>
          <p:cNvSpPr txBox="1">
            <a:spLocks noChangeArrowheads="1"/>
          </p:cNvSpPr>
          <p:nvPr/>
        </p:nvSpPr>
        <p:spPr bwMode="auto">
          <a:xfrm>
            <a:off x="3105150" y="1228727"/>
            <a:ext cx="6134100" cy="9752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spcBef>
                <a:spcPct val="50000"/>
              </a:spcBef>
              <a:spcAft>
                <a:spcPct val="0"/>
              </a:spcAft>
            </a:pPr>
            <a:r>
              <a:rPr lang="en-US" altLang="en-US" sz="6375">
                <a:solidFill>
                  <a:srgbClr val="FFFFFF"/>
                </a:solidFill>
                <a:latin typeface="AIBouwsmaScript" pitchFamily="34" charset="0"/>
              </a:rPr>
              <a:t>Samuel Armas</a:t>
            </a:r>
          </a:p>
        </p:txBody>
      </p:sp>
      <p:sp>
        <p:nvSpPr>
          <p:cNvPr id="276485" name="Text Box 5">
            <a:extLst>
              <a:ext uri="{FF2B5EF4-FFF2-40B4-BE49-F238E27FC236}">
                <a16:creationId xmlns:a16="http://schemas.microsoft.com/office/drawing/2014/main" id="{958BB195-3E3A-4502-B446-9C96EAF40EB1}"/>
              </a:ext>
            </a:extLst>
          </p:cNvPr>
          <p:cNvSpPr txBox="1">
            <a:spLocks noChangeArrowheads="1"/>
          </p:cNvSpPr>
          <p:nvPr/>
        </p:nvSpPr>
        <p:spPr bwMode="auto">
          <a:xfrm>
            <a:off x="6666368" y="4003990"/>
            <a:ext cx="3720974" cy="16681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lnSpc>
                <a:spcPct val="90000"/>
              </a:lnSpc>
              <a:spcBef>
                <a:spcPct val="50000"/>
              </a:spcBef>
              <a:spcAft>
                <a:spcPct val="0"/>
              </a:spcAft>
            </a:pPr>
            <a:r>
              <a:rPr lang="en-US" altLang="en-US" sz="3200" u="sng" dirty="0">
                <a:solidFill>
                  <a:srgbClr val="FFFFFF"/>
                </a:solidFill>
                <a:latin typeface="Myriad Condensed" pitchFamily="34" charset="0"/>
              </a:rPr>
              <a:t>The Hand of Hope</a:t>
            </a:r>
          </a:p>
          <a:p>
            <a:pPr fontAlgn="base">
              <a:lnSpc>
                <a:spcPct val="90000"/>
              </a:lnSpc>
              <a:spcBef>
                <a:spcPct val="50000"/>
              </a:spcBef>
              <a:spcAft>
                <a:spcPct val="0"/>
              </a:spcAft>
            </a:pPr>
            <a:r>
              <a:rPr lang="en-US" altLang="en-US" sz="3200" i="1" dirty="0">
                <a:solidFill>
                  <a:srgbClr val="FFFFFF"/>
                </a:solidFill>
                <a:latin typeface="Myriad Condensed" pitchFamily="34" charset="0"/>
              </a:rPr>
              <a:t>Vanderbilt Medical Center  </a:t>
            </a:r>
            <a:r>
              <a:rPr lang="en-US" altLang="en-US" sz="3200" dirty="0">
                <a:solidFill>
                  <a:srgbClr val="FFFFFF"/>
                </a:solidFill>
                <a:latin typeface="Myriad Condensed" pitchFamily="34" charset="0"/>
              </a:rPr>
              <a:t>- 1999</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6485">
                                            <p:txEl>
                                              <p:pRg st="0" end="0"/>
                                            </p:txEl>
                                          </p:spTgt>
                                        </p:tgtEl>
                                        <p:attrNameLst>
                                          <p:attrName>style.visibility</p:attrName>
                                        </p:attrNameLst>
                                      </p:cBhvr>
                                      <p:to>
                                        <p:strVal val="visible"/>
                                      </p:to>
                                    </p:set>
                                    <p:animEffect transition="in" filter="fade">
                                      <p:cBhvr>
                                        <p:cTn id="7" dur="1000"/>
                                        <p:tgtEl>
                                          <p:spTgt spid="276485">
                                            <p:txEl>
                                              <p:pRg st="0" end="0"/>
                                            </p:txEl>
                                          </p:spTgt>
                                        </p:tgtEl>
                                      </p:cBhvr>
                                    </p:animEffect>
                                    <p:anim calcmode="lin" valueType="num">
                                      <p:cBhvr>
                                        <p:cTn id="8" dur="1000" fill="hold"/>
                                        <p:tgtEl>
                                          <p:spTgt spid="27648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48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1A4239-6C5A-E8BB-F1E0-7718ABDF4AB0}"/>
              </a:ext>
            </a:extLst>
          </p:cNvPr>
          <p:cNvSpPr>
            <a:spLocks noGrp="1"/>
          </p:cNvSpPr>
          <p:nvPr>
            <p:ph type="body" sz="quarter" idx="10"/>
          </p:nvPr>
        </p:nvSpPr>
        <p:spPr>
          <a:xfrm>
            <a:off x="321276" y="361147"/>
            <a:ext cx="6772669" cy="5837705"/>
          </a:xfrm>
        </p:spPr>
        <p:txBody>
          <a:bodyPr/>
          <a:lstStyle/>
          <a:p>
            <a:endParaRPr lang="en-US" dirty="0"/>
          </a:p>
        </p:txBody>
      </p:sp>
      <p:pic>
        <p:nvPicPr>
          <p:cNvPr id="6" name="Picture 5" descr="Text&#10;&#10;Description automatically generated">
            <a:extLst>
              <a:ext uri="{FF2B5EF4-FFF2-40B4-BE49-F238E27FC236}">
                <a16:creationId xmlns:a16="http://schemas.microsoft.com/office/drawing/2014/main" id="{779552FE-5CCE-DC58-6C71-296F32EDBD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02724" y="1162229"/>
            <a:ext cx="5525991" cy="4328445"/>
          </a:xfrm>
          <a:prstGeom prst="rect">
            <a:avLst/>
          </a:prstGeom>
        </p:spPr>
      </p:pic>
    </p:spTree>
    <p:extLst>
      <p:ext uri="{BB962C8B-B14F-4D97-AF65-F5344CB8AC3E}">
        <p14:creationId xmlns:p14="http://schemas.microsoft.com/office/powerpoint/2010/main" val="3523289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endParaRPr lang="en-US">
              <a:solidFill>
                <a:srgbClr val="F0ECDD"/>
              </a:solidFill>
            </a:endParaRPr>
          </a:p>
        </p:txBody>
      </p:sp>
      <p:pic>
        <p:nvPicPr>
          <p:cNvPr id="3" name="Picture 2" descr="A picture containing text&#10;&#10;Description automatically generated">
            <a:extLst>
              <a:ext uri="{FF2B5EF4-FFF2-40B4-BE49-F238E27FC236}">
                <a16:creationId xmlns:a16="http://schemas.microsoft.com/office/drawing/2014/main" id="{AB577CC8-DDA0-1BC0-7D4A-01D5C5B072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26551" y="2062660"/>
            <a:ext cx="5759865" cy="3239924"/>
          </a:xfrm>
          <a:prstGeom prst="rect">
            <a:avLst/>
          </a:prstGeom>
        </p:spPr>
      </p:pic>
      <p:sp>
        <p:nvSpPr>
          <p:cNvPr id="4" name="Rectangle 3">
            <a:extLst>
              <a:ext uri="{FF2B5EF4-FFF2-40B4-BE49-F238E27FC236}">
                <a16:creationId xmlns:a16="http://schemas.microsoft.com/office/drawing/2014/main" id="{28C75D47-9A91-18F9-C44D-6C00D06C4EE3}"/>
              </a:ext>
            </a:extLst>
          </p:cNvPr>
          <p:cNvSpPr/>
          <p:nvPr/>
        </p:nvSpPr>
        <p:spPr>
          <a:xfrm>
            <a:off x="3573257" y="1050991"/>
            <a:ext cx="1661353"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rPr>
              <a:t>John 8</a:t>
            </a:r>
          </a:p>
        </p:txBody>
      </p:sp>
    </p:spTree>
    <p:extLst>
      <p:ext uri="{BB962C8B-B14F-4D97-AF65-F5344CB8AC3E}">
        <p14:creationId xmlns:p14="http://schemas.microsoft.com/office/powerpoint/2010/main" val="9204653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a:extLst>
              <a:ext uri="{FF2B5EF4-FFF2-40B4-BE49-F238E27FC236}">
                <a16:creationId xmlns:a16="http://schemas.microsoft.com/office/drawing/2014/main" id="{1E73E08F-E79E-47E0-BCD3-306EF41A7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2" r="2272" b="15639"/>
          <a:stretch>
            <a:fillRect/>
          </a:stretch>
        </p:blipFill>
        <p:spPr bwMode="auto">
          <a:xfrm>
            <a:off x="411893" y="0"/>
            <a:ext cx="113105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a:extLst>
              <a:ext uri="{FF2B5EF4-FFF2-40B4-BE49-F238E27FC236}">
                <a16:creationId xmlns:a16="http://schemas.microsoft.com/office/drawing/2014/main" id="{AC9BBECA-B16D-405D-897F-F39D7E31E430}"/>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0516" t="22549" r="18208" b="24510"/>
          <a:stretch>
            <a:fillRect/>
          </a:stretch>
        </p:blipFill>
        <p:spPr bwMode="auto">
          <a:xfrm>
            <a:off x="280086" y="1"/>
            <a:ext cx="11722444" cy="6881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4E2CA6A4-3551-4B35-B398-3AAD144525A7}"/>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31805" y="149226"/>
            <a:ext cx="11928390" cy="6632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8F812B6F-CC15-458B-970F-C64B587C65CF}"/>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t="10391" b="17084"/>
          <a:stretch>
            <a:fillRect/>
          </a:stretch>
        </p:blipFill>
        <p:spPr bwMode="auto">
          <a:xfrm>
            <a:off x="115330" y="0"/>
            <a:ext cx="119613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9379" name="Text Box 3">
            <a:extLst>
              <a:ext uri="{FF2B5EF4-FFF2-40B4-BE49-F238E27FC236}">
                <a16:creationId xmlns:a16="http://schemas.microsoft.com/office/drawing/2014/main" id="{7DF39A25-FC64-4565-A2D7-2B154434B33D}"/>
              </a:ext>
            </a:extLst>
          </p:cNvPr>
          <p:cNvSpPr txBox="1">
            <a:spLocks noChangeArrowheads="1"/>
          </p:cNvSpPr>
          <p:nvPr/>
        </p:nvSpPr>
        <p:spPr bwMode="auto">
          <a:xfrm>
            <a:off x="1908562" y="479990"/>
            <a:ext cx="8528703" cy="83099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50000"/>
              </a:spcBef>
              <a:spcAft>
                <a:spcPct val="0"/>
              </a:spcAft>
              <a:defRPr/>
            </a:pPr>
            <a:r>
              <a:rPr lang="en-US" altLang="en-US" sz="4800" b="1" dirty="0">
                <a:solidFill>
                  <a:srgbClr val="FFFFFF"/>
                </a:solidFill>
                <a:latin typeface="Myriad Condensed" pitchFamily="34" charset="0"/>
              </a:rPr>
              <a:t>3 weeks – heart is beating</a:t>
            </a:r>
          </a:p>
        </p:txBody>
      </p:sp>
      <p:sp>
        <p:nvSpPr>
          <p:cNvPr id="4" name="Text Box 3">
            <a:extLst>
              <a:ext uri="{FF2B5EF4-FFF2-40B4-BE49-F238E27FC236}">
                <a16:creationId xmlns:a16="http://schemas.microsoft.com/office/drawing/2014/main" id="{CBF9B556-192F-0DDC-335F-B1BD5462D1FE}"/>
              </a:ext>
            </a:extLst>
          </p:cNvPr>
          <p:cNvSpPr txBox="1">
            <a:spLocks noChangeArrowheads="1"/>
          </p:cNvSpPr>
          <p:nvPr/>
        </p:nvSpPr>
        <p:spPr bwMode="auto">
          <a:xfrm>
            <a:off x="1908562" y="1310987"/>
            <a:ext cx="8528703" cy="83099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50000"/>
              </a:spcBef>
              <a:spcAft>
                <a:spcPct val="0"/>
              </a:spcAft>
              <a:defRPr/>
            </a:pPr>
            <a:r>
              <a:rPr lang="en-US" altLang="en-US" sz="4800" b="1" dirty="0">
                <a:solidFill>
                  <a:srgbClr val="FFFFFF"/>
                </a:solidFill>
                <a:latin typeface="Myriad Condensed" pitchFamily="34" charset="0"/>
              </a:rPr>
              <a:t>6 weeks – has brain waves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9379"/>
                                        </p:tgtEl>
                                        <p:attrNameLst>
                                          <p:attrName>style.visibility</p:attrName>
                                        </p:attrNameLst>
                                      </p:cBhvr>
                                      <p:to>
                                        <p:strVal val="visible"/>
                                      </p:to>
                                    </p:set>
                                    <p:animEffect transition="in" filter="fade">
                                      <p:cBhvr>
                                        <p:cTn id="7" dur="1000"/>
                                        <p:tgtEl>
                                          <p:spTgt spid="2293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a:extLst>
              <a:ext uri="{FF2B5EF4-FFF2-40B4-BE49-F238E27FC236}">
                <a16:creationId xmlns:a16="http://schemas.microsoft.com/office/drawing/2014/main" id="{BE270205-D9DA-4C8A-8C5E-F65F0DEFE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19"/>
          <a:stretch>
            <a:fillRect/>
          </a:stretch>
        </p:blipFill>
        <p:spPr bwMode="auto">
          <a:xfrm>
            <a:off x="131805" y="12700"/>
            <a:ext cx="11953103" cy="6921500"/>
          </a:xfrm>
          <a:prstGeom prst="rect">
            <a:avLst/>
          </a:prstGeom>
          <a:noFill/>
          <a:extLst>
            <a:ext uri="{909E8E84-426E-40DD-AFC4-6F175D3DCCD1}">
              <a14:hiddenFill xmlns:a14="http://schemas.microsoft.com/office/drawing/2010/main">
                <a:solidFill>
                  <a:srgbClr val="FFFFFF"/>
                </a:solidFill>
              </a14:hiddenFill>
            </a:ext>
          </a:extLst>
        </p:spPr>
      </p:pic>
      <p:sp>
        <p:nvSpPr>
          <p:cNvPr id="230403" name="Text Box 3">
            <a:extLst>
              <a:ext uri="{FF2B5EF4-FFF2-40B4-BE49-F238E27FC236}">
                <a16:creationId xmlns:a16="http://schemas.microsoft.com/office/drawing/2014/main" id="{2172782D-A79E-4283-B7C5-6152CF9A899D}"/>
              </a:ext>
            </a:extLst>
          </p:cNvPr>
          <p:cNvSpPr txBox="1">
            <a:spLocks noChangeArrowheads="1"/>
          </p:cNvSpPr>
          <p:nvPr/>
        </p:nvSpPr>
        <p:spPr bwMode="auto">
          <a:xfrm>
            <a:off x="7239000" y="5334000"/>
            <a:ext cx="3429000" cy="11890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defRPr/>
            </a:pPr>
            <a:r>
              <a:rPr lang="en-US" altLang="en-US" sz="7200" b="1">
                <a:solidFill>
                  <a:srgbClr val="FFFFFF"/>
                </a:solidFill>
                <a:latin typeface="Myriad Condensed" pitchFamily="34" charset="0"/>
              </a:rPr>
              <a:t>7 weeks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a:extLst>
              <a:ext uri="{FF2B5EF4-FFF2-40B4-BE49-F238E27FC236}">
                <a16:creationId xmlns:a16="http://schemas.microsoft.com/office/drawing/2014/main" id="{48489D79-D30B-45E9-A8B3-2813D9AB6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3" y="98854"/>
            <a:ext cx="12051956" cy="6301947"/>
          </a:xfrm>
          <a:prstGeom prst="rect">
            <a:avLst/>
          </a:prstGeom>
          <a:noFill/>
          <a:extLst>
            <a:ext uri="{909E8E84-426E-40DD-AFC4-6F175D3DCCD1}">
              <a14:hiddenFill xmlns:a14="http://schemas.microsoft.com/office/drawing/2010/main">
                <a:solidFill>
                  <a:srgbClr val="FFFFFF"/>
                </a:solidFill>
              </a14:hiddenFill>
            </a:ext>
          </a:extLst>
        </p:spPr>
      </p:pic>
      <p:sp>
        <p:nvSpPr>
          <p:cNvPr id="231427" name="Text Box 3">
            <a:extLst>
              <a:ext uri="{FF2B5EF4-FFF2-40B4-BE49-F238E27FC236}">
                <a16:creationId xmlns:a16="http://schemas.microsoft.com/office/drawing/2014/main" id="{8CF7C461-6F6A-43DC-89A3-AC68BCE4C2F7}"/>
              </a:ext>
            </a:extLst>
          </p:cNvPr>
          <p:cNvSpPr txBox="1">
            <a:spLocks noChangeArrowheads="1"/>
          </p:cNvSpPr>
          <p:nvPr/>
        </p:nvSpPr>
        <p:spPr bwMode="auto">
          <a:xfrm>
            <a:off x="7239000" y="5334000"/>
            <a:ext cx="3429000" cy="11890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defRPr/>
            </a:pPr>
            <a:r>
              <a:rPr lang="en-US" altLang="en-US" sz="7200" b="1">
                <a:solidFill>
                  <a:srgbClr val="FFFFFF"/>
                </a:solidFill>
                <a:latin typeface="Myriad Condensed" pitchFamily="34" charset="0"/>
              </a:rPr>
              <a:t>8 weeks</a:t>
            </a:r>
          </a:p>
        </p:txBody>
      </p:sp>
      <p:sp>
        <p:nvSpPr>
          <p:cNvPr id="231428" name="Text Box 4">
            <a:extLst>
              <a:ext uri="{FF2B5EF4-FFF2-40B4-BE49-F238E27FC236}">
                <a16:creationId xmlns:a16="http://schemas.microsoft.com/office/drawing/2014/main" id="{2C84EC0B-6390-4919-AB70-F47176F992A7}"/>
              </a:ext>
            </a:extLst>
          </p:cNvPr>
          <p:cNvSpPr txBox="1">
            <a:spLocks noChangeArrowheads="1"/>
          </p:cNvSpPr>
          <p:nvPr/>
        </p:nvSpPr>
        <p:spPr bwMode="auto">
          <a:xfrm>
            <a:off x="1981200" y="457200"/>
            <a:ext cx="6172200" cy="6475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All body systems present</a:t>
            </a:r>
            <a:endParaRPr lang="en-US" altLang="en-US" sz="3600" dirty="0">
              <a:solidFill>
                <a:srgbClr val="FFFFFF"/>
              </a:solidFill>
              <a:latin typeface="Myriad Condensed" pitchFamily="34" charset="0"/>
            </a:endParaRPr>
          </a:p>
        </p:txBody>
      </p:sp>
      <p:sp>
        <p:nvSpPr>
          <p:cNvPr id="231429" name="Text Box 5">
            <a:extLst>
              <a:ext uri="{FF2B5EF4-FFF2-40B4-BE49-F238E27FC236}">
                <a16:creationId xmlns:a16="http://schemas.microsoft.com/office/drawing/2014/main" id="{F3DA1170-D31A-4342-B01E-8974A8E84CD2}"/>
              </a:ext>
            </a:extLst>
          </p:cNvPr>
          <p:cNvSpPr txBox="1">
            <a:spLocks noChangeArrowheads="1"/>
          </p:cNvSpPr>
          <p:nvPr/>
        </p:nvSpPr>
        <p:spPr bwMode="auto">
          <a:xfrm>
            <a:off x="2971800" y="2440669"/>
            <a:ext cx="3429000" cy="6475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Sucks thumb</a:t>
            </a:r>
            <a:endParaRPr lang="en-US" altLang="en-US" sz="3600" dirty="0">
              <a:solidFill>
                <a:srgbClr val="FFFFFF"/>
              </a:solidFill>
              <a:latin typeface="Myriad Condensed" pitchFamily="34" charset="0"/>
            </a:endParaRPr>
          </a:p>
        </p:txBody>
      </p:sp>
      <p:sp>
        <p:nvSpPr>
          <p:cNvPr id="231430" name="Text Box 6">
            <a:extLst>
              <a:ext uri="{FF2B5EF4-FFF2-40B4-BE49-F238E27FC236}">
                <a16:creationId xmlns:a16="http://schemas.microsoft.com/office/drawing/2014/main" id="{B56AC514-ED67-4AAF-A317-B4FCD1DF6550}"/>
              </a:ext>
            </a:extLst>
          </p:cNvPr>
          <p:cNvSpPr txBox="1">
            <a:spLocks noChangeArrowheads="1"/>
          </p:cNvSpPr>
          <p:nvPr/>
        </p:nvSpPr>
        <p:spPr bwMode="auto">
          <a:xfrm>
            <a:off x="2590800" y="1385962"/>
            <a:ext cx="5638800" cy="6475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Grips instrument</a:t>
            </a:r>
          </a:p>
        </p:txBody>
      </p:sp>
      <p:sp>
        <p:nvSpPr>
          <p:cNvPr id="7" name="Text Box 5">
            <a:extLst>
              <a:ext uri="{FF2B5EF4-FFF2-40B4-BE49-F238E27FC236}">
                <a16:creationId xmlns:a16="http://schemas.microsoft.com/office/drawing/2014/main" id="{2678C430-7B3A-4228-853B-DEB42A1EBA5D}"/>
              </a:ext>
            </a:extLst>
          </p:cNvPr>
          <p:cNvSpPr txBox="1">
            <a:spLocks noChangeArrowheads="1"/>
          </p:cNvSpPr>
          <p:nvPr/>
        </p:nvSpPr>
        <p:spPr bwMode="auto">
          <a:xfrm>
            <a:off x="2667000" y="3422591"/>
            <a:ext cx="3429000" cy="6475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Has hiccups</a:t>
            </a:r>
          </a:p>
        </p:txBody>
      </p:sp>
      <p:sp>
        <p:nvSpPr>
          <p:cNvPr id="8" name="Text Box 5">
            <a:extLst>
              <a:ext uri="{FF2B5EF4-FFF2-40B4-BE49-F238E27FC236}">
                <a16:creationId xmlns:a16="http://schemas.microsoft.com/office/drawing/2014/main" id="{1ACFAF0D-9289-04E5-3017-78F174398434}"/>
              </a:ext>
            </a:extLst>
          </p:cNvPr>
          <p:cNvSpPr txBox="1">
            <a:spLocks noChangeArrowheads="1"/>
          </p:cNvSpPr>
          <p:nvPr/>
        </p:nvSpPr>
        <p:spPr bwMode="auto">
          <a:xfrm>
            <a:off x="2590800" y="4335084"/>
            <a:ext cx="3810000" cy="6475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Girl has ovaries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1427"/>
                                        </p:tgtEl>
                                        <p:attrNameLst>
                                          <p:attrName>style.visibility</p:attrName>
                                        </p:attrNameLst>
                                      </p:cBhvr>
                                      <p:to>
                                        <p:strVal val="visible"/>
                                      </p:to>
                                    </p:set>
                                    <p:animEffect transition="in" filter="fade">
                                      <p:cBhvr>
                                        <p:cTn id="7" dur="1000"/>
                                        <p:tgtEl>
                                          <p:spTgt spid="23142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1428"/>
                                        </p:tgtEl>
                                        <p:attrNameLst>
                                          <p:attrName>style.visibility</p:attrName>
                                        </p:attrNameLst>
                                      </p:cBhvr>
                                      <p:to>
                                        <p:strVal val="visible"/>
                                      </p:to>
                                    </p:set>
                                    <p:animEffect transition="in" filter="fade">
                                      <p:cBhvr>
                                        <p:cTn id="11" dur="1000"/>
                                        <p:tgtEl>
                                          <p:spTgt spid="231428"/>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31430"/>
                                        </p:tgtEl>
                                        <p:attrNameLst>
                                          <p:attrName>style.visibility</p:attrName>
                                        </p:attrNameLst>
                                      </p:cBhvr>
                                      <p:to>
                                        <p:strVal val="visible"/>
                                      </p:to>
                                    </p:set>
                                    <p:animEffect transition="in" filter="fade">
                                      <p:cBhvr>
                                        <p:cTn id="15" dur="1000"/>
                                        <p:tgtEl>
                                          <p:spTgt spid="231430"/>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31429"/>
                                        </p:tgtEl>
                                        <p:attrNameLst>
                                          <p:attrName>style.visibility</p:attrName>
                                        </p:attrNameLst>
                                      </p:cBhvr>
                                      <p:to>
                                        <p:strVal val="visible"/>
                                      </p:to>
                                    </p:set>
                                    <p:animEffect transition="in" filter="fade">
                                      <p:cBhvr>
                                        <p:cTn id="19" dur="1000"/>
                                        <p:tgtEl>
                                          <p:spTgt spid="23142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p:bldP spid="231429" grpId="0"/>
      <p:bldP spid="231430"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a:extLst>
              <a:ext uri="{FF2B5EF4-FFF2-40B4-BE49-F238E27FC236}">
                <a16:creationId xmlns:a16="http://schemas.microsoft.com/office/drawing/2014/main" id="{8C9D838A-B0FB-47A5-B383-C51603074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014" y="0"/>
            <a:ext cx="497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32451" name="Text Box 3">
            <a:extLst>
              <a:ext uri="{FF2B5EF4-FFF2-40B4-BE49-F238E27FC236}">
                <a16:creationId xmlns:a16="http://schemas.microsoft.com/office/drawing/2014/main" id="{84783F88-019F-4EAB-9BF6-CCAB91CD4060}"/>
              </a:ext>
            </a:extLst>
          </p:cNvPr>
          <p:cNvSpPr txBox="1">
            <a:spLocks noChangeArrowheads="1"/>
          </p:cNvSpPr>
          <p:nvPr/>
        </p:nvSpPr>
        <p:spPr bwMode="auto">
          <a:xfrm>
            <a:off x="1447460" y="4736114"/>
            <a:ext cx="4108749" cy="1200329"/>
          </a:xfrm>
          <a:prstGeom prst="rect">
            <a:avLst/>
          </a:prstGeom>
          <a:solidFill>
            <a:schemeClr val="tx1"/>
          </a:solidFill>
          <a:ln>
            <a:noFill/>
          </a:ln>
          <a:effectLst>
            <a:outerShdw dist="53882" dir="2700000" algn="ctr" rotWithShape="0">
              <a:schemeClr val="tx1"/>
            </a:outerShdw>
          </a:effectLst>
        </p:spPr>
        <p:txBody>
          <a:bodyPr wrap="square">
            <a:spAutoFit/>
          </a:bodyPr>
          <a:lstStyle/>
          <a:p>
            <a:pPr fontAlgn="base">
              <a:spcBef>
                <a:spcPct val="50000"/>
              </a:spcBef>
              <a:spcAft>
                <a:spcPct val="0"/>
              </a:spcAft>
              <a:defRPr/>
            </a:pPr>
            <a:r>
              <a:rPr lang="en-US" altLang="en-US" sz="7200" b="1" dirty="0">
                <a:solidFill>
                  <a:srgbClr val="FFFFFF"/>
                </a:solidFill>
                <a:latin typeface="Myriad Condensed" pitchFamily="34" charset="0"/>
              </a:rPr>
              <a:t>10 weeks</a:t>
            </a:r>
          </a:p>
        </p:txBody>
      </p:sp>
      <p:sp>
        <p:nvSpPr>
          <p:cNvPr id="232452" name="Rectangle 4">
            <a:extLst>
              <a:ext uri="{FF2B5EF4-FFF2-40B4-BE49-F238E27FC236}">
                <a16:creationId xmlns:a16="http://schemas.microsoft.com/office/drawing/2014/main" id="{227A55DB-7EDC-4C9D-814B-6CD2F65F417F}"/>
              </a:ext>
            </a:extLst>
          </p:cNvPr>
          <p:cNvSpPr>
            <a:spLocks noChangeArrowheads="1"/>
          </p:cNvSpPr>
          <p:nvPr/>
        </p:nvSpPr>
        <p:spPr bwMode="auto">
          <a:xfrm>
            <a:off x="205946" y="498637"/>
            <a:ext cx="5350263" cy="1189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FFFFFF"/>
                </a:solidFill>
                <a:miter lim="800000"/>
                <a:headEnd/>
                <a:tailEnd/>
              </a14:hiddenLine>
            </a:ext>
          </a:extLst>
        </p:spPr>
        <p:txBody>
          <a:bodyPr wrap="square">
            <a:spAutoFit/>
          </a:bodyPr>
          <a:lstStyle/>
          <a:p>
            <a:pPr eaLnBrk="0" fontAlgn="base" hangingPunct="0">
              <a:lnSpc>
                <a:spcPct val="80000"/>
              </a:lnSpc>
              <a:spcBef>
                <a:spcPct val="50000"/>
              </a:spcBef>
              <a:spcAft>
                <a:spcPct val="0"/>
              </a:spcAft>
              <a:defRPr/>
            </a:pPr>
            <a:r>
              <a:rPr lang="en-US" altLang="en-US" sz="4400" dirty="0">
                <a:latin typeface="Myriad Condensed" pitchFamily="34" charset="0"/>
              </a:rPr>
              <a:t>Structure of the body</a:t>
            </a:r>
            <a:br>
              <a:rPr lang="en-US" altLang="en-US" sz="4400" dirty="0">
                <a:latin typeface="Myriad Condensed" pitchFamily="34" charset="0"/>
              </a:rPr>
            </a:br>
            <a:r>
              <a:rPr lang="en-US" altLang="en-US" sz="4400" dirty="0">
                <a:latin typeface="Myriad Condensed" pitchFamily="34" charset="0"/>
              </a:rPr>
              <a:t>is completely formed. </a:t>
            </a:r>
          </a:p>
        </p:txBody>
      </p:sp>
      <p:sp>
        <p:nvSpPr>
          <p:cNvPr id="5" name="Rectangle 4">
            <a:extLst>
              <a:ext uri="{FF2B5EF4-FFF2-40B4-BE49-F238E27FC236}">
                <a16:creationId xmlns:a16="http://schemas.microsoft.com/office/drawing/2014/main" id="{A8500A15-FD0A-6936-4E9C-A8C97859D806}"/>
              </a:ext>
            </a:extLst>
          </p:cNvPr>
          <p:cNvSpPr>
            <a:spLocks noChangeArrowheads="1"/>
          </p:cNvSpPr>
          <p:nvPr/>
        </p:nvSpPr>
        <p:spPr bwMode="auto">
          <a:xfrm>
            <a:off x="315967" y="2426900"/>
            <a:ext cx="5130220" cy="11892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FFFFFF"/>
                </a:solidFill>
                <a:miter lim="800000"/>
                <a:headEnd/>
                <a:tailEnd/>
              </a14:hiddenLine>
            </a:ext>
          </a:extLst>
        </p:spPr>
        <p:txBody>
          <a:bodyPr wrap="square">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 </a:t>
            </a:r>
            <a:r>
              <a:rPr lang="en-US" altLang="en-US" sz="4400" dirty="0">
                <a:latin typeface="Myriad Condensed" pitchFamily="34" charset="0"/>
              </a:rPr>
              <a:t>Has its own unique fingerprints!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fade">
                                      <p:cBhvr>
                                        <p:cTn id="7" dur="1000"/>
                                        <p:tgtEl>
                                          <p:spTgt spid="23245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2452"/>
                                        </p:tgtEl>
                                        <p:attrNameLst>
                                          <p:attrName>style.visibility</p:attrName>
                                        </p:attrNameLst>
                                      </p:cBhvr>
                                      <p:to>
                                        <p:strVal val="visible"/>
                                      </p:to>
                                    </p:set>
                                    <p:animEffect transition="in" filter="fade">
                                      <p:cBhvr>
                                        <p:cTn id="11" dur="2000"/>
                                        <p:tgtEl>
                                          <p:spTgt spid="232452"/>
                                        </p:tgtEl>
                                      </p:cBhvr>
                                    </p:animEffect>
                                  </p:childTnLst>
                                </p:cTn>
                              </p:par>
                            </p:childTnLst>
                          </p:cTn>
                        </p:par>
                        <p:par>
                          <p:cTn id="12" fill="hold">
                            <p:stCondLst>
                              <p:cond delay="3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a:extLst>
              <a:ext uri="{FF2B5EF4-FFF2-40B4-BE49-F238E27FC236}">
                <a16:creationId xmlns:a16="http://schemas.microsoft.com/office/drawing/2014/main" id="{21E71286-5AB5-4BF9-A766-2167F759A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77" t="562" r="18150" b="151"/>
          <a:stretch>
            <a:fillRect/>
          </a:stretch>
        </p:blipFill>
        <p:spPr bwMode="auto">
          <a:xfrm>
            <a:off x="4257676" y="0"/>
            <a:ext cx="6410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33475" name="Text Box 3">
            <a:extLst>
              <a:ext uri="{FF2B5EF4-FFF2-40B4-BE49-F238E27FC236}">
                <a16:creationId xmlns:a16="http://schemas.microsoft.com/office/drawing/2014/main" id="{717629BB-39FF-4653-89F1-709715614E5D}"/>
              </a:ext>
            </a:extLst>
          </p:cNvPr>
          <p:cNvSpPr txBox="1">
            <a:spLocks noChangeArrowheads="1"/>
          </p:cNvSpPr>
          <p:nvPr/>
        </p:nvSpPr>
        <p:spPr bwMode="auto">
          <a:xfrm>
            <a:off x="340939" y="4685432"/>
            <a:ext cx="3916737" cy="1189038"/>
          </a:xfrm>
          <a:prstGeom prst="rect">
            <a:avLst/>
          </a:prstGeom>
          <a:solidFill>
            <a:schemeClr val="tx1"/>
          </a:solidFill>
          <a:ln>
            <a:noFill/>
          </a:ln>
          <a:effectLst>
            <a:outerShdw dist="53882" dir="2700000" algn="ctr" rotWithShape="0">
              <a:schemeClr val="tx1"/>
            </a:outerShdw>
          </a:effectLst>
        </p:spPr>
        <p:txBody>
          <a:bodyPr wrap="square">
            <a:spAutoFit/>
          </a:bodyPr>
          <a:lstStyle/>
          <a:p>
            <a:pPr fontAlgn="base">
              <a:spcBef>
                <a:spcPct val="50000"/>
              </a:spcBef>
              <a:spcAft>
                <a:spcPct val="0"/>
              </a:spcAft>
              <a:defRPr/>
            </a:pPr>
            <a:r>
              <a:rPr lang="en-US" altLang="en-US" sz="7200" b="1" dirty="0">
                <a:solidFill>
                  <a:srgbClr val="FFFFFF"/>
                </a:solidFill>
                <a:latin typeface="Myriad Condensed" pitchFamily="34" charset="0"/>
              </a:rPr>
              <a:t>12 weeks</a:t>
            </a:r>
          </a:p>
        </p:txBody>
      </p:sp>
      <p:sp>
        <p:nvSpPr>
          <p:cNvPr id="233476" name="Text Box 4">
            <a:extLst>
              <a:ext uri="{FF2B5EF4-FFF2-40B4-BE49-F238E27FC236}">
                <a16:creationId xmlns:a16="http://schemas.microsoft.com/office/drawing/2014/main" id="{0FD468A9-08D2-44D0-8175-3FEF35096646}"/>
              </a:ext>
            </a:extLst>
          </p:cNvPr>
          <p:cNvSpPr txBox="1">
            <a:spLocks noChangeArrowheads="1"/>
          </p:cNvSpPr>
          <p:nvPr/>
        </p:nvSpPr>
        <p:spPr bwMode="auto">
          <a:xfrm>
            <a:off x="340939" y="772914"/>
            <a:ext cx="8382000" cy="1189236"/>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lnSpc>
                <a:spcPct val="80000"/>
              </a:lnSpc>
              <a:spcBef>
                <a:spcPct val="50000"/>
              </a:spcBef>
              <a:spcAft>
                <a:spcPct val="0"/>
              </a:spcAft>
              <a:defRPr/>
            </a:pPr>
            <a:r>
              <a:rPr lang="en-US" altLang="en-US" sz="4400" dirty="0">
                <a:solidFill>
                  <a:srgbClr val="FFFFFF"/>
                </a:solidFill>
                <a:highlight>
                  <a:srgbClr val="000000"/>
                </a:highlight>
                <a:latin typeface="Myriad Condensed" pitchFamily="34" charset="0"/>
              </a:rPr>
              <a:t>Vigorous activity shows individuality</a:t>
            </a:r>
            <a:endParaRPr lang="en-US" altLang="en-US" sz="3600" dirty="0">
              <a:solidFill>
                <a:srgbClr val="FFFFFF"/>
              </a:solidFill>
              <a:highlight>
                <a:srgbClr val="000000"/>
              </a:highlight>
              <a:latin typeface="Myriad Condensed" pitchFamily="34" charset="0"/>
            </a:endParaRPr>
          </a:p>
        </p:txBody>
      </p:sp>
      <p:sp>
        <p:nvSpPr>
          <p:cNvPr id="233477" name="Text Box 5">
            <a:extLst>
              <a:ext uri="{FF2B5EF4-FFF2-40B4-BE49-F238E27FC236}">
                <a16:creationId xmlns:a16="http://schemas.microsoft.com/office/drawing/2014/main" id="{EA5FCCAB-0F71-4FF3-AFDC-9FF63422FAAA}"/>
              </a:ext>
            </a:extLst>
          </p:cNvPr>
          <p:cNvSpPr txBox="1">
            <a:spLocks noChangeArrowheads="1"/>
          </p:cNvSpPr>
          <p:nvPr/>
        </p:nvSpPr>
        <p:spPr bwMode="auto">
          <a:xfrm>
            <a:off x="340939" y="2448075"/>
            <a:ext cx="5530850" cy="6475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lnSpc>
                <a:spcPct val="80000"/>
              </a:lnSpc>
              <a:spcBef>
                <a:spcPct val="50000"/>
              </a:spcBef>
              <a:spcAft>
                <a:spcPct val="0"/>
              </a:spcAft>
              <a:defRPr/>
            </a:pPr>
            <a:r>
              <a:rPr lang="en-US" altLang="en-US" sz="4400" dirty="0">
                <a:solidFill>
                  <a:srgbClr val="FFFFFF"/>
                </a:solidFill>
                <a:highlight>
                  <a:srgbClr val="000000"/>
                </a:highlight>
                <a:latin typeface="Myriad Condensed" pitchFamily="34" charset="0"/>
              </a:rPr>
              <a:t>Curls toes, makes fist</a:t>
            </a:r>
            <a:endParaRPr lang="en-US" altLang="en-US" sz="3600" dirty="0">
              <a:solidFill>
                <a:srgbClr val="FFFFFF"/>
              </a:solidFill>
              <a:highlight>
                <a:srgbClr val="000000"/>
              </a:highlight>
              <a:latin typeface="Myriad Condensed" pitchFamily="34" charset="0"/>
            </a:endParaRPr>
          </a:p>
        </p:txBody>
      </p:sp>
      <p:sp>
        <p:nvSpPr>
          <p:cNvPr id="233478" name="Text Box 6">
            <a:extLst>
              <a:ext uri="{FF2B5EF4-FFF2-40B4-BE49-F238E27FC236}">
                <a16:creationId xmlns:a16="http://schemas.microsoft.com/office/drawing/2014/main" id="{80D9D48E-E7C3-476C-A39C-F148110384F6}"/>
              </a:ext>
            </a:extLst>
          </p:cNvPr>
          <p:cNvSpPr txBox="1">
            <a:spLocks noChangeArrowheads="1"/>
          </p:cNvSpPr>
          <p:nvPr/>
        </p:nvSpPr>
        <p:spPr bwMode="auto">
          <a:xfrm>
            <a:off x="340939" y="3864013"/>
            <a:ext cx="8130908" cy="6475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ct val="80000"/>
              </a:lnSpc>
              <a:spcBef>
                <a:spcPct val="50000"/>
              </a:spcBef>
              <a:spcAft>
                <a:spcPct val="0"/>
              </a:spcAft>
              <a:defRPr/>
            </a:pPr>
            <a:r>
              <a:rPr lang="en-US" altLang="en-US" sz="4400" dirty="0">
                <a:solidFill>
                  <a:srgbClr val="FFFFFF"/>
                </a:solidFill>
                <a:highlight>
                  <a:srgbClr val="000000"/>
                </a:highlight>
                <a:latin typeface="Myriad Condensed" pitchFamily="34" charset="0"/>
              </a:rPr>
              <a:t>Opens mouth, practices breathing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3475"/>
                                        </p:tgtEl>
                                        <p:attrNameLst>
                                          <p:attrName>style.visibility</p:attrName>
                                        </p:attrNameLst>
                                      </p:cBhvr>
                                      <p:to>
                                        <p:strVal val="visible"/>
                                      </p:to>
                                    </p:set>
                                    <p:animEffect transition="in" filter="fade">
                                      <p:cBhvr>
                                        <p:cTn id="7" dur="1000"/>
                                        <p:tgtEl>
                                          <p:spTgt spid="23347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3476"/>
                                        </p:tgtEl>
                                        <p:attrNameLst>
                                          <p:attrName>style.visibility</p:attrName>
                                        </p:attrNameLst>
                                      </p:cBhvr>
                                      <p:to>
                                        <p:strVal val="visible"/>
                                      </p:to>
                                    </p:set>
                                    <p:animEffect transition="in" filter="fade">
                                      <p:cBhvr>
                                        <p:cTn id="11" dur="2000"/>
                                        <p:tgtEl>
                                          <p:spTgt spid="233476"/>
                                        </p:tgtEl>
                                      </p:cBhvr>
                                    </p:animEffect>
                                  </p:childTnLst>
                                </p:cTn>
                              </p:par>
                            </p:childTnLst>
                          </p:cTn>
                        </p:par>
                        <p:par>
                          <p:cTn id="12" fill="hold" nodeType="afterGroup">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33477"/>
                                        </p:tgtEl>
                                        <p:attrNameLst>
                                          <p:attrName>style.visibility</p:attrName>
                                        </p:attrNameLst>
                                      </p:cBhvr>
                                      <p:to>
                                        <p:strVal val="visible"/>
                                      </p:to>
                                    </p:set>
                                    <p:animEffect transition="in" filter="fade">
                                      <p:cBhvr>
                                        <p:cTn id="15" dur="2000"/>
                                        <p:tgtEl>
                                          <p:spTgt spid="233477"/>
                                        </p:tgtEl>
                                      </p:cBhvr>
                                    </p:animEffect>
                                  </p:childTnLst>
                                </p:cTn>
                              </p:par>
                            </p:childTnLst>
                          </p:cTn>
                        </p:par>
                        <p:par>
                          <p:cTn id="16" fill="hold" nodeType="afterGroup">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233478"/>
                                        </p:tgtEl>
                                        <p:attrNameLst>
                                          <p:attrName>style.visibility</p:attrName>
                                        </p:attrNameLst>
                                      </p:cBhvr>
                                      <p:to>
                                        <p:strVal val="visible"/>
                                      </p:to>
                                    </p:set>
                                    <p:animEffect transition="in" filter="fade">
                                      <p:cBhvr>
                                        <p:cTn id="19" dur="2000"/>
                                        <p:tgtEl>
                                          <p:spTgt spid="233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p:bldP spid="233477" grpId="0"/>
      <p:bldP spid="2334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4EACE47D-7549-44ED-9BCD-85577ACF2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21" y="371475"/>
            <a:ext cx="11813059" cy="5995988"/>
          </a:xfrm>
          <a:prstGeom prst="rect">
            <a:avLst/>
          </a:prstGeom>
          <a:noFill/>
          <a:extLst>
            <a:ext uri="{909E8E84-426E-40DD-AFC4-6F175D3DCCD1}">
              <a14:hiddenFill xmlns:a14="http://schemas.microsoft.com/office/drawing/2010/main">
                <a:solidFill>
                  <a:srgbClr val="FFFFFF"/>
                </a:solidFill>
              </a14:hiddenFill>
            </a:ext>
          </a:extLst>
        </p:spPr>
      </p:pic>
      <p:sp>
        <p:nvSpPr>
          <p:cNvPr id="234499" name="Text Box 3">
            <a:extLst>
              <a:ext uri="{FF2B5EF4-FFF2-40B4-BE49-F238E27FC236}">
                <a16:creationId xmlns:a16="http://schemas.microsoft.com/office/drawing/2014/main" id="{9BEA2EEF-CC6E-4CA3-90BD-827536B5CEDA}"/>
              </a:ext>
            </a:extLst>
          </p:cNvPr>
          <p:cNvSpPr txBox="1">
            <a:spLocks noChangeArrowheads="1"/>
          </p:cNvSpPr>
          <p:nvPr/>
        </p:nvSpPr>
        <p:spPr bwMode="auto">
          <a:xfrm>
            <a:off x="6249824" y="5334000"/>
            <a:ext cx="3960976" cy="11890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50000"/>
              </a:spcBef>
              <a:spcAft>
                <a:spcPct val="0"/>
              </a:spcAft>
              <a:defRPr/>
            </a:pPr>
            <a:r>
              <a:rPr lang="en-US" altLang="en-US" sz="7200" b="1" dirty="0">
                <a:solidFill>
                  <a:srgbClr val="FFFFFF"/>
                </a:solidFill>
                <a:latin typeface="Myriad Condensed" pitchFamily="34" charset="0"/>
              </a:rPr>
              <a:t>14 weeks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4499"/>
                                        </p:tgtEl>
                                        <p:attrNameLst>
                                          <p:attrName>style.visibility</p:attrName>
                                        </p:attrNameLst>
                                      </p:cBhvr>
                                      <p:to>
                                        <p:strVal val="visible"/>
                                      </p:to>
                                    </p:set>
                                    <p:animEffect transition="in" filter="fade">
                                      <p:cBhvr>
                                        <p:cTn id="7" dur="1000"/>
                                        <p:tgtEl>
                                          <p:spTgt spid="234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a:extLst>
              <a:ext uri="{FF2B5EF4-FFF2-40B4-BE49-F238E27FC236}">
                <a16:creationId xmlns:a16="http://schemas.microsoft.com/office/drawing/2014/main" id="{34ECAADE-CE16-4456-8082-EEB4B7731022}"/>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6229" t="9753" b="215"/>
          <a:stretch>
            <a:fillRect/>
          </a:stretch>
        </p:blipFill>
        <p:spPr bwMode="auto">
          <a:xfrm>
            <a:off x="90616" y="0"/>
            <a:ext cx="87485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23" name="Text Box 3">
            <a:extLst>
              <a:ext uri="{FF2B5EF4-FFF2-40B4-BE49-F238E27FC236}">
                <a16:creationId xmlns:a16="http://schemas.microsoft.com/office/drawing/2014/main" id="{6310EB5E-911A-4060-B2AE-CB514568EBF0}"/>
              </a:ext>
            </a:extLst>
          </p:cNvPr>
          <p:cNvSpPr txBox="1">
            <a:spLocks noChangeArrowheads="1"/>
          </p:cNvSpPr>
          <p:nvPr/>
        </p:nvSpPr>
        <p:spPr bwMode="auto">
          <a:xfrm>
            <a:off x="7735714" y="4624816"/>
            <a:ext cx="3871400" cy="1189038"/>
          </a:xfrm>
          <a:prstGeom prst="rect">
            <a:avLst/>
          </a:prstGeom>
          <a:solidFill>
            <a:schemeClr val="tx1"/>
          </a:solidFill>
          <a:ln>
            <a:noFill/>
          </a:ln>
          <a:effectLst>
            <a:outerShdw dist="53882" dir="2700000" algn="ctr" rotWithShape="0">
              <a:schemeClr val="tx1"/>
            </a:outerShdw>
          </a:effectLst>
        </p:spPr>
        <p:txBody>
          <a:bodyPr wrap="square">
            <a:spAutoFit/>
          </a:bodyPr>
          <a:lstStyle/>
          <a:p>
            <a:pPr fontAlgn="base">
              <a:spcBef>
                <a:spcPct val="50000"/>
              </a:spcBef>
              <a:spcAft>
                <a:spcPct val="0"/>
              </a:spcAft>
              <a:defRPr/>
            </a:pPr>
            <a:r>
              <a:rPr lang="en-US" altLang="en-US" sz="7200" b="1" dirty="0">
                <a:solidFill>
                  <a:srgbClr val="FFFFFF"/>
                </a:solidFill>
                <a:latin typeface="Myriad Condensed" pitchFamily="34" charset="0"/>
              </a:rPr>
              <a:t>15 weeks</a:t>
            </a:r>
          </a:p>
        </p:txBody>
      </p:sp>
      <p:sp>
        <p:nvSpPr>
          <p:cNvPr id="235524" name="Rectangle 4">
            <a:extLst>
              <a:ext uri="{FF2B5EF4-FFF2-40B4-BE49-F238E27FC236}">
                <a16:creationId xmlns:a16="http://schemas.microsoft.com/office/drawing/2014/main" id="{4E0CCFC5-33A8-4E52-BEE1-AE3748D134D0}"/>
              </a:ext>
            </a:extLst>
          </p:cNvPr>
          <p:cNvSpPr>
            <a:spLocks noChangeArrowheads="1"/>
          </p:cNvSpPr>
          <p:nvPr/>
        </p:nvSpPr>
        <p:spPr bwMode="auto">
          <a:xfrm>
            <a:off x="8988682" y="706395"/>
            <a:ext cx="3003550" cy="647550"/>
          </a:xfrm>
          <a:prstGeom prst="rect">
            <a:avLst/>
          </a:prstGeom>
          <a:solidFill>
            <a:schemeClr val="tx1"/>
          </a:solidFill>
          <a:ln>
            <a:noFill/>
          </a:ln>
          <a:effectLst>
            <a:outerShdw dist="35921" dir="2700000" algn="ctr" rotWithShape="0">
              <a:schemeClr val="tx1"/>
            </a:outerShdw>
          </a:effectLst>
        </p:spPr>
        <p:txBody>
          <a:bodyPr>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Four inches</a:t>
            </a:r>
          </a:p>
        </p:txBody>
      </p:sp>
      <p:sp>
        <p:nvSpPr>
          <p:cNvPr id="235525" name="Rectangle 5">
            <a:extLst>
              <a:ext uri="{FF2B5EF4-FFF2-40B4-BE49-F238E27FC236}">
                <a16:creationId xmlns:a16="http://schemas.microsoft.com/office/drawing/2014/main" id="{A2EAB9B0-C602-458D-8AC8-5822F3171A37}"/>
              </a:ext>
            </a:extLst>
          </p:cNvPr>
          <p:cNvSpPr>
            <a:spLocks noChangeArrowheads="1"/>
          </p:cNvSpPr>
          <p:nvPr/>
        </p:nvSpPr>
        <p:spPr bwMode="auto">
          <a:xfrm>
            <a:off x="8988682" y="2394762"/>
            <a:ext cx="3003550" cy="1189236"/>
          </a:xfrm>
          <a:prstGeom prst="rect">
            <a:avLst/>
          </a:prstGeom>
          <a:solidFill>
            <a:schemeClr val="tx1"/>
          </a:solidFill>
          <a:ln>
            <a:noFill/>
          </a:ln>
          <a:effectLst>
            <a:outerShdw dist="35921" dir="2700000" algn="ctr" rotWithShape="0">
              <a:schemeClr val="tx1"/>
            </a:outerShdw>
          </a:effectLst>
        </p:spPr>
        <p:txBody>
          <a:bodyPr>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Makes facial expressions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5523"/>
                                        </p:tgtEl>
                                        <p:attrNameLst>
                                          <p:attrName>style.visibility</p:attrName>
                                        </p:attrNameLst>
                                      </p:cBhvr>
                                      <p:to>
                                        <p:strVal val="visible"/>
                                      </p:to>
                                    </p:set>
                                    <p:animEffect transition="in" filter="fade">
                                      <p:cBhvr>
                                        <p:cTn id="7" dur="1000"/>
                                        <p:tgtEl>
                                          <p:spTgt spid="23552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5524"/>
                                        </p:tgtEl>
                                        <p:attrNameLst>
                                          <p:attrName>style.visibility</p:attrName>
                                        </p:attrNameLst>
                                      </p:cBhvr>
                                      <p:to>
                                        <p:strVal val="visible"/>
                                      </p:to>
                                    </p:set>
                                    <p:animEffect transition="in" filter="fade">
                                      <p:cBhvr>
                                        <p:cTn id="11" dur="2000"/>
                                        <p:tgtEl>
                                          <p:spTgt spid="235524"/>
                                        </p:tgtEl>
                                      </p:cBhvr>
                                    </p:animEffect>
                                  </p:childTnLst>
                                </p:cTn>
                              </p:par>
                            </p:childTnLst>
                          </p:cTn>
                        </p:par>
                        <p:par>
                          <p:cTn id="12" fill="hold" nodeType="afterGroup">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35525"/>
                                        </p:tgtEl>
                                        <p:attrNameLst>
                                          <p:attrName>style.visibility</p:attrName>
                                        </p:attrNameLst>
                                      </p:cBhvr>
                                      <p:to>
                                        <p:strVal val="visible"/>
                                      </p:to>
                                    </p:set>
                                    <p:animEffect transition="in" filter="fade">
                                      <p:cBhvr>
                                        <p:cTn id="15" dur="2000"/>
                                        <p:tgtEl>
                                          <p:spTgt spid="23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animBg="1"/>
      <p:bldP spid="2355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10551" y="230738"/>
            <a:ext cx="7255326" cy="6225752"/>
          </a:xfrm>
        </p:spPr>
        <p:txBody>
          <a:bodyPr>
            <a:normAutofit/>
          </a:bodyPr>
          <a:lstStyle/>
          <a:p>
            <a:pPr marL="385763" indent="-385763" algn="l">
              <a:buAutoNum type="arabicPeriod"/>
            </a:pPr>
            <a:r>
              <a:rPr lang="en-US" sz="3200" dirty="0">
                <a:solidFill>
                  <a:srgbClr val="F0ECDD"/>
                </a:solidFill>
              </a:rPr>
              <a:t>How God values life!</a:t>
            </a:r>
          </a:p>
          <a:p>
            <a:pPr marL="385763" indent="-385763" algn="l">
              <a:buAutoNum type="arabicPeriod"/>
            </a:pPr>
            <a:r>
              <a:rPr lang="en-US" sz="3200" dirty="0">
                <a:solidFill>
                  <a:srgbClr val="F0ECDD"/>
                </a:solidFill>
              </a:rPr>
              <a:t>What about the science? </a:t>
            </a:r>
          </a:p>
          <a:p>
            <a:pPr marL="385763" indent="-385763" algn="l">
              <a:buAutoNum type="arabicPeriod"/>
            </a:pPr>
            <a:r>
              <a:rPr lang="en-US" sz="3200" dirty="0">
                <a:solidFill>
                  <a:srgbClr val="F0ECDD"/>
                </a:solidFill>
              </a:rPr>
              <a:t>“Fearfully and wonderfully made.”</a:t>
            </a:r>
          </a:p>
          <a:p>
            <a:pPr marL="385763" indent="-385763" algn="l">
              <a:buAutoNum type="arabicPeriod"/>
            </a:pPr>
            <a:r>
              <a:rPr lang="en-US" sz="3200" dirty="0">
                <a:solidFill>
                  <a:srgbClr val="F0ECDD"/>
                </a:solidFill>
              </a:rPr>
              <a:t>What if it is too late?</a:t>
            </a:r>
          </a:p>
          <a:p>
            <a:pPr marL="385763" indent="-385763" algn="l">
              <a:buAutoNum type="arabicPeriod"/>
            </a:pPr>
            <a:r>
              <a:rPr lang="en-US" sz="3200" dirty="0">
                <a:solidFill>
                  <a:srgbClr val="F0ECDD"/>
                </a:solidFill>
              </a:rPr>
              <a:t>An appeal to those who may be considering an abortion. </a:t>
            </a:r>
          </a:p>
        </p:txBody>
      </p:sp>
      <p:sp>
        <p:nvSpPr>
          <p:cNvPr id="4" name="Rectangle 3">
            <a:extLst>
              <a:ext uri="{FF2B5EF4-FFF2-40B4-BE49-F238E27FC236}">
                <a16:creationId xmlns:a16="http://schemas.microsoft.com/office/drawing/2014/main" id="{28C75D47-9A91-18F9-C44D-6C00D06C4EE3}"/>
              </a:ext>
            </a:extLst>
          </p:cNvPr>
          <p:cNvSpPr/>
          <p:nvPr/>
        </p:nvSpPr>
        <p:spPr>
          <a:xfrm>
            <a:off x="3580979" y="401511"/>
            <a:ext cx="1765548"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rPr>
              <a:t>Thesis:</a:t>
            </a:r>
          </a:p>
        </p:txBody>
      </p:sp>
    </p:spTree>
    <p:extLst>
      <p:ext uri="{BB962C8B-B14F-4D97-AF65-F5344CB8AC3E}">
        <p14:creationId xmlns:p14="http://schemas.microsoft.com/office/powerpoint/2010/main" val="3803593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a:extLst>
              <a:ext uri="{FF2B5EF4-FFF2-40B4-BE49-F238E27FC236}">
                <a16:creationId xmlns:a16="http://schemas.microsoft.com/office/drawing/2014/main" id="{9B2D0469-CDAB-40A5-9597-6E34FE2ECF32}"/>
              </a:ext>
            </a:extLst>
          </p:cNvPr>
          <p:cNvSpPr txBox="1">
            <a:spLocks noChangeArrowheads="1"/>
          </p:cNvSpPr>
          <p:nvPr/>
        </p:nvSpPr>
        <p:spPr bwMode="auto">
          <a:xfrm>
            <a:off x="1596980" y="5324946"/>
            <a:ext cx="3965664" cy="11890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50000"/>
              </a:spcBef>
              <a:spcAft>
                <a:spcPct val="0"/>
              </a:spcAft>
              <a:defRPr/>
            </a:pPr>
            <a:r>
              <a:rPr lang="en-US" altLang="en-US" sz="7200" b="1" dirty="0">
                <a:solidFill>
                  <a:srgbClr val="FFFFFF"/>
                </a:solidFill>
                <a:latin typeface="Myriad Condensed" pitchFamily="34" charset="0"/>
              </a:rPr>
              <a:t>16 weeks</a:t>
            </a:r>
          </a:p>
        </p:txBody>
      </p:sp>
      <p:pic>
        <p:nvPicPr>
          <p:cNvPr id="236547" name="Picture 3">
            <a:extLst>
              <a:ext uri="{FF2B5EF4-FFF2-40B4-BE49-F238E27FC236}">
                <a16:creationId xmlns:a16="http://schemas.microsoft.com/office/drawing/2014/main" id="{DAB57D61-77C8-4F7B-93A0-66A5E89FC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0"/>
            <a:ext cx="43624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6548" name="Picture 4">
            <a:extLst>
              <a:ext uri="{FF2B5EF4-FFF2-40B4-BE49-F238E27FC236}">
                <a16:creationId xmlns:a16="http://schemas.microsoft.com/office/drawing/2014/main" id="{0D0A098C-5A53-4D76-A8C2-E6D645A2D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539" y="0"/>
            <a:ext cx="5367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36549" name="Rectangle 5">
            <a:extLst>
              <a:ext uri="{FF2B5EF4-FFF2-40B4-BE49-F238E27FC236}">
                <a16:creationId xmlns:a16="http://schemas.microsoft.com/office/drawing/2014/main" id="{88E1C29D-2E26-4651-97D1-443205EB551D}"/>
              </a:ext>
            </a:extLst>
          </p:cNvPr>
          <p:cNvSpPr>
            <a:spLocks noChangeArrowheads="1"/>
          </p:cNvSpPr>
          <p:nvPr/>
        </p:nvSpPr>
        <p:spPr bwMode="auto">
          <a:xfrm>
            <a:off x="592161" y="679523"/>
            <a:ext cx="4343400" cy="1189236"/>
          </a:xfrm>
          <a:prstGeom prst="rect">
            <a:avLst/>
          </a:prstGeom>
          <a:solidFill>
            <a:schemeClr val="tx1"/>
          </a:solidFill>
          <a:ln>
            <a:noFill/>
          </a:ln>
          <a:effectLst>
            <a:outerShdw dist="35921" dir="2700000" algn="ctr" rotWithShape="0">
              <a:schemeClr val="tx1"/>
            </a:outerShdw>
          </a:effectLst>
        </p:spPr>
        <p:txBody>
          <a:bodyPr>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Swims and somersaults</a:t>
            </a:r>
          </a:p>
        </p:txBody>
      </p:sp>
      <p:sp>
        <p:nvSpPr>
          <p:cNvPr id="236550" name="Rectangle 6">
            <a:extLst>
              <a:ext uri="{FF2B5EF4-FFF2-40B4-BE49-F238E27FC236}">
                <a16:creationId xmlns:a16="http://schemas.microsoft.com/office/drawing/2014/main" id="{8AA10BCD-B7BC-4701-8D48-CA46257C6BE0}"/>
              </a:ext>
            </a:extLst>
          </p:cNvPr>
          <p:cNvSpPr>
            <a:spLocks noChangeArrowheads="1"/>
          </p:cNvSpPr>
          <p:nvPr/>
        </p:nvSpPr>
        <p:spPr bwMode="auto">
          <a:xfrm>
            <a:off x="592161" y="2273300"/>
            <a:ext cx="4343400" cy="1189236"/>
          </a:xfrm>
          <a:prstGeom prst="rect">
            <a:avLst/>
          </a:prstGeom>
          <a:solidFill>
            <a:schemeClr val="tx1"/>
          </a:solidFill>
          <a:ln>
            <a:noFill/>
          </a:ln>
          <a:effectLst>
            <a:outerShdw dist="35921" dir="2700000" algn="ctr" rotWithShape="0">
              <a:schemeClr val="tx1"/>
            </a:outerShdw>
          </a:effectLst>
        </p:spPr>
        <p:txBody>
          <a:bodyPr>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Mother begins to feel movement</a:t>
            </a:r>
          </a:p>
        </p:txBody>
      </p:sp>
      <p:sp>
        <p:nvSpPr>
          <p:cNvPr id="7" name="Rectangle 6">
            <a:extLst>
              <a:ext uri="{FF2B5EF4-FFF2-40B4-BE49-F238E27FC236}">
                <a16:creationId xmlns:a16="http://schemas.microsoft.com/office/drawing/2014/main" id="{ED102D7E-06AE-5C0B-430A-DC365D0AD173}"/>
              </a:ext>
            </a:extLst>
          </p:cNvPr>
          <p:cNvSpPr>
            <a:spLocks noChangeArrowheads="1"/>
          </p:cNvSpPr>
          <p:nvPr/>
        </p:nvSpPr>
        <p:spPr bwMode="auto">
          <a:xfrm>
            <a:off x="1015207" y="4131318"/>
            <a:ext cx="3203575" cy="647550"/>
          </a:xfrm>
          <a:prstGeom prst="rect">
            <a:avLst/>
          </a:prstGeom>
          <a:solidFill>
            <a:schemeClr val="tx1"/>
          </a:solidFill>
          <a:ln>
            <a:noFill/>
          </a:ln>
          <a:effectLst>
            <a:outerShdw dist="35921" dir="2700000" algn="ctr" rotWithShape="0">
              <a:schemeClr val="tx1"/>
            </a:outerShdw>
          </a:effectLst>
        </p:spPr>
        <p:txBody>
          <a:bodyPr wrap="square">
            <a:spAutoFit/>
          </a:bodyPr>
          <a:lstStyle/>
          <a:p>
            <a:pPr eaLnBrk="0" fontAlgn="base" hangingPunct="0">
              <a:lnSpc>
                <a:spcPct val="80000"/>
              </a:lnSpc>
              <a:spcBef>
                <a:spcPct val="50000"/>
              </a:spcBef>
              <a:spcAft>
                <a:spcPct val="0"/>
              </a:spcAft>
              <a:defRPr/>
            </a:pPr>
            <a:r>
              <a:rPr lang="en-US" altLang="en-US" sz="4400" dirty="0">
                <a:solidFill>
                  <a:srgbClr val="FFFFFF"/>
                </a:solidFill>
                <a:latin typeface="Myriad Condensed" pitchFamily="34" charset="0"/>
              </a:rPr>
              <a:t>“Quickening”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6546"/>
                                        </p:tgtEl>
                                        <p:attrNameLst>
                                          <p:attrName>style.visibility</p:attrName>
                                        </p:attrNameLst>
                                      </p:cBhvr>
                                      <p:to>
                                        <p:strVal val="visible"/>
                                      </p:to>
                                    </p:set>
                                    <p:animEffect transition="in" filter="fade">
                                      <p:cBhvr>
                                        <p:cTn id="7" dur="1000"/>
                                        <p:tgtEl>
                                          <p:spTgt spid="236546"/>
                                        </p:tgtEl>
                                      </p:cBhvr>
                                    </p:animEffect>
                                  </p:childTnLst>
                                </p:cTn>
                              </p:par>
                            </p:childTnLst>
                          </p:cTn>
                        </p:par>
                        <p:par>
                          <p:cTn id="8" fill="hold" nodeType="afterGroup">
                            <p:stCondLst>
                              <p:cond delay="1000"/>
                            </p:stCondLst>
                            <p:childTnLst>
                              <p:par>
                                <p:cTn id="9" presetID="10" presetClass="entr" presetSubtype="0" fill="hold" nodeType="afterEffect">
                                  <p:stCondLst>
                                    <p:cond delay="2500"/>
                                  </p:stCondLst>
                                  <p:childTnLst>
                                    <p:set>
                                      <p:cBhvr>
                                        <p:cTn id="10" dur="1" fill="hold">
                                          <p:stCondLst>
                                            <p:cond delay="0"/>
                                          </p:stCondLst>
                                        </p:cTn>
                                        <p:tgtEl>
                                          <p:spTgt spid="236548"/>
                                        </p:tgtEl>
                                        <p:attrNameLst>
                                          <p:attrName>style.visibility</p:attrName>
                                        </p:attrNameLst>
                                      </p:cBhvr>
                                      <p:to>
                                        <p:strVal val="visible"/>
                                      </p:to>
                                    </p:set>
                                    <p:animEffect transition="in" filter="fade">
                                      <p:cBhvr>
                                        <p:cTn id="11" dur="2000"/>
                                        <p:tgtEl>
                                          <p:spTgt spid="236548"/>
                                        </p:tgtEl>
                                      </p:cBhvr>
                                    </p:animEffect>
                                  </p:childTnLst>
                                </p:cTn>
                              </p:par>
                            </p:childTnLst>
                          </p:cTn>
                        </p:par>
                        <p:par>
                          <p:cTn id="12" fill="hold" nodeType="afterGroup">
                            <p:stCondLst>
                              <p:cond delay="5500"/>
                            </p:stCondLst>
                            <p:childTnLst>
                              <p:par>
                                <p:cTn id="13" presetID="10" presetClass="entr" presetSubtype="0" fill="hold" grpId="0" nodeType="afterEffect">
                                  <p:stCondLst>
                                    <p:cond delay="0"/>
                                  </p:stCondLst>
                                  <p:childTnLst>
                                    <p:set>
                                      <p:cBhvr>
                                        <p:cTn id="14" dur="1" fill="hold">
                                          <p:stCondLst>
                                            <p:cond delay="0"/>
                                          </p:stCondLst>
                                        </p:cTn>
                                        <p:tgtEl>
                                          <p:spTgt spid="236549"/>
                                        </p:tgtEl>
                                        <p:attrNameLst>
                                          <p:attrName>style.visibility</p:attrName>
                                        </p:attrNameLst>
                                      </p:cBhvr>
                                      <p:to>
                                        <p:strVal val="visible"/>
                                      </p:to>
                                    </p:set>
                                    <p:animEffect transition="in" filter="fade">
                                      <p:cBhvr>
                                        <p:cTn id="15" dur="2000"/>
                                        <p:tgtEl>
                                          <p:spTgt spid="236549"/>
                                        </p:tgtEl>
                                      </p:cBhvr>
                                    </p:animEffect>
                                  </p:childTnLst>
                                </p:cTn>
                              </p:par>
                            </p:childTnLst>
                          </p:cTn>
                        </p:par>
                        <p:par>
                          <p:cTn id="16" fill="hold" nodeType="afterGroup">
                            <p:stCondLst>
                              <p:cond delay="7500"/>
                            </p:stCondLst>
                            <p:childTnLst>
                              <p:par>
                                <p:cTn id="17" presetID="10" presetClass="entr" presetSubtype="0" fill="hold" grpId="0" nodeType="afterEffect">
                                  <p:stCondLst>
                                    <p:cond delay="1000"/>
                                  </p:stCondLst>
                                  <p:childTnLst>
                                    <p:set>
                                      <p:cBhvr>
                                        <p:cTn id="18" dur="1" fill="hold">
                                          <p:stCondLst>
                                            <p:cond delay="0"/>
                                          </p:stCondLst>
                                        </p:cTn>
                                        <p:tgtEl>
                                          <p:spTgt spid="236550"/>
                                        </p:tgtEl>
                                        <p:attrNameLst>
                                          <p:attrName>style.visibility</p:attrName>
                                        </p:attrNameLst>
                                      </p:cBhvr>
                                      <p:to>
                                        <p:strVal val="visible"/>
                                      </p:to>
                                    </p:set>
                                    <p:animEffect transition="in" filter="fade">
                                      <p:cBhvr>
                                        <p:cTn id="19" dur="2000"/>
                                        <p:tgtEl>
                                          <p:spTgt spid="236550"/>
                                        </p:tgtEl>
                                      </p:cBhvr>
                                    </p:animEffect>
                                  </p:childTnLst>
                                </p:cTn>
                              </p:par>
                            </p:childTnLst>
                          </p:cTn>
                        </p:par>
                        <p:par>
                          <p:cTn id="20" fill="hold">
                            <p:stCondLst>
                              <p:cond delay="10500"/>
                            </p:stCondLst>
                            <p:childTnLst>
                              <p:par>
                                <p:cTn id="21" presetID="10" presetClass="entr" presetSubtype="0"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animBg="1"/>
      <p:bldP spid="236550"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a:extLst>
              <a:ext uri="{FF2B5EF4-FFF2-40B4-BE49-F238E27FC236}">
                <a16:creationId xmlns:a16="http://schemas.microsoft.com/office/drawing/2014/main" id="{18BCCFEB-274B-4DA9-AD59-BD983E18DC2E}"/>
              </a:ext>
            </a:extLst>
          </p:cNvPr>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t="16899" b="5006"/>
          <a:stretch>
            <a:fillRect/>
          </a:stretch>
        </p:blipFill>
        <p:spPr bwMode="auto">
          <a:xfrm>
            <a:off x="428369" y="0"/>
            <a:ext cx="7170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37571" name="Text Box 3">
            <a:extLst>
              <a:ext uri="{FF2B5EF4-FFF2-40B4-BE49-F238E27FC236}">
                <a16:creationId xmlns:a16="http://schemas.microsoft.com/office/drawing/2014/main" id="{559FE913-0E96-46F8-97BF-352FA84ADC2F}"/>
              </a:ext>
            </a:extLst>
          </p:cNvPr>
          <p:cNvSpPr txBox="1">
            <a:spLocks noChangeArrowheads="1"/>
          </p:cNvSpPr>
          <p:nvPr/>
        </p:nvSpPr>
        <p:spPr bwMode="auto">
          <a:xfrm>
            <a:off x="8223480" y="4385725"/>
            <a:ext cx="3812001" cy="1189038"/>
          </a:xfrm>
          <a:prstGeom prst="rect">
            <a:avLst/>
          </a:prstGeom>
          <a:solidFill>
            <a:schemeClr val="tx1"/>
          </a:solidFill>
          <a:ln>
            <a:noFill/>
          </a:ln>
          <a:effectLst>
            <a:outerShdw dist="53882" dir="2700000" algn="ctr" rotWithShape="0">
              <a:schemeClr val="tx1"/>
            </a:outerShdw>
          </a:effectLst>
        </p:spPr>
        <p:txBody>
          <a:bodyPr wrap="square">
            <a:spAutoFit/>
          </a:bodyPr>
          <a:lstStyle/>
          <a:p>
            <a:pPr fontAlgn="base">
              <a:spcBef>
                <a:spcPct val="50000"/>
              </a:spcBef>
              <a:spcAft>
                <a:spcPct val="0"/>
              </a:spcAft>
              <a:defRPr/>
            </a:pPr>
            <a:r>
              <a:rPr lang="en-US" altLang="en-US" sz="7200" b="1" dirty="0">
                <a:solidFill>
                  <a:srgbClr val="FFFFFF"/>
                </a:solidFill>
                <a:latin typeface="Myriad Condensed" pitchFamily="34" charset="0"/>
              </a:rPr>
              <a:t>18 weeks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7571"/>
                                        </p:tgtEl>
                                        <p:attrNameLst>
                                          <p:attrName>style.visibility</p:attrName>
                                        </p:attrNameLst>
                                      </p:cBhvr>
                                      <p:to>
                                        <p:strVal val="visible"/>
                                      </p:to>
                                    </p:set>
                                    <p:animEffect transition="in" filter="fade">
                                      <p:cBhvr>
                                        <p:cTn id="7" dur="1000"/>
                                        <p:tgtEl>
                                          <p:spTgt spid="237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a:extLst>
              <a:ext uri="{FF2B5EF4-FFF2-40B4-BE49-F238E27FC236}">
                <a16:creationId xmlns:a16="http://schemas.microsoft.com/office/drawing/2014/main" id="{B4CC3E22-4179-4501-8F27-A03390018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26" y="0"/>
            <a:ext cx="6147445" cy="6858000"/>
          </a:xfrm>
          <a:prstGeom prst="rect">
            <a:avLst/>
          </a:prstGeom>
          <a:noFill/>
          <a:extLst>
            <a:ext uri="{909E8E84-426E-40DD-AFC4-6F175D3DCCD1}">
              <a14:hiddenFill xmlns:a14="http://schemas.microsoft.com/office/drawing/2010/main">
                <a:solidFill>
                  <a:srgbClr val="FFFFFF"/>
                </a:solidFill>
              </a14:hiddenFill>
            </a:ext>
          </a:extLst>
        </p:spPr>
      </p:pic>
      <p:sp>
        <p:nvSpPr>
          <p:cNvPr id="239619" name="Text Box 3">
            <a:extLst>
              <a:ext uri="{FF2B5EF4-FFF2-40B4-BE49-F238E27FC236}">
                <a16:creationId xmlns:a16="http://schemas.microsoft.com/office/drawing/2014/main" id="{3714C5AF-2D78-4D48-B5D4-5A856F356151}"/>
              </a:ext>
            </a:extLst>
          </p:cNvPr>
          <p:cNvSpPr txBox="1">
            <a:spLocks noChangeArrowheads="1"/>
          </p:cNvSpPr>
          <p:nvPr/>
        </p:nvSpPr>
        <p:spPr bwMode="auto">
          <a:xfrm>
            <a:off x="6630155" y="5011459"/>
            <a:ext cx="4282642" cy="11890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50000"/>
              </a:spcBef>
              <a:spcAft>
                <a:spcPct val="0"/>
              </a:spcAft>
              <a:defRPr/>
            </a:pPr>
            <a:r>
              <a:rPr lang="en-US" altLang="en-US" sz="7200" b="1" dirty="0">
                <a:solidFill>
                  <a:srgbClr val="FFFFFF"/>
                </a:solidFill>
                <a:latin typeface="Myriad Condensed" pitchFamily="34" charset="0"/>
              </a:rPr>
              <a:t>20 weeks</a:t>
            </a:r>
          </a:p>
        </p:txBody>
      </p:sp>
      <p:pic>
        <p:nvPicPr>
          <p:cNvPr id="239620" name="Picture 4">
            <a:extLst>
              <a:ext uri="{FF2B5EF4-FFF2-40B4-BE49-F238E27FC236}">
                <a16:creationId xmlns:a16="http://schemas.microsoft.com/office/drawing/2014/main" id="{58796276-8674-4D44-8387-D67961A66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83"/>
          <a:stretch>
            <a:fillRect/>
          </a:stretch>
        </p:blipFill>
        <p:spPr bwMode="auto">
          <a:xfrm>
            <a:off x="156519" y="0"/>
            <a:ext cx="614744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3000"/>
                                  </p:stCondLst>
                                  <p:childTnLst>
                                    <p:animEffect transition="out" filter="fade">
                                      <p:cBhvr>
                                        <p:cTn id="6" dur="2000"/>
                                        <p:tgtEl>
                                          <p:spTgt spid="239618"/>
                                        </p:tgtEl>
                                      </p:cBhvr>
                                    </p:animEffect>
                                    <p:set>
                                      <p:cBhvr>
                                        <p:cTn id="7" dur="1" fill="hold">
                                          <p:stCondLst>
                                            <p:cond delay="1999"/>
                                          </p:stCondLst>
                                        </p:cTn>
                                        <p:tgtEl>
                                          <p:spTgt spid="239618"/>
                                        </p:tgtEl>
                                        <p:attrNameLst>
                                          <p:attrName>style.visibility</p:attrName>
                                        </p:attrNameLst>
                                      </p:cBhvr>
                                      <p:to>
                                        <p:strVal val="hidden"/>
                                      </p:to>
                                    </p:set>
                                  </p:childTnLst>
                                </p:cTn>
                              </p:par>
                              <p:par>
                                <p:cTn id="8" presetID="10" presetClass="entr" presetSubtype="0" fill="hold" nodeType="withEffect">
                                  <p:stCondLst>
                                    <p:cond delay="3100"/>
                                  </p:stCondLst>
                                  <p:childTnLst>
                                    <p:set>
                                      <p:cBhvr>
                                        <p:cTn id="9" dur="1" fill="hold">
                                          <p:stCondLst>
                                            <p:cond delay="0"/>
                                          </p:stCondLst>
                                        </p:cTn>
                                        <p:tgtEl>
                                          <p:spTgt spid="239620"/>
                                        </p:tgtEl>
                                        <p:attrNameLst>
                                          <p:attrName>style.visibility</p:attrName>
                                        </p:attrNameLst>
                                      </p:cBhvr>
                                      <p:to>
                                        <p:strVal val="visible"/>
                                      </p:to>
                                    </p:set>
                                    <p:animEffect transition="in" filter="fade">
                                      <p:cBhvr>
                                        <p:cTn id="10" dur="1900"/>
                                        <p:tgtEl>
                                          <p:spTgt spid="23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13038" y="1136592"/>
            <a:ext cx="7123911" cy="5930781"/>
          </a:xfrm>
        </p:spPr>
        <p:txBody>
          <a:bodyPr>
            <a:normAutofit lnSpcReduction="10000"/>
          </a:bodyPr>
          <a:lstStyle/>
          <a:p>
            <a:pPr marL="514350" indent="-514350" algn="l">
              <a:buAutoNum type="arabicPeriod"/>
            </a:pPr>
            <a:r>
              <a:rPr lang="en-US" sz="3500" dirty="0">
                <a:solidFill>
                  <a:srgbClr val="F0ECDD"/>
                </a:solidFill>
              </a:rPr>
              <a:t>We all need and can receive forgiveness (Rom 8:1, 10:11). </a:t>
            </a:r>
          </a:p>
          <a:p>
            <a:pPr algn="l"/>
            <a:endParaRPr lang="en-US" sz="3500" dirty="0">
              <a:solidFill>
                <a:srgbClr val="F0ECDD"/>
              </a:solidFill>
            </a:endParaRPr>
          </a:p>
          <a:p>
            <a:pPr algn="l"/>
            <a:r>
              <a:rPr lang="en-US" sz="3500" dirty="0">
                <a:solidFill>
                  <a:srgbClr val="F0ECDD"/>
                </a:solidFill>
              </a:rPr>
              <a:t>2. Your baby can be seen in heaven (2 Sam 12:23). </a:t>
            </a:r>
          </a:p>
          <a:p>
            <a:pPr marL="514350" indent="-514350" algn="l">
              <a:buAutoNum type="arabicPeriod"/>
            </a:pPr>
            <a:endParaRPr lang="en-US" sz="3500" dirty="0">
              <a:solidFill>
                <a:srgbClr val="F0ECDD"/>
              </a:solidFill>
            </a:endParaRPr>
          </a:p>
          <a:p>
            <a:pPr algn="l"/>
            <a:r>
              <a:rPr lang="en-US" sz="3500" dirty="0">
                <a:solidFill>
                  <a:srgbClr val="F0ECDD"/>
                </a:solidFill>
              </a:rPr>
              <a:t>3. Use your life story as a way to serve others! </a:t>
            </a:r>
          </a:p>
          <a:p>
            <a:pPr algn="l"/>
            <a:endParaRPr lang="en-US" sz="3600" dirty="0">
              <a:solidFill>
                <a:srgbClr val="F0ECDD"/>
              </a:solidFill>
            </a:endParaRPr>
          </a:p>
          <a:p>
            <a:pPr algn="l"/>
            <a:r>
              <a:rPr lang="en-US" sz="3600" dirty="0">
                <a:solidFill>
                  <a:srgbClr val="F0ECDD"/>
                </a:solidFill>
              </a:rPr>
              <a:t> </a:t>
            </a:r>
          </a:p>
          <a:p>
            <a:pPr algn="l"/>
            <a:endParaRPr lang="en-US" sz="3600" dirty="0">
              <a:solidFill>
                <a:srgbClr val="F0ECDD"/>
              </a:solidFill>
            </a:endParaRPr>
          </a:p>
        </p:txBody>
      </p:sp>
      <p:sp>
        <p:nvSpPr>
          <p:cNvPr id="4" name="Rectangle 3">
            <a:extLst>
              <a:ext uri="{FF2B5EF4-FFF2-40B4-BE49-F238E27FC236}">
                <a16:creationId xmlns:a16="http://schemas.microsoft.com/office/drawing/2014/main" id="{28C75D47-9A91-18F9-C44D-6C00D06C4EE3}"/>
              </a:ext>
            </a:extLst>
          </p:cNvPr>
          <p:cNvSpPr/>
          <p:nvPr/>
        </p:nvSpPr>
        <p:spPr>
          <a:xfrm>
            <a:off x="1973748" y="132461"/>
            <a:ext cx="5046894" cy="692497"/>
          </a:xfrm>
          <a:prstGeom prst="rect">
            <a:avLst/>
          </a:prstGeom>
          <a:noFill/>
        </p:spPr>
        <p:txBody>
          <a:bodyPr wrap="none" lIns="68580" tIns="34290" rIns="68580" bIns="34290">
            <a:spAutoFit/>
          </a:bodyPr>
          <a:lstStyle/>
          <a:p>
            <a:pPr algn="ctr">
              <a:defRPr/>
            </a:pPr>
            <a:r>
              <a:rPr lang="en-US" sz="4050" dirty="0">
                <a:ln w="0"/>
                <a:solidFill>
                  <a:prstClr val="white"/>
                </a:solidFill>
                <a:effectLst>
                  <a:outerShdw blurRad="38100" dist="19050" dir="2700000" algn="tl" rotWithShape="0">
                    <a:prstClr val="black">
                      <a:alpha val="40000"/>
                    </a:prstClr>
                  </a:outerShdw>
                </a:effectLst>
                <a:latin typeface="Trebuchet MS" panose="020B0603020202020204"/>
              </a:rPr>
              <a:t>What if it is too late?</a:t>
            </a:r>
          </a:p>
        </p:txBody>
      </p:sp>
    </p:spTree>
    <p:extLst>
      <p:ext uri="{BB962C8B-B14F-4D97-AF65-F5344CB8AC3E}">
        <p14:creationId xmlns:p14="http://schemas.microsoft.com/office/powerpoint/2010/main" val="589871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64757" y="1198611"/>
            <a:ext cx="7366937" cy="5930781"/>
          </a:xfrm>
        </p:spPr>
        <p:txBody>
          <a:bodyPr>
            <a:normAutofit/>
          </a:bodyPr>
          <a:lstStyle/>
          <a:p>
            <a:pPr algn="l"/>
            <a:r>
              <a:rPr lang="en-US" sz="3500" dirty="0">
                <a:solidFill>
                  <a:srgbClr val="F0ECDD"/>
                </a:solidFill>
              </a:rPr>
              <a:t>1. Choose life!  </a:t>
            </a:r>
          </a:p>
          <a:p>
            <a:pPr algn="l"/>
            <a:r>
              <a:rPr lang="en-US" sz="3500" dirty="0">
                <a:solidFill>
                  <a:srgbClr val="F0ECDD"/>
                </a:solidFill>
              </a:rPr>
              <a:t>2. </a:t>
            </a:r>
          </a:p>
          <a:p>
            <a:pPr marL="514350" indent="-514350" algn="l">
              <a:buAutoNum type="arabicPeriod"/>
            </a:pPr>
            <a:endParaRPr lang="en-US" sz="3500" dirty="0">
              <a:solidFill>
                <a:srgbClr val="F0ECDD"/>
              </a:solidFill>
            </a:endParaRPr>
          </a:p>
          <a:p>
            <a:pPr algn="l"/>
            <a:endParaRPr lang="en-US" sz="3600" dirty="0">
              <a:solidFill>
                <a:srgbClr val="F0ECDD"/>
              </a:solidFill>
            </a:endParaRPr>
          </a:p>
          <a:p>
            <a:pPr algn="l"/>
            <a:r>
              <a:rPr lang="en-US" sz="3600" dirty="0">
                <a:solidFill>
                  <a:srgbClr val="F0ECDD"/>
                </a:solidFill>
              </a:rPr>
              <a:t> 3. Jennifer Green’s story</a:t>
            </a:r>
          </a:p>
          <a:p>
            <a:pPr algn="l"/>
            <a:endParaRPr lang="en-US" sz="3600" dirty="0">
              <a:solidFill>
                <a:srgbClr val="F0ECDD"/>
              </a:solidFill>
            </a:endParaRPr>
          </a:p>
        </p:txBody>
      </p:sp>
      <p:sp>
        <p:nvSpPr>
          <p:cNvPr id="4" name="Rectangle 3">
            <a:extLst>
              <a:ext uri="{FF2B5EF4-FFF2-40B4-BE49-F238E27FC236}">
                <a16:creationId xmlns:a16="http://schemas.microsoft.com/office/drawing/2014/main" id="{28C75D47-9A91-18F9-C44D-6C00D06C4EE3}"/>
              </a:ext>
            </a:extLst>
          </p:cNvPr>
          <p:cNvSpPr/>
          <p:nvPr/>
        </p:nvSpPr>
        <p:spPr>
          <a:xfrm>
            <a:off x="1570630" y="96598"/>
            <a:ext cx="6042619" cy="1177245"/>
          </a:xfrm>
          <a:prstGeom prst="rect">
            <a:avLst/>
          </a:prstGeom>
          <a:noFill/>
        </p:spPr>
        <p:txBody>
          <a:bodyPr wrap="square" lIns="68580" tIns="34290" rIns="68580" bIns="34290">
            <a:spAutoFit/>
          </a:bodyPr>
          <a:lstStyle/>
          <a:p>
            <a:pPr algn="ctr">
              <a:defRPr/>
            </a:pPr>
            <a:r>
              <a:rPr lang="en-US" sz="3600" dirty="0">
                <a:ln w="0"/>
                <a:solidFill>
                  <a:prstClr val="white"/>
                </a:solidFill>
                <a:effectLst>
                  <a:outerShdw blurRad="38100" dist="19050" dir="2700000" algn="tl" rotWithShape="0">
                    <a:prstClr val="black">
                      <a:alpha val="40000"/>
                    </a:prstClr>
                  </a:outerShdw>
                </a:effectLst>
                <a:latin typeface="Trebuchet MS" panose="020B0603020202020204"/>
              </a:rPr>
              <a:t>An a</a:t>
            </a:r>
            <a:r>
              <a:rPr lang="en-US" sz="3600" dirty="0" err="1">
                <a:ln w="0"/>
                <a:solidFill>
                  <a:prstClr val="white"/>
                </a:solidFill>
                <a:effectLst>
                  <a:outerShdw blurRad="38100" dist="19050" dir="2700000" algn="tl" rotWithShape="0">
                    <a:prstClr val="black">
                      <a:alpha val="40000"/>
                    </a:prstClr>
                  </a:outerShdw>
                </a:effectLst>
                <a:latin typeface="Trebuchet MS" panose="020B0603020202020204"/>
              </a:rPr>
              <a:t>ppeal</a:t>
            </a:r>
            <a:r>
              <a:rPr lang="en-US" sz="3600" dirty="0">
                <a:ln w="0"/>
                <a:solidFill>
                  <a:prstClr val="white"/>
                </a:solidFill>
                <a:effectLst>
                  <a:outerShdw blurRad="38100" dist="19050" dir="2700000" algn="tl" rotWithShape="0">
                    <a:prstClr val="black">
                      <a:alpha val="40000"/>
                    </a:prstClr>
                  </a:outerShdw>
                </a:effectLst>
                <a:latin typeface="Trebuchet MS" panose="020B0603020202020204"/>
              </a:rPr>
              <a:t> to those who may</a:t>
            </a:r>
          </a:p>
          <a:p>
            <a:pPr algn="ctr">
              <a:defRPr/>
            </a:pPr>
            <a:r>
              <a:rPr lang="en-US" sz="3600" dirty="0">
                <a:ln w="0"/>
                <a:solidFill>
                  <a:prstClr val="white"/>
                </a:solidFill>
                <a:effectLst>
                  <a:outerShdw blurRad="38100" dist="19050" dir="2700000" algn="tl" rotWithShape="0">
                    <a:prstClr val="black">
                      <a:alpha val="40000"/>
                    </a:prstClr>
                  </a:outerShdw>
                </a:effectLst>
                <a:latin typeface="Trebuchet MS" panose="020B0603020202020204"/>
              </a:rPr>
              <a:t>be considering an abortion. </a:t>
            </a:r>
          </a:p>
        </p:txBody>
      </p:sp>
      <p:pic>
        <p:nvPicPr>
          <p:cNvPr id="9" name="Picture 8" descr="A picture containing text&#10;&#10;Description automatically generated">
            <a:extLst>
              <a:ext uri="{FF2B5EF4-FFF2-40B4-BE49-F238E27FC236}">
                <a16:creationId xmlns:a16="http://schemas.microsoft.com/office/drawing/2014/main" id="{1960E001-471D-6211-46D5-97DA6FE7E4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5435" y="2987854"/>
            <a:ext cx="5258735" cy="1690625"/>
          </a:xfrm>
          <a:prstGeom prst="rect">
            <a:avLst/>
          </a:prstGeom>
        </p:spPr>
      </p:pic>
    </p:spTree>
    <p:extLst>
      <p:ext uri="{BB962C8B-B14F-4D97-AF65-F5344CB8AC3E}">
        <p14:creationId xmlns:p14="http://schemas.microsoft.com/office/powerpoint/2010/main" val="17742647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1000"/>
                                        <p:tgtEl>
                                          <p:spTgt spid="8">
                                            <p:txEl>
                                              <p:pRg st="4" end="4"/>
                                            </p:txEl>
                                          </p:spTgt>
                                        </p:tgtEl>
                                      </p:cBhvr>
                                    </p:animEffect>
                                    <p:anim calcmode="lin" valueType="num">
                                      <p:cBhvr>
                                        <p:cTn id="2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652187" y="1113153"/>
            <a:ext cx="5879507" cy="5930781"/>
          </a:xfrm>
        </p:spPr>
        <p:txBody>
          <a:bodyPr>
            <a:normAutofit/>
          </a:bodyPr>
          <a:lstStyle/>
          <a:p>
            <a:pPr algn="l"/>
            <a:endParaRPr lang="en-US" sz="3500" dirty="0">
              <a:solidFill>
                <a:srgbClr val="F0ECDD"/>
              </a:solidFill>
            </a:endParaRPr>
          </a:p>
          <a:p>
            <a:pPr algn="l"/>
            <a:r>
              <a:rPr lang="en-US" sz="3500" dirty="0">
                <a:solidFill>
                  <a:srgbClr val="F0ECDD"/>
                </a:solidFill>
              </a:rPr>
              <a:t> </a:t>
            </a:r>
          </a:p>
          <a:p>
            <a:pPr marL="514350" indent="-514350" algn="l">
              <a:buAutoNum type="arabicPeriod"/>
            </a:pPr>
            <a:endParaRPr lang="en-US" sz="3500" dirty="0">
              <a:solidFill>
                <a:srgbClr val="F0ECDD"/>
              </a:solidFill>
            </a:endParaRPr>
          </a:p>
          <a:p>
            <a:pPr algn="l"/>
            <a:endParaRPr lang="en-US" sz="3600" dirty="0">
              <a:solidFill>
                <a:srgbClr val="F0ECDD"/>
              </a:solidFill>
            </a:endParaRPr>
          </a:p>
          <a:p>
            <a:pPr algn="l"/>
            <a:r>
              <a:rPr lang="en-US" sz="3600" dirty="0">
                <a:solidFill>
                  <a:srgbClr val="F0ECDD"/>
                </a:solidFill>
              </a:rPr>
              <a:t> </a:t>
            </a:r>
          </a:p>
        </p:txBody>
      </p:sp>
      <p:sp>
        <p:nvSpPr>
          <p:cNvPr id="4" name="Rectangle 3">
            <a:extLst>
              <a:ext uri="{FF2B5EF4-FFF2-40B4-BE49-F238E27FC236}">
                <a16:creationId xmlns:a16="http://schemas.microsoft.com/office/drawing/2014/main" id="{28C75D47-9A91-18F9-C44D-6C00D06C4EE3}"/>
              </a:ext>
            </a:extLst>
          </p:cNvPr>
          <p:cNvSpPr/>
          <p:nvPr/>
        </p:nvSpPr>
        <p:spPr>
          <a:xfrm>
            <a:off x="3271012" y="98277"/>
            <a:ext cx="2738570" cy="623248"/>
          </a:xfrm>
          <a:prstGeom prst="rect">
            <a:avLst/>
          </a:prstGeom>
          <a:noFill/>
        </p:spPr>
        <p:txBody>
          <a:bodyPr wrap="none" lIns="68580" tIns="34290" rIns="68580" bIns="34290">
            <a:spAutoFit/>
          </a:bodyPr>
          <a:lstStyle/>
          <a:p>
            <a:pPr algn="ctr">
              <a:defRPr/>
            </a:pPr>
            <a:r>
              <a:rPr lang="en-US" sz="3600" dirty="0">
                <a:ln w="0"/>
                <a:solidFill>
                  <a:prstClr val="white"/>
                </a:solidFill>
                <a:effectLst>
                  <a:outerShdw blurRad="38100" dist="19050" dir="2700000" algn="tl" rotWithShape="0">
                    <a:prstClr val="black">
                      <a:alpha val="40000"/>
                    </a:prstClr>
                  </a:outerShdw>
                </a:effectLst>
                <a:latin typeface="Trebuchet MS" panose="020B0603020202020204"/>
              </a:rPr>
              <a:t>Laura Smith </a:t>
            </a:r>
          </a:p>
        </p:txBody>
      </p:sp>
      <p:pic>
        <p:nvPicPr>
          <p:cNvPr id="3" name="Picture 2" descr="A group of people posing for a photo&#10;&#10;Description automatically generated">
            <a:extLst>
              <a:ext uri="{FF2B5EF4-FFF2-40B4-BE49-F238E27FC236}">
                <a16:creationId xmlns:a16="http://schemas.microsoft.com/office/drawing/2014/main" id="{556BF825-9D43-5F42-1C41-D013FE772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890962"/>
            <a:ext cx="5807677" cy="5646571"/>
          </a:xfrm>
          <a:prstGeom prst="rect">
            <a:avLst/>
          </a:prstGeom>
        </p:spPr>
      </p:pic>
    </p:spTree>
    <p:extLst>
      <p:ext uri="{BB962C8B-B14F-4D97-AF65-F5344CB8AC3E}">
        <p14:creationId xmlns:p14="http://schemas.microsoft.com/office/powerpoint/2010/main" val="6877703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652187" y="1113153"/>
            <a:ext cx="5879507" cy="5930781"/>
          </a:xfrm>
        </p:spPr>
        <p:txBody>
          <a:bodyPr>
            <a:normAutofit/>
          </a:bodyPr>
          <a:lstStyle/>
          <a:p>
            <a:pPr algn="l"/>
            <a:endParaRPr lang="en-US" sz="3500" dirty="0">
              <a:solidFill>
                <a:srgbClr val="F0ECDD"/>
              </a:solidFill>
            </a:endParaRPr>
          </a:p>
          <a:p>
            <a:pPr algn="l"/>
            <a:r>
              <a:rPr lang="en-US" sz="3500" dirty="0">
                <a:solidFill>
                  <a:srgbClr val="F0ECDD"/>
                </a:solidFill>
              </a:rPr>
              <a:t> </a:t>
            </a:r>
          </a:p>
          <a:p>
            <a:pPr marL="514350" indent="-514350" algn="l">
              <a:buAutoNum type="arabicPeriod"/>
            </a:pPr>
            <a:endParaRPr lang="en-US" sz="3500" dirty="0">
              <a:solidFill>
                <a:srgbClr val="F0ECDD"/>
              </a:solidFill>
            </a:endParaRPr>
          </a:p>
          <a:p>
            <a:pPr algn="l"/>
            <a:endParaRPr lang="en-US" sz="3600" dirty="0">
              <a:solidFill>
                <a:srgbClr val="F0ECDD"/>
              </a:solidFill>
            </a:endParaRPr>
          </a:p>
          <a:p>
            <a:pPr algn="l"/>
            <a:r>
              <a:rPr lang="en-US" sz="3600" dirty="0">
                <a:solidFill>
                  <a:srgbClr val="F0ECDD"/>
                </a:solidFill>
              </a:rPr>
              <a:t> </a:t>
            </a:r>
          </a:p>
        </p:txBody>
      </p:sp>
      <p:sp>
        <p:nvSpPr>
          <p:cNvPr id="4" name="Rectangle 3">
            <a:extLst>
              <a:ext uri="{FF2B5EF4-FFF2-40B4-BE49-F238E27FC236}">
                <a16:creationId xmlns:a16="http://schemas.microsoft.com/office/drawing/2014/main" id="{28C75D47-9A91-18F9-C44D-6C00D06C4EE3}"/>
              </a:ext>
            </a:extLst>
          </p:cNvPr>
          <p:cNvSpPr/>
          <p:nvPr/>
        </p:nvSpPr>
        <p:spPr>
          <a:xfrm>
            <a:off x="2615405" y="311527"/>
            <a:ext cx="2738570" cy="623248"/>
          </a:xfrm>
          <a:prstGeom prst="rect">
            <a:avLst/>
          </a:prstGeom>
          <a:noFill/>
        </p:spPr>
        <p:txBody>
          <a:bodyPr wrap="none" lIns="68580" tIns="34290" rIns="68580" bIns="34290">
            <a:spAutoFit/>
          </a:bodyPr>
          <a:lstStyle/>
          <a:p>
            <a:pPr algn="ctr">
              <a:defRPr/>
            </a:pPr>
            <a:r>
              <a:rPr lang="en-US" sz="3600" dirty="0">
                <a:ln w="0"/>
                <a:solidFill>
                  <a:prstClr val="white"/>
                </a:solidFill>
                <a:effectLst>
                  <a:outerShdw blurRad="38100" dist="19050" dir="2700000" algn="tl" rotWithShape="0">
                    <a:prstClr val="black">
                      <a:alpha val="40000"/>
                    </a:prstClr>
                  </a:outerShdw>
                </a:effectLst>
                <a:latin typeface="Trebuchet MS" panose="020B0603020202020204"/>
              </a:rPr>
              <a:t>Laura Smith </a:t>
            </a:r>
          </a:p>
        </p:txBody>
      </p:sp>
      <p:pic>
        <p:nvPicPr>
          <p:cNvPr id="5" name="Picture 4" descr="Text&#10;&#10;Description automatically generated with medium confidence">
            <a:extLst>
              <a:ext uri="{FF2B5EF4-FFF2-40B4-BE49-F238E27FC236}">
                <a16:creationId xmlns:a16="http://schemas.microsoft.com/office/drawing/2014/main" id="{C069CFAA-2305-315F-A4D7-BF7F17BD0C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0167" y="1469910"/>
            <a:ext cx="7217908" cy="3307223"/>
          </a:xfrm>
          <a:prstGeom prst="rect">
            <a:avLst/>
          </a:prstGeom>
        </p:spPr>
      </p:pic>
    </p:spTree>
    <p:extLst>
      <p:ext uri="{BB962C8B-B14F-4D97-AF65-F5344CB8AC3E}">
        <p14:creationId xmlns:p14="http://schemas.microsoft.com/office/powerpoint/2010/main" val="23067161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324201" y="923026"/>
            <a:ext cx="9808234" cy="5870961"/>
          </a:xfrm>
          <a:solidFill>
            <a:schemeClr val="accent1"/>
          </a:solidFill>
          <a:ln>
            <a:solidFill>
              <a:schemeClr val="bg2"/>
            </a:solidFill>
          </a:ln>
        </p:spPr>
        <p:txBody>
          <a:bodyPr>
            <a:normAutofit/>
          </a:bodyPr>
          <a:lstStyle/>
          <a:p>
            <a:r>
              <a:rPr lang="en-US" sz="2800" dirty="0"/>
              <a:t>God created us with the </a:t>
            </a:r>
            <a:r>
              <a:rPr lang="en-US" sz="2800" u="sng" dirty="0">
                <a:solidFill>
                  <a:schemeClr val="bg1"/>
                </a:solidFill>
                <a:highlight>
                  <a:srgbClr val="FFFF00"/>
                </a:highlight>
              </a:rPr>
              <a:t>breath of life </a:t>
            </a:r>
            <a:r>
              <a:rPr lang="en-US" sz="2800" dirty="0"/>
              <a:t>(Gen 2:7). </a:t>
            </a:r>
          </a:p>
          <a:p>
            <a:r>
              <a:rPr lang="en-US" sz="2800" dirty="0"/>
              <a:t>His Word instructs us in the </a:t>
            </a:r>
            <a:r>
              <a:rPr lang="en-US" sz="2800" u="sng" dirty="0">
                <a:solidFill>
                  <a:schemeClr val="bg1"/>
                </a:solidFill>
                <a:highlight>
                  <a:srgbClr val="FFFF00"/>
                </a:highlight>
              </a:rPr>
              <a:t>way of life</a:t>
            </a:r>
            <a:r>
              <a:rPr lang="en-US" sz="2800" dirty="0">
                <a:solidFill>
                  <a:schemeClr val="bg1"/>
                </a:solidFill>
                <a:highlight>
                  <a:srgbClr val="FFFF00"/>
                </a:highlight>
              </a:rPr>
              <a:t> </a:t>
            </a:r>
            <a:r>
              <a:rPr lang="en-US" sz="2800" dirty="0"/>
              <a:t>(Prov 10:17).</a:t>
            </a:r>
          </a:p>
          <a:p>
            <a:r>
              <a:rPr lang="en-US" sz="2800" dirty="0"/>
              <a:t>He is the </a:t>
            </a:r>
            <a:r>
              <a:rPr lang="en-US" sz="2800" u="sng" dirty="0">
                <a:solidFill>
                  <a:schemeClr val="bg1"/>
                </a:solidFill>
                <a:highlight>
                  <a:srgbClr val="FFFF00"/>
                </a:highlight>
              </a:rPr>
              <a:t>author of life </a:t>
            </a:r>
            <a:r>
              <a:rPr lang="en-US" sz="2800" dirty="0"/>
              <a:t>(Acts 3:15).</a:t>
            </a:r>
          </a:p>
          <a:p>
            <a:r>
              <a:rPr lang="en-US" sz="2800" dirty="0"/>
              <a:t>We are to walk in </a:t>
            </a:r>
            <a:r>
              <a:rPr lang="en-US" sz="2800" u="sng" dirty="0">
                <a:solidFill>
                  <a:schemeClr val="bg1"/>
                </a:solidFill>
                <a:highlight>
                  <a:srgbClr val="FFFF00"/>
                </a:highlight>
              </a:rPr>
              <a:t>newness of life</a:t>
            </a:r>
            <a:r>
              <a:rPr lang="en-US" sz="2800" dirty="0">
                <a:solidFill>
                  <a:schemeClr val="bg1"/>
                </a:solidFill>
                <a:highlight>
                  <a:srgbClr val="FFFF00"/>
                </a:highlight>
              </a:rPr>
              <a:t> </a:t>
            </a:r>
            <a:r>
              <a:rPr lang="en-US" sz="2800" dirty="0"/>
              <a:t>(Rom 6:3).</a:t>
            </a:r>
          </a:p>
          <a:p>
            <a:r>
              <a:rPr lang="en-US" sz="2800" dirty="0"/>
              <a:t>He is the </a:t>
            </a:r>
            <a:r>
              <a:rPr lang="en-US" sz="2800" u="sng" dirty="0">
                <a:solidFill>
                  <a:schemeClr val="bg1"/>
                </a:solidFill>
                <a:highlight>
                  <a:srgbClr val="FFFF00"/>
                </a:highlight>
              </a:rPr>
              <a:t>sustainer of life </a:t>
            </a:r>
            <a:r>
              <a:rPr lang="en-US" sz="2800" dirty="0"/>
              <a:t>(Heb 1:3). </a:t>
            </a:r>
          </a:p>
          <a:p>
            <a:r>
              <a:rPr lang="en-US" sz="2800" dirty="0"/>
              <a:t>He is the </a:t>
            </a:r>
            <a:r>
              <a:rPr lang="en-US" sz="2800" u="sng" dirty="0">
                <a:solidFill>
                  <a:schemeClr val="bg1"/>
                </a:solidFill>
                <a:highlight>
                  <a:srgbClr val="FFFF00"/>
                </a:highlight>
              </a:rPr>
              <a:t>Word of life </a:t>
            </a:r>
            <a:r>
              <a:rPr lang="en-US" sz="2800" dirty="0"/>
              <a:t>(I John 1:1).</a:t>
            </a:r>
          </a:p>
          <a:p>
            <a:r>
              <a:rPr lang="en-US" sz="2800" dirty="0"/>
              <a:t>We will be given the </a:t>
            </a:r>
            <a:r>
              <a:rPr lang="en-US" sz="2800" u="sng" dirty="0">
                <a:solidFill>
                  <a:schemeClr val="bg1"/>
                </a:solidFill>
                <a:highlight>
                  <a:srgbClr val="FFFF00"/>
                </a:highlight>
              </a:rPr>
              <a:t>crown of life </a:t>
            </a:r>
            <a:r>
              <a:rPr lang="en-US" sz="2800" dirty="0"/>
              <a:t>(Rev 2:10).</a:t>
            </a:r>
          </a:p>
          <a:p>
            <a:r>
              <a:rPr lang="en-US" sz="2800" dirty="0"/>
              <a:t>Our names are written in the </a:t>
            </a:r>
            <a:r>
              <a:rPr lang="en-US" sz="2800" u="sng" dirty="0">
                <a:solidFill>
                  <a:schemeClr val="bg1"/>
                </a:solidFill>
                <a:highlight>
                  <a:srgbClr val="FFFF00"/>
                </a:highlight>
              </a:rPr>
              <a:t>book of Life</a:t>
            </a:r>
            <a:r>
              <a:rPr lang="en-US" sz="2800" dirty="0">
                <a:solidFill>
                  <a:schemeClr val="bg1"/>
                </a:solidFill>
                <a:highlight>
                  <a:srgbClr val="FFFF00"/>
                </a:highlight>
              </a:rPr>
              <a:t> </a:t>
            </a:r>
            <a:r>
              <a:rPr lang="en-US" sz="2800" dirty="0"/>
              <a:t>(Rev 3:5).</a:t>
            </a:r>
          </a:p>
          <a:p>
            <a:r>
              <a:rPr lang="en-US" sz="2800" dirty="0"/>
              <a:t>We will eat from the </a:t>
            </a:r>
            <a:r>
              <a:rPr lang="en-US" sz="2800" u="sng" dirty="0">
                <a:solidFill>
                  <a:schemeClr val="bg1"/>
                </a:solidFill>
                <a:highlight>
                  <a:srgbClr val="FFFF00"/>
                </a:highlight>
              </a:rPr>
              <a:t>tree of life </a:t>
            </a:r>
            <a:r>
              <a:rPr lang="en-US" sz="2800" dirty="0"/>
              <a:t>(Rev 22:14).</a:t>
            </a:r>
          </a:p>
          <a:p>
            <a:r>
              <a:rPr lang="en-US" sz="2800" dirty="0"/>
              <a:t>We will drink from the </a:t>
            </a:r>
            <a:r>
              <a:rPr lang="en-US" sz="2800" u="sng" dirty="0">
                <a:solidFill>
                  <a:schemeClr val="bg1"/>
                </a:solidFill>
                <a:highlight>
                  <a:srgbClr val="FFFF00"/>
                </a:highlight>
              </a:rPr>
              <a:t>fountain of life</a:t>
            </a:r>
            <a:r>
              <a:rPr lang="en-US" sz="2800" dirty="0">
                <a:solidFill>
                  <a:schemeClr val="bg1"/>
                </a:solidFill>
                <a:highlight>
                  <a:srgbClr val="FFFF00"/>
                </a:highlight>
              </a:rPr>
              <a:t> </a:t>
            </a:r>
            <a:r>
              <a:rPr lang="en-US" sz="2800" dirty="0"/>
              <a:t>(Rev 22:17).</a:t>
            </a:r>
          </a:p>
        </p:txBody>
      </p:sp>
      <p:sp>
        <p:nvSpPr>
          <p:cNvPr id="2" name="Rectangle 1">
            <a:extLst>
              <a:ext uri="{FF2B5EF4-FFF2-40B4-BE49-F238E27FC236}">
                <a16:creationId xmlns:a16="http://schemas.microsoft.com/office/drawing/2014/main" id="{96548C40-B598-E7E0-87FB-F00A6B934BC5}"/>
              </a:ext>
            </a:extLst>
          </p:cNvPr>
          <p:cNvSpPr/>
          <p:nvPr/>
        </p:nvSpPr>
        <p:spPr>
          <a:xfrm>
            <a:off x="3648716" y="64013"/>
            <a:ext cx="7159204"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How God Values Life!</a:t>
            </a:r>
          </a:p>
        </p:txBody>
      </p:sp>
    </p:spTree>
    <p:extLst>
      <p:ext uri="{BB962C8B-B14F-4D97-AF65-F5344CB8AC3E}">
        <p14:creationId xmlns:p14="http://schemas.microsoft.com/office/powerpoint/2010/main" val="5442581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bg/>
                                          </p:spTgt>
                                        </p:tgtEl>
                                        <p:attrNameLst>
                                          <p:attrName>style.visibility</p:attrName>
                                        </p:attrNameLst>
                                      </p:cBhvr>
                                      <p:to>
                                        <p:strVal val="visible"/>
                                      </p:to>
                                    </p:set>
                                    <p:animEffect transition="in" filter="fade">
                                      <p:cBhvr>
                                        <p:cTn id="14" dur="1000"/>
                                        <p:tgtEl>
                                          <p:spTgt spid="8">
                                            <p:bg/>
                                          </p:spTgt>
                                        </p:tgtEl>
                                      </p:cBhvr>
                                    </p:animEffect>
                                    <p:anim calcmode="lin" valueType="num">
                                      <p:cBhvr>
                                        <p:cTn id="15" dur="1000" fill="hold"/>
                                        <p:tgtEl>
                                          <p:spTgt spid="8">
                                            <p:bg/>
                                          </p:spTgt>
                                        </p:tgtEl>
                                        <p:attrNameLst>
                                          <p:attrName>ppt_x</p:attrName>
                                        </p:attrNameLst>
                                      </p:cBhvr>
                                      <p:tavLst>
                                        <p:tav tm="0">
                                          <p:val>
                                            <p:strVal val="#ppt_x"/>
                                          </p:val>
                                        </p:tav>
                                        <p:tav tm="100000">
                                          <p:val>
                                            <p:strVal val="#ppt_x"/>
                                          </p:val>
                                        </p:tav>
                                      </p:tavLst>
                                    </p:anim>
                                    <p:anim calcmode="lin" valueType="num">
                                      <p:cBhvr>
                                        <p:cTn id="16" dur="1000" fill="hold"/>
                                        <p:tgtEl>
                                          <p:spTgt spid="8">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1000"/>
                                        <p:tgtEl>
                                          <p:spTgt spid="8">
                                            <p:txEl>
                                              <p:pRg st="1" end="1"/>
                                            </p:txEl>
                                          </p:spTgt>
                                        </p:tgtEl>
                                      </p:cBhvr>
                                    </p:animEffect>
                                    <p:anim calcmode="lin" valueType="num">
                                      <p:cBhvr>
                                        <p:cTn id="2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1000"/>
                                        <p:tgtEl>
                                          <p:spTgt spid="8">
                                            <p:txEl>
                                              <p:pRg st="2" end="2"/>
                                            </p:txEl>
                                          </p:spTgt>
                                        </p:tgtEl>
                                      </p:cBhvr>
                                    </p:animEffect>
                                    <p:anim calcmode="lin" valueType="num">
                                      <p:cBhvr>
                                        <p:cTn id="3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fade">
                                      <p:cBhvr>
                                        <p:cTn id="34" dur="1000"/>
                                        <p:tgtEl>
                                          <p:spTgt spid="8">
                                            <p:txEl>
                                              <p:pRg st="3" end="3"/>
                                            </p:txEl>
                                          </p:spTgt>
                                        </p:tgtEl>
                                      </p:cBhvr>
                                    </p:animEffect>
                                    <p:anim calcmode="lin" valueType="num">
                                      <p:cBhvr>
                                        <p:cTn id="3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1000"/>
                                        <p:tgtEl>
                                          <p:spTgt spid="8">
                                            <p:txEl>
                                              <p:pRg st="4" end="4"/>
                                            </p:txEl>
                                          </p:spTgt>
                                        </p:tgtEl>
                                      </p:cBhvr>
                                    </p:animEffect>
                                    <p:anim calcmode="lin" valueType="num">
                                      <p:cBhvr>
                                        <p:cTn id="4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fade">
                                      <p:cBhvr>
                                        <p:cTn id="44" dur="1000"/>
                                        <p:tgtEl>
                                          <p:spTgt spid="8">
                                            <p:txEl>
                                              <p:pRg st="5" end="5"/>
                                            </p:txEl>
                                          </p:spTgt>
                                        </p:tgtEl>
                                      </p:cBhvr>
                                    </p:animEffect>
                                    <p:anim calcmode="lin" valueType="num">
                                      <p:cBhvr>
                                        <p:cTn id="4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1000"/>
                                        <p:tgtEl>
                                          <p:spTgt spid="8">
                                            <p:txEl>
                                              <p:pRg st="6" end="6"/>
                                            </p:txEl>
                                          </p:spTgt>
                                        </p:tgtEl>
                                      </p:cBhvr>
                                    </p:animEffect>
                                    <p:anim calcmode="lin" valueType="num">
                                      <p:cBhvr>
                                        <p:cTn id="5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fade">
                                      <p:cBhvr>
                                        <p:cTn id="54" dur="1000"/>
                                        <p:tgtEl>
                                          <p:spTgt spid="8">
                                            <p:txEl>
                                              <p:pRg st="7" end="7"/>
                                            </p:txEl>
                                          </p:spTgt>
                                        </p:tgtEl>
                                      </p:cBhvr>
                                    </p:animEffect>
                                    <p:anim calcmode="lin" valueType="num">
                                      <p:cBhvr>
                                        <p:cTn id="5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animEffect transition="in" filter="fade">
                                      <p:cBhvr>
                                        <p:cTn id="59" dur="1000"/>
                                        <p:tgtEl>
                                          <p:spTgt spid="8">
                                            <p:txEl>
                                              <p:pRg st="8" end="8"/>
                                            </p:txEl>
                                          </p:spTgt>
                                        </p:tgtEl>
                                      </p:cBhvr>
                                    </p:animEffect>
                                    <p:anim calcmode="lin" valueType="num">
                                      <p:cBhvr>
                                        <p:cTn id="6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8">
                                            <p:txEl>
                                              <p:pRg st="8" end="8"/>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8">
                                            <p:txEl>
                                              <p:pRg st="9" end="9"/>
                                            </p:txEl>
                                          </p:spTgt>
                                        </p:tgtEl>
                                        <p:attrNameLst>
                                          <p:attrName>style.visibility</p:attrName>
                                        </p:attrNameLst>
                                      </p:cBhvr>
                                      <p:to>
                                        <p:strVal val="visible"/>
                                      </p:to>
                                    </p:set>
                                    <p:animEffect transition="in" filter="fade">
                                      <p:cBhvr>
                                        <p:cTn id="64" dur="1000"/>
                                        <p:tgtEl>
                                          <p:spTgt spid="8">
                                            <p:txEl>
                                              <p:pRg st="9" end="9"/>
                                            </p:txEl>
                                          </p:spTgt>
                                        </p:tgtEl>
                                      </p:cBhvr>
                                    </p:animEffect>
                                    <p:anim calcmode="lin" valueType="num">
                                      <p:cBhvr>
                                        <p:cTn id="65"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866263" y="1922355"/>
            <a:ext cx="5210592" cy="4582682"/>
          </a:xfrm>
        </p:spPr>
        <p:txBody>
          <a:bodyPr>
            <a:normAutofit/>
          </a:bodyPr>
          <a:lstStyle/>
          <a:p>
            <a:pPr algn="l"/>
            <a:r>
              <a:rPr lang="en-US" sz="3600" dirty="0" err="1">
                <a:solidFill>
                  <a:srgbClr val="F0ECDD"/>
                </a:solidFill>
              </a:rPr>
              <a:t>Jer</a:t>
            </a:r>
            <a:r>
              <a:rPr lang="en-US" sz="3600" dirty="0">
                <a:solidFill>
                  <a:srgbClr val="F0ECDD"/>
                </a:solidFill>
              </a:rPr>
              <a:t> 1:5  </a:t>
            </a:r>
          </a:p>
          <a:p>
            <a:pPr algn="l"/>
            <a:endParaRPr lang="en-US" sz="3600" dirty="0">
              <a:solidFill>
                <a:srgbClr val="F0ECDD"/>
              </a:solidFill>
            </a:endParaRPr>
          </a:p>
          <a:p>
            <a:pPr algn="l"/>
            <a:r>
              <a:rPr lang="en-US" sz="3600" dirty="0">
                <a:solidFill>
                  <a:srgbClr val="F0ECDD"/>
                </a:solidFill>
              </a:rPr>
              <a:t>Isa 49:1</a:t>
            </a:r>
          </a:p>
          <a:p>
            <a:pPr algn="l"/>
            <a:endParaRPr lang="en-US" sz="3600" dirty="0">
              <a:solidFill>
                <a:srgbClr val="F0ECDD"/>
              </a:solidFill>
            </a:endParaRPr>
          </a:p>
          <a:p>
            <a:pPr algn="l"/>
            <a:r>
              <a:rPr lang="en-US" sz="3600" dirty="0">
                <a:solidFill>
                  <a:srgbClr val="F0ECDD"/>
                </a:solidFill>
              </a:rPr>
              <a:t>Ps 22:10</a:t>
            </a:r>
          </a:p>
        </p:txBody>
      </p:sp>
      <p:sp>
        <p:nvSpPr>
          <p:cNvPr id="4" name="Rectangle 3">
            <a:extLst>
              <a:ext uri="{FF2B5EF4-FFF2-40B4-BE49-F238E27FC236}">
                <a16:creationId xmlns:a16="http://schemas.microsoft.com/office/drawing/2014/main" id="{28C75D47-9A91-18F9-C44D-6C00D06C4EE3}"/>
              </a:ext>
            </a:extLst>
          </p:cNvPr>
          <p:cNvSpPr/>
          <p:nvPr/>
        </p:nvSpPr>
        <p:spPr>
          <a:xfrm>
            <a:off x="2418030" y="606611"/>
            <a:ext cx="4243790" cy="1315745"/>
          </a:xfrm>
          <a:prstGeom prst="rect">
            <a:avLst/>
          </a:prstGeom>
          <a:noFill/>
        </p:spPr>
        <p:txBody>
          <a:bodyPr wrap="none" lIns="68580" tIns="34290" rIns="68580" bIns="34290">
            <a:spAutoFit/>
          </a:bodyPr>
          <a:lstStyle/>
          <a:p>
            <a:pPr algn="ctr">
              <a:defRPr/>
            </a:pPr>
            <a:r>
              <a:rPr lang="en-US" sz="4050" dirty="0">
                <a:ln w="0"/>
                <a:solidFill>
                  <a:prstClr val="white"/>
                </a:solidFill>
                <a:effectLst>
                  <a:outerShdw blurRad="38100" dist="19050" dir="2700000" algn="tl" rotWithShape="0">
                    <a:prstClr val="black">
                      <a:alpha val="40000"/>
                    </a:prstClr>
                  </a:outerShdw>
                </a:effectLst>
                <a:latin typeface="Trebuchet MS" panose="020B0603020202020204"/>
              </a:rPr>
              <a:t>When does God </a:t>
            </a:r>
          </a:p>
          <a:p>
            <a:pPr algn="ctr">
              <a:defRPr/>
            </a:pPr>
            <a:r>
              <a:rPr lang="en-US" sz="4050" dirty="0">
                <a:ln w="0"/>
                <a:solidFill>
                  <a:prstClr val="white"/>
                </a:solidFill>
                <a:effectLst>
                  <a:outerShdw blurRad="38100" dist="19050" dir="2700000" algn="tl" rotWithShape="0">
                    <a:prstClr val="black">
                      <a:alpha val="40000"/>
                    </a:prstClr>
                  </a:outerShdw>
                </a:effectLst>
                <a:latin typeface="Trebuchet MS" panose="020B0603020202020204"/>
              </a:rPr>
              <a:t>take notice of us?</a:t>
            </a:r>
          </a:p>
        </p:txBody>
      </p:sp>
    </p:spTree>
    <p:extLst>
      <p:ext uri="{BB962C8B-B14F-4D97-AF65-F5344CB8AC3E}">
        <p14:creationId xmlns:p14="http://schemas.microsoft.com/office/powerpoint/2010/main" val="31461114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866263" y="1922355"/>
            <a:ext cx="5210592" cy="4582682"/>
          </a:xfrm>
        </p:spPr>
        <p:txBody>
          <a:bodyPr>
            <a:normAutofit/>
          </a:bodyPr>
          <a:lstStyle/>
          <a:p>
            <a:pPr algn="l"/>
            <a:endParaRPr lang="en-US" sz="3600" dirty="0">
              <a:solidFill>
                <a:srgbClr val="F0ECDD"/>
              </a:solidFill>
            </a:endParaRPr>
          </a:p>
        </p:txBody>
      </p:sp>
      <p:sp>
        <p:nvSpPr>
          <p:cNvPr id="4" name="Rectangle 3">
            <a:extLst>
              <a:ext uri="{FF2B5EF4-FFF2-40B4-BE49-F238E27FC236}">
                <a16:creationId xmlns:a16="http://schemas.microsoft.com/office/drawing/2014/main" id="{28C75D47-9A91-18F9-C44D-6C00D06C4EE3}"/>
              </a:ext>
            </a:extLst>
          </p:cNvPr>
          <p:cNvSpPr/>
          <p:nvPr/>
        </p:nvSpPr>
        <p:spPr>
          <a:xfrm>
            <a:off x="2349664" y="230596"/>
            <a:ext cx="4243790" cy="1315745"/>
          </a:xfrm>
          <a:prstGeom prst="rect">
            <a:avLst/>
          </a:prstGeom>
          <a:noFill/>
        </p:spPr>
        <p:txBody>
          <a:bodyPr wrap="none" lIns="68580" tIns="34290" rIns="68580" bIns="34290">
            <a:spAutoFit/>
          </a:bodyPr>
          <a:lstStyle/>
          <a:p>
            <a:pPr algn="ctr">
              <a:defRPr/>
            </a:pPr>
            <a:r>
              <a:rPr lang="en-US" sz="4050" dirty="0">
                <a:ln w="0"/>
                <a:solidFill>
                  <a:prstClr val="white"/>
                </a:solidFill>
                <a:effectLst>
                  <a:outerShdw blurRad="38100" dist="19050" dir="2700000" algn="tl" rotWithShape="0">
                    <a:prstClr val="black">
                      <a:alpha val="40000"/>
                    </a:prstClr>
                  </a:outerShdw>
                </a:effectLst>
                <a:latin typeface="Trebuchet MS" panose="020B0603020202020204"/>
              </a:rPr>
              <a:t>When does God </a:t>
            </a:r>
          </a:p>
          <a:p>
            <a:pPr algn="ctr">
              <a:defRPr/>
            </a:pPr>
            <a:r>
              <a:rPr lang="en-US" sz="4050" dirty="0">
                <a:ln w="0"/>
                <a:solidFill>
                  <a:prstClr val="white"/>
                </a:solidFill>
                <a:effectLst>
                  <a:outerShdw blurRad="38100" dist="19050" dir="2700000" algn="tl" rotWithShape="0">
                    <a:prstClr val="black">
                      <a:alpha val="40000"/>
                    </a:prstClr>
                  </a:outerShdw>
                </a:effectLst>
                <a:latin typeface="Trebuchet MS" panose="020B0603020202020204"/>
              </a:rPr>
              <a:t>take notice of us?</a:t>
            </a:r>
          </a:p>
        </p:txBody>
      </p:sp>
      <p:pic>
        <p:nvPicPr>
          <p:cNvPr id="3" name="Picture 2" descr="A glass of beer&#10;&#10;Description automatically generated with medium confidence">
            <a:extLst>
              <a:ext uri="{FF2B5EF4-FFF2-40B4-BE49-F238E27FC236}">
                <a16:creationId xmlns:a16="http://schemas.microsoft.com/office/drawing/2014/main" id="{E69136AB-CACE-C5A4-79FC-054A753911A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66263" y="1986566"/>
            <a:ext cx="5210592" cy="4454260"/>
          </a:xfrm>
          <a:prstGeom prst="rect">
            <a:avLst/>
          </a:prstGeom>
        </p:spPr>
      </p:pic>
    </p:spTree>
    <p:extLst>
      <p:ext uri="{BB962C8B-B14F-4D97-AF65-F5344CB8AC3E}">
        <p14:creationId xmlns:p14="http://schemas.microsoft.com/office/powerpoint/2010/main" val="59225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17584" y="1693600"/>
            <a:ext cx="7090913" cy="4288078"/>
          </a:xfrm>
        </p:spPr>
        <p:txBody>
          <a:bodyPr>
            <a:normAutofit/>
          </a:bodyPr>
          <a:lstStyle/>
          <a:p>
            <a:pPr algn="l"/>
            <a:r>
              <a:rPr lang="en-US" sz="4400" dirty="0">
                <a:solidFill>
                  <a:schemeClr val="tx1"/>
                </a:solidFill>
                <a:latin typeface="Comfortaa"/>
              </a:rPr>
              <a:t>New Study: </a:t>
            </a:r>
            <a:r>
              <a:rPr lang="en-US" sz="4400" b="1" dirty="0">
                <a:solidFill>
                  <a:schemeClr val="tx1"/>
                </a:solidFill>
                <a:latin typeface="Comfortaa"/>
              </a:rPr>
              <a:t>95% of Biologists Believe Life Begins at Conception.</a:t>
            </a:r>
          </a:p>
          <a:p>
            <a:pPr algn="l"/>
            <a:endParaRPr lang="en-US" sz="4400" b="1" dirty="0">
              <a:solidFill>
                <a:schemeClr val="tx1"/>
              </a:solidFill>
              <a:latin typeface="Comfortaa"/>
            </a:endParaRPr>
          </a:p>
          <a:p>
            <a:pPr algn="l"/>
            <a:r>
              <a:rPr lang="en-US" sz="3600" i="1" dirty="0">
                <a:solidFill>
                  <a:schemeClr val="tx1"/>
                </a:solidFill>
                <a:latin typeface="Comfortaa"/>
              </a:rPr>
              <a:t>University of Chicago  2018 study.</a:t>
            </a:r>
          </a:p>
          <a:p>
            <a:pPr algn="l"/>
            <a:endParaRPr lang="en-US" sz="3600" dirty="0">
              <a:solidFill>
                <a:srgbClr val="F0ECDD"/>
              </a:solidFill>
            </a:endParaRPr>
          </a:p>
        </p:txBody>
      </p:sp>
      <p:sp>
        <p:nvSpPr>
          <p:cNvPr id="4" name="Rectangle 3">
            <a:extLst>
              <a:ext uri="{FF2B5EF4-FFF2-40B4-BE49-F238E27FC236}">
                <a16:creationId xmlns:a16="http://schemas.microsoft.com/office/drawing/2014/main" id="{28C75D47-9A91-18F9-C44D-6C00D06C4EE3}"/>
              </a:ext>
            </a:extLst>
          </p:cNvPr>
          <p:cNvSpPr/>
          <p:nvPr/>
        </p:nvSpPr>
        <p:spPr>
          <a:xfrm>
            <a:off x="1625345" y="606611"/>
            <a:ext cx="5829161" cy="692497"/>
          </a:xfrm>
          <a:prstGeom prst="rect">
            <a:avLst/>
          </a:prstGeom>
          <a:noFill/>
        </p:spPr>
        <p:txBody>
          <a:bodyPr wrap="none" lIns="68580" tIns="34290" rIns="68580" bIns="34290">
            <a:spAutoFit/>
          </a:bodyPr>
          <a:lstStyle/>
          <a:p>
            <a:pPr algn="ctr">
              <a:defRPr/>
            </a:pPr>
            <a:r>
              <a:rPr lang="en-US" sz="4050" dirty="0">
                <a:ln w="0"/>
                <a:solidFill>
                  <a:prstClr val="white"/>
                </a:solidFill>
                <a:effectLst>
                  <a:outerShdw blurRad="38100" dist="19050" dir="2700000" algn="tl" rotWithShape="0">
                    <a:prstClr val="black">
                      <a:alpha val="40000"/>
                    </a:prstClr>
                  </a:outerShdw>
                </a:effectLst>
                <a:latin typeface="Trebuchet MS" panose="020B0603020202020204"/>
              </a:rPr>
              <a:t>What about the science?</a:t>
            </a:r>
          </a:p>
        </p:txBody>
      </p:sp>
    </p:spTree>
    <p:extLst>
      <p:ext uri="{BB962C8B-B14F-4D97-AF65-F5344CB8AC3E}">
        <p14:creationId xmlns:p14="http://schemas.microsoft.com/office/powerpoint/2010/main" val="2388674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a:extLst>
              <a:ext uri="{FF2B5EF4-FFF2-40B4-BE49-F238E27FC236}">
                <a16:creationId xmlns:a16="http://schemas.microsoft.com/office/drawing/2014/main" id="{A88ECB7B-5301-4499-88F5-9B798E3EFB07}"/>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t="28656" b="11111"/>
          <a:stretch>
            <a:fillRect/>
          </a:stretch>
        </p:blipFill>
        <p:spPr bwMode="auto">
          <a:xfrm>
            <a:off x="77638" y="0"/>
            <a:ext cx="120511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40643" name="Text Box 3">
            <a:extLst>
              <a:ext uri="{FF2B5EF4-FFF2-40B4-BE49-F238E27FC236}">
                <a16:creationId xmlns:a16="http://schemas.microsoft.com/office/drawing/2014/main" id="{D4E38193-60EF-4544-B828-87B4E8495F71}"/>
              </a:ext>
            </a:extLst>
          </p:cNvPr>
          <p:cNvSpPr txBox="1">
            <a:spLocks noChangeArrowheads="1"/>
          </p:cNvSpPr>
          <p:nvPr/>
        </p:nvSpPr>
        <p:spPr bwMode="auto">
          <a:xfrm>
            <a:off x="1924050" y="2490373"/>
            <a:ext cx="6686550" cy="100085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tabLst>
                <a:tab pos="169863" algn="l"/>
              </a:tabLst>
              <a:defRPr>
                <a:solidFill>
                  <a:schemeClr val="tx1"/>
                </a:solidFill>
                <a:latin typeface="Arial" panose="020B0604020202020204" pitchFamily="34" charset="0"/>
              </a:defRPr>
            </a:lvl1pPr>
            <a:lvl2pPr>
              <a:tabLst>
                <a:tab pos="169863" algn="l"/>
              </a:tabLst>
              <a:defRPr>
                <a:solidFill>
                  <a:schemeClr val="tx1"/>
                </a:solidFill>
                <a:latin typeface="Arial" panose="020B0604020202020204" pitchFamily="34" charset="0"/>
              </a:defRPr>
            </a:lvl2pPr>
            <a:lvl3pPr>
              <a:tabLst>
                <a:tab pos="169863" algn="l"/>
              </a:tabLst>
              <a:defRPr>
                <a:solidFill>
                  <a:schemeClr val="tx1"/>
                </a:solidFill>
                <a:latin typeface="Arial" panose="020B0604020202020204" pitchFamily="34" charset="0"/>
              </a:defRPr>
            </a:lvl3pPr>
            <a:lvl4pPr>
              <a:tabLst>
                <a:tab pos="169863" algn="l"/>
              </a:tabLst>
              <a:defRPr>
                <a:solidFill>
                  <a:schemeClr val="tx1"/>
                </a:solidFill>
                <a:latin typeface="Arial" panose="020B0604020202020204" pitchFamily="34" charset="0"/>
              </a:defRPr>
            </a:lvl4pPr>
            <a:lvl5pPr>
              <a:tabLst>
                <a:tab pos="169863" algn="l"/>
              </a:tabLst>
              <a:defRPr>
                <a:solidFill>
                  <a:schemeClr val="tx1"/>
                </a:solidFill>
                <a:latin typeface="Arial" panose="020B0604020202020204" pitchFamily="34" charset="0"/>
              </a:defRPr>
            </a:lvl5pPr>
            <a:lvl6pPr fontAlgn="base">
              <a:spcBef>
                <a:spcPct val="0"/>
              </a:spcBef>
              <a:spcAft>
                <a:spcPct val="0"/>
              </a:spcAft>
              <a:tabLst>
                <a:tab pos="169863" algn="l"/>
              </a:tabLst>
              <a:defRPr>
                <a:solidFill>
                  <a:schemeClr val="tx1"/>
                </a:solidFill>
                <a:latin typeface="Arial" panose="020B0604020202020204" pitchFamily="34" charset="0"/>
              </a:defRPr>
            </a:lvl6pPr>
            <a:lvl7pPr fontAlgn="base">
              <a:spcBef>
                <a:spcPct val="0"/>
              </a:spcBef>
              <a:spcAft>
                <a:spcPct val="0"/>
              </a:spcAft>
              <a:tabLst>
                <a:tab pos="169863" algn="l"/>
              </a:tabLst>
              <a:defRPr>
                <a:solidFill>
                  <a:schemeClr val="tx1"/>
                </a:solidFill>
                <a:latin typeface="Arial" panose="020B0604020202020204" pitchFamily="34" charset="0"/>
              </a:defRPr>
            </a:lvl7pPr>
            <a:lvl8pPr fontAlgn="base">
              <a:spcBef>
                <a:spcPct val="0"/>
              </a:spcBef>
              <a:spcAft>
                <a:spcPct val="0"/>
              </a:spcAft>
              <a:tabLst>
                <a:tab pos="169863" algn="l"/>
              </a:tabLst>
              <a:defRPr>
                <a:solidFill>
                  <a:schemeClr val="tx1"/>
                </a:solidFill>
                <a:latin typeface="Arial" panose="020B0604020202020204" pitchFamily="34" charset="0"/>
              </a:defRPr>
            </a:lvl8pPr>
            <a:lvl9pPr fontAlgn="base">
              <a:spcBef>
                <a:spcPct val="0"/>
              </a:spcBef>
              <a:spcAft>
                <a:spcPct val="0"/>
              </a:spcAft>
              <a:tabLst>
                <a:tab pos="169863" algn="l"/>
              </a:tabLst>
              <a:defRPr>
                <a:solidFill>
                  <a:schemeClr val="tx1"/>
                </a:solidFill>
                <a:latin typeface="Arial" panose="020B0604020202020204" pitchFamily="34" charset="0"/>
              </a:defRPr>
            </a:lvl9pPr>
          </a:lstStyle>
          <a:p>
            <a:pPr fontAlgn="base">
              <a:lnSpc>
                <a:spcPct val="80000"/>
              </a:lnSpc>
              <a:spcBef>
                <a:spcPct val="50000"/>
              </a:spcBef>
              <a:spcAft>
                <a:spcPct val="0"/>
              </a:spcAft>
              <a:defRPr/>
            </a:pPr>
            <a:r>
              <a:rPr lang="en-US" altLang="en-US" sz="7200" b="1" dirty="0">
                <a:solidFill>
                  <a:srgbClr val="FFFFFF"/>
                </a:solidFill>
                <a:highlight>
                  <a:srgbClr val="000000"/>
                </a:highlight>
                <a:latin typeface="Myriad Condensed" pitchFamily="34" charset="0"/>
              </a:rPr>
              <a:t>From Conception</a:t>
            </a:r>
          </a:p>
        </p:txBody>
      </p:sp>
      <p:sp>
        <p:nvSpPr>
          <p:cNvPr id="240644" name="Rectangle 4">
            <a:extLst>
              <a:ext uri="{FF2B5EF4-FFF2-40B4-BE49-F238E27FC236}">
                <a16:creationId xmlns:a16="http://schemas.microsoft.com/office/drawing/2014/main" id="{242A6848-33CB-47AF-A34C-A5844528404C}"/>
              </a:ext>
            </a:extLst>
          </p:cNvPr>
          <p:cNvSpPr>
            <a:spLocks noChangeArrowheads="1"/>
          </p:cNvSpPr>
          <p:nvPr/>
        </p:nvSpPr>
        <p:spPr bwMode="auto">
          <a:xfrm>
            <a:off x="2133600" y="5105401"/>
            <a:ext cx="7829550" cy="143853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FFFFFF"/>
                </a:solidFill>
                <a:miter lim="800000"/>
                <a:headEnd/>
                <a:tailEnd/>
              </a14:hiddenLine>
            </a:ext>
          </a:extLst>
        </p:spPr>
        <p:txBody>
          <a:bodyPr wrap="square">
            <a:spAutoFit/>
          </a:bodyPr>
          <a:lstStyle/>
          <a:p>
            <a:pPr eaLnBrk="0" fontAlgn="base" hangingPunct="0">
              <a:lnSpc>
                <a:spcPct val="80000"/>
              </a:lnSpc>
              <a:spcBef>
                <a:spcPct val="50000"/>
              </a:spcBef>
              <a:spcAft>
                <a:spcPct val="0"/>
              </a:spcAft>
              <a:defRPr/>
            </a:pPr>
            <a:r>
              <a:rPr lang="en-US" altLang="en-US" sz="5400" dirty="0">
                <a:solidFill>
                  <a:srgbClr val="FFFFFF"/>
                </a:solidFill>
                <a:highlight>
                  <a:srgbClr val="000000"/>
                </a:highlight>
                <a:latin typeface="Myriad Condensed" pitchFamily="34" charset="0"/>
              </a:rPr>
              <a:t>Baby only </a:t>
            </a:r>
            <a:r>
              <a:rPr lang="en-US" altLang="en-US" sz="5400" b="1" dirty="0">
                <a:solidFill>
                  <a:srgbClr val="FFFFFF"/>
                </a:solidFill>
                <a:highlight>
                  <a:srgbClr val="000000"/>
                </a:highlight>
                <a:latin typeface="Myriad Condensed" pitchFamily="34" charset="0"/>
              </a:rPr>
              <a:t>develops</a:t>
            </a:r>
            <a:br>
              <a:rPr lang="en-US" altLang="en-US" sz="5400" b="1" dirty="0">
                <a:solidFill>
                  <a:srgbClr val="FFFFFF"/>
                </a:solidFill>
                <a:highlight>
                  <a:srgbClr val="000000"/>
                </a:highlight>
                <a:latin typeface="Myriad Condensed" pitchFamily="34" charset="0"/>
              </a:rPr>
            </a:br>
            <a:r>
              <a:rPr lang="en-US" altLang="en-US" sz="5400" dirty="0">
                <a:solidFill>
                  <a:srgbClr val="FFFFFF"/>
                </a:solidFill>
                <a:highlight>
                  <a:srgbClr val="000000"/>
                </a:highlight>
                <a:latin typeface="Myriad Condensed" pitchFamily="34" charset="0"/>
              </a:rPr>
              <a:t>and </a:t>
            </a:r>
            <a:r>
              <a:rPr lang="en-US" altLang="en-US" sz="5400" b="1" dirty="0">
                <a:solidFill>
                  <a:srgbClr val="FFFFFF"/>
                </a:solidFill>
                <a:highlight>
                  <a:srgbClr val="000000"/>
                </a:highlight>
                <a:latin typeface="Myriad Condensed" pitchFamily="34" charset="0"/>
              </a:rPr>
              <a:t>grows</a:t>
            </a:r>
          </a:p>
        </p:txBody>
      </p:sp>
    </p:spTree>
    <p:extLst>
      <p:ext uri="{BB962C8B-B14F-4D97-AF65-F5344CB8AC3E}">
        <p14:creationId xmlns:p14="http://schemas.microsoft.com/office/powerpoint/2010/main" val="3198634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0643"/>
                                        </p:tgtEl>
                                        <p:attrNameLst>
                                          <p:attrName>style.visibility</p:attrName>
                                        </p:attrNameLst>
                                      </p:cBhvr>
                                      <p:to>
                                        <p:strVal val="visible"/>
                                      </p:to>
                                    </p:set>
                                    <p:animEffect transition="in" filter="fade">
                                      <p:cBhvr>
                                        <p:cTn id="7" dur="1000"/>
                                        <p:tgtEl>
                                          <p:spTgt spid="24064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0644"/>
                                        </p:tgtEl>
                                        <p:attrNameLst>
                                          <p:attrName>style.visibility</p:attrName>
                                        </p:attrNameLst>
                                      </p:cBhvr>
                                      <p:to>
                                        <p:strVal val="visible"/>
                                      </p:to>
                                    </p:set>
                                    <p:animEffect transition="in" filter="fade">
                                      <p:cBhvr>
                                        <p:cTn id="11" dur="2000"/>
                                        <p:tgtEl>
                                          <p:spTgt spid="24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a:extLst>
              <a:ext uri="{FF2B5EF4-FFF2-40B4-BE49-F238E27FC236}">
                <a16:creationId xmlns:a16="http://schemas.microsoft.com/office/drawing/2014/main" id="{13A6361F-985C-412A-BCB6-B2478CE1C32D}"/>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t="28656" b="11111"/>
          <a:stretch>
            <a:fillRect/>
          </a:stretch>
        </p:blipFill>
        <p:spPr bwMode="auto">
          <a:xfrm>
            <a:off x="77637" y="0"/>
            <a:ext cx="12042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Text Box 3">
            <a:extLst>
              <a:ext uri="{FF2B5EF4-FFF2-40B4-BE49-F238E27FC236}">
                <a16:creationId xmlns:a16="http://schemas.microsoft.com/office/drawing/2014/main" id="{886AE3F9-BE21-4EA7-BFE7-444D1A3184FB}"/>
              </a:ext>
            </a:extLst>
          </p:cNvPr>
          <p:cNvSpPr txBox="1">
            <a:spLocks noChangeArrowheads="1"/>
          </p:cNvSpPr>
          <p:nvPr/>
        </p:nvSpPr>
        <p:spPr bwMode="auto">
          <a:xfrm>
            <a:off x="2057400" y="2743201"/>
            <a:ext cx="6781800" cy="100085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tabLst>
                <a:tab pos="169863" algn="l"/>
              </a:tabLst>
              <a:defRPr>
                <a:solidFill>
                  <a:schemeClr val="tx1"/>
                </a:solidFill>
                <a:latin typeface="Arial" panose="020B0604020202020204" pitchFamily="34" charset="0"/>
              </a:defRPr>
            </a:lvl1pPr>
            <a:lvl2pPr>
              <a:tabLst>
                <a:tab pos="169863" algn="l"/>
              </a:tabLst>
              <a:defRPr>
                <a:solidFill>
                  <a:schemeClr val="tx1"/>
                </a:solidFill>
                <a:latin typeface="Arial" panose="020B0604020202020204" pitchFamily="34" charset="0"/>
              </a:defRPr>
            </a:lvl2pPr>
            <a:lvl3pPr>
              <a:tabLst>
                <a:tab pos="169863" algn="l"/>
              </a:tabLst>
              <a:defRPr>
                <a:solidFill>
                  <a:schemeClr val="tx1"/>
                </a:solidFill>
                <a:latin typeface="Arial" panose="020B0604020202020204" pitchFamily="34" charset="0"/>
              </a:defRPr>
            </a:lvl3pPr>
            <a:lvl4pPr>
              <a:tabLst>
                <a:tab pos="169863" algn="l"/>
              </a:tabLst>
              <a:defRPr>
                <a:solidFill>
                  <a:schemeClr val="tx1"/>
                </a:solidFill>
                <a:latin typeface="Arial" panose="020B0604020202020204" pitchFamily="34" charset="0"/>
              </a:defRPr>
            </a:lvl4pPr>
            <a:lvl5pPr>
              <a:tabLst>
                <a:tab pos="169863" algn="l"/>
              </a:tabLst>
              <a:defRPr>
                <a:solidFill>
                  <a:schemeClr val="tx1"/>
                </a:solidFill>
                <a:latin typeface="Arial" panose="020B0604020202020204" pitchFamily="34" charset="0"/>
              </a:defRPr>
            </a:lvl5pPr>
            <a:lvl6pPr fontAlgn="base">
              <a:spcBef>
                <a:spcPct val="0"/>
              </a:spcBef>
              <a:spcAft>
                <a:spcPct val="0"/>
              </a:spcAft>
              <a:tabLst>
                <a:tab pos="169863" algn="l"/>
              </a:tabLst>
              <a:defRPr>
                <a:solidFill>
                  <a:schemeClr val="tx1"/>
                </a:solidFill>
                <a:latin typeface="Arial" panose="020B0604020202020204" pitchFamily="34" charset="0"/>
              </a:defRPr>
            </a:lvl6pPr>
            <a:lvl7pPr fontAlgn="base">
              <a:spcBef>
                <a:spcPct val="0"/>
              </a:spcBef>
              <a:spcAft>
                <a:spcPct val="0"/>
              </a:spcAft>
              <a:tabLst>
                <a:tab pos="169863" algn="l"/>
              </a:tabLst>
              <a:defRPr>
                <a:solidFill>
                  <a:schemeClr val="tx1"/>
                </a:solidFill>
                <a:latin typeface="Arial" panose="020B0604020202020204" pitchFamily="34" charset="0"/>
              </a:defRPr>
            </a:lvl7pPr>
            <a:lvl8pPr fontAlgn="base">
              <a:spcBef>
                <a:spcPct val="0"/>
              </a:spcBef>
              <a:spcAft>
                <a:spcPct val="0"/>
              </a:spcAft>
              <a:tabLst>
                <a:tab pos="169863" algn="l"/>
              </a:tabLst>
              <a:defRPr>
                <a:solidFill>
                  <a:schemeClr val="tx1"/>
                </a:solidFill>
                <a:latin typeface="Arial" panose="020B0604020202020204" pitchFamily="34" charset="0"/>
              </a:defRPr>
            </a:lvl8pPr>
            <a:lvl9pPr fontAlgn="base">
              <a:spcBef>
                <a:spcPct val="0"/>
              </a:spcBef>
              <a:spcAft>
                <a:spcPct val="0"/>
              </a:spcAft>
              <a:tabLst>
                <a:tab pos="169863" algn="l"/>
              </a:tabLst>
              <a:defRPr>
                <a:solidFill>
                  <a:schemeClr val="tx1"/>
                </a:solidFill>
                <a:latin typeface="Arial" panose="020B0604020202020204" pitchFamily="34" charset="0"/>
              </a:defRPr>
            </a:lvl9pPr>
          </a:lstStyle>
          <a:p>
            <a:pPr fontAlgn="base">
              <a:lnSpc>
                <a:spcPct val="80000"/>
              </a:lnSpc>
              <a:spcBef>
                <a:spcPct val="50000"/>
              </a:spcBef>
              <a:spcAft>
                <a:spcPct val="0"/>
              </a:spcAft>
              <a:defRPr/>
            </a:pPr>
            <a:r>
              <a:rPr lang="en-US" altLang="en-US" sz="7200" b="1" dirty="0">
                <a:solidFill>
                  <a:srgbClr val="FFFFFF"/>
                </a:solidFill>
                <a:highlight>
                  <a:srgbClr val="000000"/>
                </a:highlight>
                <a:latin typeface="Myriad Condensed" pitchFamily="34" charset="0"/>
              </a:rPr>
              <a:t>From Conception</a:t>
            </a:r>
          </a:p>
        </p:txBody>
      </p:sp>
      <p:sp>
        <p:nvSpPr>
          <p:cNvPr id="241668" name="Rectangle 4">
            <a:extLst>
              <a:ext uri="{FF2B5EF4-FFF2-40B4-BE49-F238E27FC236}">
                <a16:creationId xmlns:a16="http://schemas.microsoft.com/office/drawing/2014/main" id="{8F5D843D-05E4-4C4D-9924-084F51295227}"/>
              </a:ext>
            </a:extLst>
          </p:cNvPr>
          <p:cNvSpPr>
            <a:spLocks noChangeArrowheads="1"/>
          </p:cNvSpPr>
          <p:nvPr/>
        </p:nvSpPr>
        <p:spPr bwMode="auto">
          <a:xfrm>
            <a:off x="1828800" y="4343401"/>
            <a:ext cx="8153400" cy="210333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FFFFFF"/>
                </a:solidFill>
                <a:miter lim="800000"/>
                <a:headEnd/>
                <a:tailEnd/>
              </a14:hiddenLine>
            </a:ext>
          </a:extLst>
        </p:spPr>
        <p:txBody>
          <a:bodyPr wrap="square">
            <a:spAutoFit/>
          </a:bodyPr>
          <a:lstStyle/>
          <a:p>
            <a:pPr eaLnBrk="0" fontAlgn="base" hangingPunct="0">
              <a:lnSpc>
                <a:spcPct val="80000"/>
              </a:lnSpc>
              <a:spcBef>
                <a:spcPct val="50000"/>
              </a:spcBef>
              <a:spcAft>
                <a:spcPct val="0"/>
              </a:spcAft>
              <a:defRPr/>
            </a:pPr>
            <a:r>
              <a:rPr lang="en-US" altLang="en-US" sz="5400" dirty="0">
                <a:solidFill>
                  <a:srgbClr val="FFFFFF"/>
                </a:solidFill>
                <a:highlight>
                  <a:srgbClr val="000000"/>
                </a:highlight>
                <a:latin typeface="Myriad Condensed" pitchFamily="34" charset="0"/>
              </a:rPr>
              <a:t>Needs only </a:t>
            </a:r>
            <a:r>
              <a:rPr lang="en-US" altLang="en-US" sz="5400" b="1" dirty="0">
                <a:solidFill>
                  <a:srgbClr val="FFFFFF"/>
                </a:solidFill>
                <a:highlight>
                  <a:srgbClr val="000000"/>
                </a:highlight>
                <a:latin typeface="Myriad Condensed" pitchFamily="34" charset="0"/>
              </a:rPr>
              <a:t>time </a:t>
            </a:r>
            <a:r>
              <a:rPr lang="en-US" altLang="en-US" sz="5400" dirty="0">
                <a:solidFill>
                  <a:srgbClr val="FFFFFF"/>
                </a:solidFill>
                <a:highlight>
                  <a:srgbClr val="000000"/>
                </a:highlight>
                <a:latin typeface="Myriad Condensed" pitchFamily="34" charset="0"/>
              </a:rPr>
              <a:t>and </a:t>
            </a:r>
            <a:r>
              <a:rPr lang="en-US" altLang="en-US" sz="5400" b="1" dirty="0">
                <a:solidFill>
                  <a:srgbClr val="FFFFFF"/>
                </a:solidFill>
                <a:highlight>
                  <a:srgbClr val="000000"/>
                </a:highlight>
                <a:latin typeface="Myriad Condensed" pitchFamily="34" charset="0"/>
              </a:rPr>
              <a:t>nourishment </a:t>
            </a:r>
            <a:r>
              <a:rPr lang="en-US" altLang="en-US" sz="5400" dirty="0">
                <a:solidFill>
                  <a:srgbClr val="FFFFFF"/>
                </a:solidFill>
                <a:highlight>
                  <a:srgbClr val="000000"/>
                </a:highlight>
                <a:latin typeface="Myriad Condensed" pitchFamily="34" charset="0"/>
              </a:rPr>
              <a:t>to become an adult!</a:t>
            </a:r>
          </a:p>
        </p:txBody>
      </p:sp>
    </p:spTree>
    <p:extLst>
      <p:ext uri="{BB962C8B-B14F-4D97-AF65-F5344CB8AC3E}">
        <p14:creationId xmlns:p14="http://schemas.microsoft.com/office/powerpoint/2010/main" val="1320379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633</Words>
  <Application>Microsoft Office PowerPoint</Application>
  <PresentationFormat>Widescreen</PresentationFormat>
  <Paragraphs>116</Paragraphs>
  <Slides>36</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36</vt:i4>
      </vt:variant>
    </vt:vector>
  </HeadingPairs>
  <TitlesOfParts>
    <vt:vector size="48" baseType="lpstr">
      <vt:lpstr>AIBouwsmaScript</vt:lpstr>
      <vt:lpstr>Arial</vt:lpstr>
      <vt:lpstr>Calibri</vt:lpstr>
      <vt:lpstr>Calibri Light</vt:lpstr>
      <vt:lpstr>Comfortaa</vt:lpstr>
      <vt:lpstr>Myriad Condensed</vt:lpstr>
      <vt:lpstr>Trebuchet MS</vt:lpstr>
      <vt:lpstr>Default</vt:lpstr>
      <vt:lpstr>3_Default Design</vt:lpstr>
      <vt:lpstr>1_Default Design</vt:lpstr>
      <vt:lpstr>2_Default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“Rites of Life.  The scientific evidence of life before birth.”  1983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Hunter</dc:creator>
  <cp:lastModifiedBy>Brent Hunter</cp:lastModifiedBy>
  <cp:revision>27</cp:revision>
  <cp:lastPrinted>2022-05-08T08:09:30Z</cp:lastPrinted>
  <dcterms:created xsi:type="dcterms:W3CDTF">2022-05-08T05:30:08Z</dcterms:created>
  <dcterms:modified xsi:type="dcterms:W3CDTF">2023-06-15T20:21:07Z</dcterms:modified>
</cp:coreProperties>
</file>