
<file path=[Content_Types].xml><?xml version="1.0" encoding="utf-8"?>
<Types xmlns="http://schemas.openxmlformats.org/package/2006/content-types">
  <Default Extension="1" ContentType="image/jpeg"/>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43" r:id="rId1"/>
    <p:sldMasterId id="2147484155" r:id="rId2"/>
    <p:sldMasterId id="2147484167" r:id="rId3"/>
    <p:sldMasterId id="2147484179" r:id="rId4"/>
    <p:sldMasterId id="2147484191" r:id="rId5"/>
    <p:sldMasterId id="2147484203" r:id="rId6"/>
    <p:sldMasterId id="2147484215" r:id="rId7"/>
    <p:sldMasterId id="2147484227" r:id="rId8"/>
    <p:sldMasterId id="2147484239" r:id="rId9"/>
    <p:sldMasterId id="2147484251" r:id="rId10"/>
    <p:sldMasterId id="2147484263" r:id="rId11"/>
    <p:sldMasterId id="2147484275" r:id="rId12"/>
    <p:sldMasterId id="2147484287" r:id="rId13"/>
    <p:sldMasterId id="2147484299" r:id="rId14"/>
    <p:sldMasterId id="2147484311" r:id="rId15"/>
    <p:sldMasterId id="2147484323" r:id="rId16"/>
    <p:sldMasterId id="2147484335" r:id="rId17"/>
    <p:sldMasterId id="2147484347" r:id="rId18"/>
    <p:sldMasterId id="2147484359" r:id="rId19"/>
    <p:sldMasterId id="2147484371" r:id="rId20"/>
    <p:sldMasterId id="2147484383" r:id="rId21"/>
    <p:sldMasterId id="2147484395" r:id="rId22"/>
    <p:sldMasterId id="2147484407" r:id="rId23"/>
    <p:sldMasterId id="2147484419" r:id="rId24"/>
    <p:sldMasterId id="2147484431" r:id="rId25"/>
    <p:sldMasterId id="2147484443" r:id="rId26"/>
  </p:sldMasterIdLst>
  <p:notesMasterIdLst>
    <p:notesMasterId r:id="rId110"/>
  </p:notesMasterIdLst>
  <p:sldIdLst>
    <p:sldId id="327" r:id="rId27"/>
    <p:sldId id="260" r:id="rId28"/>
    <p:sldId id="354" r:id="rId29"/>
    <p:sldId id="262" r:id="rId30"/>
    <p:sldId id="286" r:id="rId31"/>
    <p:sldId id="259" r:id="rId32"/>
    <p:sldId id="275" r:id="rId33"/>
    <p:sldId id="287" r:id="rId34"/>
    <p:sldId id="288" r:id="rId35"/>
    <p:sldId id="384" r:id="rId36"/>
    <p:sldId id="357" r:id="rId37"/>
    <p:sldId id="7250" r:id="rId38"/>
    <p:sldId id="261" r:id="rId39"/>
    <p:sldId id="403" r:id="rId40"/>
    <p:sldId id="341" r:id="rId41"/>
    <p:sldId id="360" r:id="rId42"/>
    <p:sldId id="361" r:id="rId43"/>
    <p:sldId id="362" r:id="rId44"/>
    <p:sldId id="318" r:id="rId45"/>
    <p:sldId id="402" r:id="rId46"/>
    <p:sldId id="352" r:id="rId47"/>
    <p:sldId id="364" r:id="rId48"/>
    <p:sldId id="365" r:id="rId49"/>
    <p:sldId id="292" r:id="rId50"/>
    <p:sldId id="366" r:id="rId51"/>
    <p:sldId id="367" r:id="rId52"/>
    <p:sldId id="342" r:id="rId53"/>
    <p:sldId id="376" r:id="rId54"/>
    <p:sldId id="377" r:id="rId55"/>
    <p:sldId id="379" r:id="rId56"/>
    <p:sldId id="296" r:id="rId57"/>
    <p:sldId id="297" r:id="rId58"/>
    <p:sldId id="299" r:id="rId59"/>
    <p:sldId id="368" r:id="rId60"/>
    <p:sldId id="294" r:id="rId61"/>
    <p:sldId id="336" r:id="rId62"/>
    <p:sldId id="382" r:id="rId63"/>
    <p:sldId id="284" r:id="rId64"/>
    <p:sldId id="264" r:id="rId65"/>
    <p:sldId id="375" r:id="rId66"/>
    <p:sldId id="268" r:id="rId67"/>
    <p:sldId id="328" r:id="rId68"/>
    <p:sldId id="343" r:id="rId69"/>
    <p:sldId id="304" r:id="rId70"/>
    <p:sldId id="330" r:id="rId71"/>
    <p:sldId id="331" r:id="rId72"/>
    <p:sldId id="332" r:id="rId73"/>
    <p:sldId id="333" r:id="rId74"/>
    <p:sldId id="306" r:id="rId75"/>
    <p:sldId id="308" r:id="rId76"/>
    <p:sldId id="309" r:id="rId77"/>
    <p:sldId id="307" r:id="rId78"/>
    <p:sldId id="345" r:id="rId79"/>
    <p:sldId id="339" r:id="rId80"/>
    <p:sldId id="311" r:id="rId81"/>
    <p:sldId id="371" r:id="rId82"/>
    <p:sldId id="313" r:id="rId83"/>
    <p:sldId id="355" r:id="rId84"/>
    <p:sldId id="356" r:id="rId85"/>
    <p:sldId id="344" r:id="rId86"/>
    <p:sldId id="279" r:id="rId87"/>
    <p:sldId id="351" r:id="rId88"/>
    <p:sldId id="358" r:id="rId89"/>
    <p:sldId id="290" r:id="rId90"/>
    <p:sldId id="380" r:id="rId91"/>
    <p:sldId id="381" r:id="rId92"/>
    <p:sldId id="314" r:id="rId93"/>
    <p:sldId id="340" r:id="rId94"/>
    <p:sldId id="335" r:id="rId95"/>
    <p:sldId id="257" r:id="rId96"/>
    <p:sldId id="346" r:id="rId97"/>
    <p:sldId id="395" r:id="rId98"/>
    <p:sldId id="277" r:id="rId99"/>
    <p:sldId id="388" r:id="rId100"/>
    <p:sldId id="338" r:id="rId101"/>
    <p:sldId id="258" r:id="rId102"/>
    <p:sldId id="387" r:id="rId103"/>
    <p:sldId id="389" r:id="rId104"/>
    <p:sldId id="391" r:id="rId105"/>
    <p:sldId id="390" r:id="rId106"/>
    <p:sldId id="392" r:id="rId107"/>
    <p:sldId id="316" r:id="rId108"/>
    <p:sldId id="349" r:id="rId109"/>
  </p:sldIdLst>
  <p:sldSz cx="17340263" cy="9753600"/>
  <p:notesSz cx="7102475" cy="9388475"/>
  <p:defaultTextStyle>
    <a:defPPr>
      <a:defRPr lang="en-US"/>
    </a:defPPr>
    <a:lvl1pPr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200" kern="1200">
        <a:solidFill>
          <a:srgbClr val="FFFFFF"/>
        </a:solidFill>
        <a:latin typeface="Gill Sans" charset="0"/>
        <a:ea typeface="ヒラギノ角ゴ ProN W3" charset="0"/>
        <a:cs typeface="ヒラギノ角ゴ ProN W3" charset="0"/>
        <a:sym typeface="Gill Sans" charset="0"/>
      </a:defRPr>
    </a:lvl5pPr>
    <a:lvl6pPr marL="2286000" algn="l" defTabSz="9144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6pPr>
    <a:lvl7pPr marL="2743200" algn="l" defTabSz="9144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7pPr>
    <a:lvl8pPr marL="3200400" algn="l" defTabSz="9144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8pPr>
    <a:lvl9pPr marL="3657600" algn="l" defTabSz="914400" rtl="0" eaLnBrk="1" latinLnBrk="0" hangingPunct="1">
      <a:defRPr sz="4200" kern="1200">
        <a:solidFill>
          <a:srgbClr val="FFFFFF"/>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756" y="54"/>
      </p:cViewPr>
      <p:guideLst>
        <p:guide orient="horz" pos="3072"/>
        <p:guide pos="546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07" Type="http://schemas.openxmlformats.org/officeDocument/2006/relationships/slide" Target="slides/slide8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slide" Target="slides/slide40.xml"/><Relationship Id="rId74" Type="http://schemas.openxmlformats.org/officeDocument/2006/relationships/slide" Target="slides/slide48.xml"/><Relationship Id="rId79" Type="http://schemas.openxmlformats.org/officeDocument/2006/relationships/slide" Target="slides/slide53.xml"/><Relationship Id="rId87" Type="http://schemas.openxmlformats.org/officeDocument/2006/relationships/slide" Target="slides/slide61.xml"/><Relationship Id="rId102" Type="http://schemas.openxmlformats.org/officeDocument/2006/relationships/slide" Target="slides/slide76.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slide" Target="slides/slide56.xml"/><Relationship Id="rId90" Type="http://schemas.openxmlformats.org/officeDocument/2006/relationships/slide" Target="slides/slide64.xml"/><Relationship Id="rId95" Type="http://schemas.openxmlformats.org/officeDocument/2006/relationships/slide" Target="slides/slide6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slide" Target="slides/slide54.xml"/><Relationship Id="rId85" Type="http://schemas.openxmlformats.org/officeDocument/2006/relationships/slide" Target="slides/slide59.xml"/><Relationship Id="rId93" Type="http://schemas.openxmlformats.org/officeDocument/2006/relationships/slide" Target="slides/slide67.xml"/><Relationship Id="rId98" Type="http://schemas.openxmlformats.org/officeDocument/2006/relationships/slide" Target="slides/slide7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103" Type="http://schemas.openxmlformats.org/officeDocument/2006/relationships/slide" Target="slides/slide77.xml"/><Relationship Id="rId108"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slide" Target="slides/slide57.xml"/><Relationship Id="rId88" Type="http://schemas.openxmlformats.org/officeDocument/2006/relationships/slide" Target="slides/slide62.xml"/><Relationship Id="rId91" Type="http://schemas.openxmlformats.org/officeDocument/2006/relationships/slide" Target="slides/slide65.xml"/><Relationship Id="rId96" Type="http://schemas.openxmlformats.org/officeDocument/2006/relationships/slide" Target="slides/slide70.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6" Type="http://schemas.openxmlformats.org/officeDocument/2006/relationships/slide" Target="slides/slide80.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slide" Target="slides/slide55.xml"/><Relationship Id="rId86" Type="http://schemas.openxmlformats.org/officeDocument/2006/relationships/slide" Target="slides/slide60.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7" name="Rectangle 1"/>
          <p:cNvSpPr>
            <a:spLocks noGrp="1" noRot="1" noChangeAspect="1" noChangeArrowheads="1" noTextEdit="1"/>
          </p:cNvSpPr>
          <p:nvPr>
            <p:ph type="sldImg"/>
          </p:nvPr>
        </p:nvSpPr>
        <p:spPr bwMode="auto">
          <a:xfrm>
            <a:off x="423863" y="704850"/>
            <a:ext cx="6254750" cy="35194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1138" name="Rectangle 2"/>
          <p:cNvSpPr>
            <a:spLocks noGrp="1" noChangeArrowheads="1"/>
          </p:cNvSpPr>
          <p:nvPr>
            <p:ph type="body" sz="quarter" idx="1"/>
          </p:nvPr>
        </p:nvSpPr>
        <p:spPr bwMode="auto">
          <a:xfrm>
            <a:off x="710248" y="4459526"/>
            <a:ext cx="5681980" cy="42248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94229" tIns="47114" rIns="94229" bIns="4711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566890500"/>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mn-ea"/>
        <a:cs typeface="+mn-cs"/>
      </a:defRPr>
    </a:lvl2pPr>
    <a:lvl3pPr marL="914400" algn="l" rtl="0" fontAlgn="base">
      <a:spcBef>
        <a:spcPct val="0"/>
      </a:spcBef>
      <a:spcAft>
        <a:spcPct val="0"/>
      </a:spcAft>
      <a:defRPr sz="1200" kern="1200">
        <a:solidFill>
          <a:schemeClr val="tx1"/>
        </a:solidFill>
        <a:latin typeface="Gill Sans" charset="0"/>
        <a:ea typeface="+mn-ea"/>
        <a:cs typeface="+mn-cs"/>
      </a:defRPr>
    </a:lvl3pPr>
    <a:lvl4pPr marL="1371600" algn="l" rtl="0" fontAlgn="base">
      <a:spcBef>
        <a:spcPct val="0"/>
      </a:spcBef>
      <a:spcAft>
        <a:spcPct val="0"/>
      </a:spcAft>
      <a:defRPr sz="1200" kern="1200">
        <a:solidFill>
          <a:schemeClr val="tx1"/>
        </a:solidFill>
        <a:latin typeface="Gill Sans" charset="0"/>
        <a:ea typeface="+mn-ea"/>
        <a:cs typeface="+mn-cs"/>
      </a:defRPr>
    </a:lvl4pPr>
    <a:lvl5pPr marL="1828800" algn="l" rtl="0" fontAlgn="base">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9216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a:tabLst>
                <a:tab pos="366446" algn="l"/>
                <a:tab pos="732892" algn="l"/>
                <a:tab pos="1099337" algn="l"/>
                <a:tab pos="1465783" algn="l"/>
                <a:tab pos="1832229" algn="l"/>
                <a:tab pos="2198675" algn="l"/>
                <a:tab pos="2565121" algn="l"/>
                <a:tab pos="2931566" algn="l"/>
                <a:tab pos="3298012" algn="l"/>
                <a:tab pos="3664458" algn="l"/>
                <a:tab pos="4030904" algn="l"/>
                <a:tab pos="4397350" algn="l"/>
              </a:tabLst>
            </a:pPr>
            <a:r>
              <a:rPr lang="en-US" altLang="en-US" sz="1480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25</a:t>
            </a:r>
          </a:p>
        </p:txBody>
      </p:sp>
    </p:spTree>
    <p:extLst>
      <p:ext uri="{BB962C8B-B14F-4D97-AF65-F5344CB8AC3E}">
        <p14:creationId xmlns:p14="http://schemas.microsoft.com/office/powerpoint/2010/main" val="2611884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3312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7880330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35170"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99066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3926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004311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4131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306653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73058"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7258">
              <a:spcBef>
                <a:spcPts val="606"/>
              </a:spcBef>
              <a:buClr>
                <a:srgbClr val="000000"/>
              </a:buClr>
              <a:buFont typeface="Web Hebrew AD" charset="0"/>
              <a:buChar char="•"/>
            </a:pPr>
            <a:r>
              <a:rPr lang="en-US" altLang="en-US" sz="1600">
                <a:solidFill>
                  <a:srgbClr val="000000"/>
                </a:solidFill>
                <a:latin typeface="Web Hebrew AD" charset="0"/>
                <a:ea typeface="Web Hebrew AD" charset="0"/>
                <a:cs typeface="Web Hebrew AD" charset="0"/>
                <a:sym typeface="Web Hebrew AD" charset="0"/>
              </a:rPr>
              <a:t>The range of dates of the Dead Sea Scrolls is from 350 BC to 100 BC</a:t>
            </a:r>
          </a:p>
        </p:txBody>
      </p:sp>
    </p:spTree>
    <p:extLst>
      <p:ext uri="{BB962C8B-B14F-4D97-AF65-F5344CB8AC3E}">
        <p14:creationId xmlns:p14="http://schemas.microsoft.com/office/powerpoint/2010/main" val="3268300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7510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7258">
              <a:spcBef>
                <a:spcPts val="606"/>
              </a:spcBef>
              <a:buClr>
                <a:srgbClr val="000000"/>
              </a:buClr>
              <a:buFont typeface="Web Hebrew AD" charset="0"/>
              <a:buChar char="•"/>
            </a:pPr>
            <a:r>
              <a:rPr lang="en-US" altLang="en-US" sz="1600">
                <a:solidFill>
                  <a:srgbClr val="000000"/>
                </a:solidFill>
                <a:latin typeface="Web Hebrew AD" charset="0"/>
                <a:ea typeface="Web Hebrew AD" charset="0"/>
                <a:cs typeface="Web Hebrew AD" charset="0"/>
                <a:sym typeface="Web Hebrew AD" charset="0"/>
              </a:rPr>
              <a:t>The range of dates of the Dead Sea Scrolls is from 350 BC to 100 BC</a:t>
            </a:r>
          </a:p>
        </p:txBody>
      </p:sp>
    </p:spTree>
    <p:extLst>
      <p:ext uri="{BB962C8B-B14F-4D97-AF65-F5344CB8AC3E}">
        <p14:creationId xmlns:p14="http://schemas.microsoft.com/office/powerpoint/2010/main" val="698740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7715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7258">
              <a:spcBef>
                <a:spcPts val="606"/>
              </a:spcBef>
              <a:buClr>
                <a:srgbClr val="000000"/>
              </a:buClr>
              <a:buFont typeface="Web Hebrew AD" charset="0"/>
              <a:buChar char="•"/>
            </a:pPr>
            <a:r>
              <a:rPr lang="en-US" altLang="en-US" sz="1600">
                <a:solidFill>
                  <a:srgbClr val="000000"/>
                </a:solidFill>
                <a:latin typeface="Web Hebrew AD" charset="0"/>
                <a:ea typeface="Web Hebrew AD" charset="0"/>
                <a:cs typeface="Web Hebrew AD" charset="0"/>
                <a:sym typeface="Web Hebrew AD" charset="0"/>
              </a:rPr>
              <a:t>The range of dates of the Dead Sea Scrolls is from 350 BC to 100 BC</a:t>
            </a:r>
          </a:p>
        </p:txBody>
      </p:sp>
    </p:spTree>
    <p:extLst>
      <p:ext uri="{BB962C8B-B14F-4D97-AF65-F5344CB8AC3E}">
        <p14:creationId xmlns:p14="http://schemas.microsoft.com/office/powerpoint/2010/main" val="160965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7920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7258">
              <a:spcBef>
                <a:spcPts val="606"/>
              </a:spcBef>
              <a:buClr>
                <a:srgbClr val="000000"/>
              </a:buClr>
              <a:buFont typeface="Web Hebrew AD" charset="0"/>
              <a:buChar char="•"/>
            </a:pPr>
            <a:r>
              <a:rPr lang="en-US" altLang="en-US" sz="1600">
                <a:solidFill>
                  <a:srgbClr val="000000"/>
                </a:solidFill>
                <a:latin typeface="Web Hebrew AD" charset="0"/>
                <a:ea typeface="Web Hebrew AD" charset="0"/>
                <a:cs typeface="Web Hebrew AD" charset="0"/>
                <a:sym typeface="Web Hebrew AD" charset="0"/>
              </a:rPr>
              <a:t>The range of dates of the Dead Sea Scrolls is from 350 BC to 100 BC</a:t>
            </a:r>
          </a:p>
        </p:txBody>
      </p:sp>
    </p:spTree>
    <p:extLst>
      <p:ext uri="{BB962C8B-B14F-4D97-AF65-F5344CB8AC3E}">
        <p14:creationId xmlns:p14="http://schemas.microsoft.com/office/powerpoint/2010/main" val="3516471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86370"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606"/>
              </a:spcBef>
            </a:pPr>
            <a:r>
              <a:rPr lang="en-US" altLang="en-US" sz="3700">
                <a:solidFill>
                  <a:srgbClr val="000000"/>
                </a:solidFill>
                <a:latin typeface="Web Hebrew AD" charset="0"/>
                <a:ea typeface="Web Hebrew AD" charset="0"/>
                <a:cs typeface="Web Hebrew AD" charset="0"/>
                <a:sym typeface="Web Hebrew AD" charset="0"/>
              </a:rPr>
              <a:t>“Cursive” style</a:t>
            </a:r>
          </a:p>
          <a:p>
            <a:pPr marL="58893">
              <a:spcBef>
                <a:spcPts val="606"/>
              </a:spcBef>
            </a:pPr>
            <a:r>
              <a:rPr lang="en-US" altLang="en-US" sz="3700">
                <a:solidFill>
                  <a:srgbClr val="000000"/>
                </a:solidFill>
                <a:latin typeface="Web Hebrew AD" charset="0"/>
                <a:ea typeface="Web Hebrew AD" charset="0"/>
                <a:cs typeface="Web Hebrew AD" charset="0"/>
                <a:sym typeface="Web Hebrew AD" charset="0"/>
              </a:rPr>
              <a:t>Today - Square style</a:t>
            </a:r>
          </a:p>
        </p:txBody>
      </p:sp>
    </p:spTree>
    <p:extLst>
      <p:ext uri="{BB962C8B-B14F-4D97-AF65-F5344CB8AC3E}">
        <p14:creationId xmlns:p14="http://schemas.microsoft.com/office/powerpoint/2010/main" val="567580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9046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951898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96258"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r>
              <a:rPr lang="en-US" altLang="en-US" sz="3700">
                <a:latin typeface="Abadi MT Condensed Extra Bold" charset="0"/>
                <a:ea typeface="Abadi MT Condensed Extra Bold" charset="0"/>
                <a:cs typeface="Abadi MT Condensed Extra Bold" charset="0"/>
                <a:sym typeface="Abadi MT Condensed Extra Bold" charset="0"/>
              </a:rPr>
              <a:t>They stumbled upon caves containing the Dead Sea Scrolls.</a:t>
            </a:r>
          </a:p>
        </p:txBody>
      </p:sp>
    </p:spTree>
    <p:extLst>
      <p:ext uri="{BB962C8B-B14F-4D97-AF65-F5344CB8AC3E}">
        <p14:creationId xmlns:p14="http://schemas.microsoft.com/office/powerpoint/2010/main" val="2541921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9251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595319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98658"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3672012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0070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215277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08898"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3321722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2630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3428857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2835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898473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3040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864521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32450"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484377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3552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885818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37570"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931835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11618"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606"/>
              </a:spcBef>
            </a:pPr>
            <a:r>
              <a:rPr lang="en-US" altLang="en-US" sz="3700">
                <a:solidFill>
                  <a:srgbClr val="000000"/>
                </a:solidFill>
                <a:latin typeface="Web Hebrew AD" charset="0"/>
                <a:ea typeface="Web Hebrew AD" charset="0"/>
                <a:cs typeface="Web Hebrew AD" charset="0"/>
                <a:sym typeface="Web Hebrew AD" charset="0"/>
              </a:rPr>
              <a:t>Suck’ ah nick</a:t>
            </a:r>
          </a:p>
        </p:txBody>
      </p:sp>
    </p:spTree>
    <p:extLst>
      <p:ext uri="{BB962C8B-B14F-4D97-AF65-F5344CB8AC3E}">
        <p14:creationId xmlns:p14="http://schemas.microsoft.com/office/powerpoint/2010/main" val="2249192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39618"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214031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4166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05642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4576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616522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47810"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584458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6931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208203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5190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047675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5395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a:p>
            <a:pPr marL="58893">
              <a:spcBef>
                <a:spcPts val="386"/>
              </a:spcBef>
            </a:pPr>
            <a:r>
              <a:rPr lang="en-US" altLang="en-US" sz="6600">
                <a:solidFill>
                  <a:srgbClr val="ED181E"/>
                </a:solidFill>
                <a:latin typeface="Web Hebrew AD" charset="0"/>
                <a:ea typeface="Web Hebrew AD" charset="0"/>
                <a:cs typeface="Web Hebrew AD" charset="0"/>
                <a:sym typeface="Web Hebrew AD" charset="0"/>
              </a:rPr>
              <a:t>ERR men</a:t>
            </a:r>
          </a:p>
        </p:txBody>
      </p:sp>
    </p:spTree>
    <p:extLst>
      <p:ext uri="{BB962C8B-B14F-4D97-AF65-F5344CB8AC3E}">
        <p14:creationId xmlns:p14="http://schemas.microsoft.com/office/powerpoint/2010/main" val="26762071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5600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417821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58050"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8243754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60098"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53376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1366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tLang="en-US" sz="3700">
                <a:latin typeface="Helvetica" panose="020B0604020202020204" pitchFamily="34" charset="0"/>
                <a:cs typeface="Helvetica" panose="020B0604020202020204" pitchFamily="34" charset="0"/>
                <a:sym typeface="Helvetica" panose="020B0604020202020204" pitchFamily="34" charset="0"/>
              </a:rPr>
              <a:t>May 1948 UN adopted the resolution recognizing Israel</a:t>
            </a:r>
          </a:p>
        </p:txBody>
      </p:sp>
    </p:spTree>
    <p:extLst>
      <p:ext uri="{BB962C8B-B14F-4D97-AF65-F5344CB8AC3E}">
        <p14:creationId xmlns:p14="http://schemas.microsoft.com/office/powerpoint/2010/main" val="1612715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26214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572619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1878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950212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2083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243699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22882"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62210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29026"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3699163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
          <p:cNvSpPr>
            <a:spLocks noGrp="1" noRot="1" noChangeAspect="1" noChangeArrowheads="1"/>
          </p:cNvSpPr>
          <p:nvPr>
            <p:ph type="sldImg"/>
          </p:nvPr>
        </p:nvSpPr>
        <p:spPr bwMode="auto">
          <a:xfrm>
            <a:off x="423863" y="704850"/>
            <a:ext cx="6254750" cy="3519488"/>
          </a:xfrm>
          <a:prstGeom prst="rect">
            <a:avLst/>
          </a:prstGeom>
          <a:solidFill>
            <a:srgbClr val="FFFFFF"/>
          </a:solidFill>
          <a:ln>
            <a:solidFill>
              <a:srgbClr val="000000"/>
            </a:solidFill>
            <a:miter lim="800000"/>
            <a:headEnd/>
            <a:tailEnd/>
          </a:ln>
        </p:spPr>
      </p:sp>
      <p:sp>
        <p:nvSpPr>
          <p:cNvPr id="131074" name="Rectangle 2"/>
          <p:cNvSpPr>
            <a:spLocks noGrp="1" noChangeArrowheads="1"/>
          </p:cNvSpPr>
          <p:nvPr>
            <p:ph type="body" idx="1"/>
          </p:nvPr>
        </p:nvSpPr>
        <p:spPr bwMode="auto">
          <a:xfrm>
            <a:off x="710248" y="4459526"/>
            <a:ext cx="5681980" cy="422481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pPr marL="58893">
              <a:spcBef>
                <a:spcPts val="386"/>
              </a:spcBef>
            </a:pPr>
            <a:r>
              <a:rPr lang="en-US" altLang="en-US" sz="1100">
                <a:solidFill>
                  <a:srgbClr val="ED181E"/>
                </a:solidFill>
                <a:latin typeface="Web Hebrew AD" charset="0"/>
                <a:ea typeface="Web Hebrew AD" charset="0"/>
                <a:cs typeface="Web Hebrew AD" charset="0"/>
                <a:sym typeface="Web Hebrew AD" charset="0"/>
              </a:rPr>
              <a:t>Links on this slide will be activated in PowerPoint</a:t>
            </a:r>
            <a:r>
              <a:rPr lang="en-US" altLang="en-US" sz="1100" baseline="31000">
                <a:solidFill>
                  <a:srgbClr val="ED181E"/>
                </a:solidFill>
                <a:latin typeface="Web Hebrew AD" charset="0"/>
                <a:ea typeface="Web Hebrew AD" charset="0"/>
                <a:cs typeface="Web Hebrew AD" charset="0"/>
                <a:sym typeface="Web Hebrew AD" charset="0"/>
              </a:rPr>
              <a:t>®</a:t>
            </a:r>
            <a:r>
              <a:rPr lang="en-US" altLang="en-US" sz="1100">
                <a:solidFill>
                  <a:srgbClr val="ED181E"/>
                </a:solidFill>
                <a:latin typeface="Web Hebrew AD" charset="0"/>
                <a:ea typeface="Web Hebrew AD" charset="0"/>
                <a:cs typeface="Web Hebrew AD" charset="0"/>
                <a:sym typeface="Web Hebrew AD" charset="0"/>
              </a:rPr>
              <a:t> Show mode</a:t>
            </a:r>
          </a:p>
        </p:txBody>
      </p:sp>
    </p:spTree>
    <p:extLst>
      <p:ext uri="{BB962C8B-B14F-4D97-AF65-F5344CB8AC3E}">
        <p14:creationId xmlns:p14="http://schemas.microsoft.com/office/powerpoint/2010/main" val="1120383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1E3B04-CDF8-4283-AFFB-48DC69A2E62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238238001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1E3B04-CDF8-4283-AFFB-48DC69A2E62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126490478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361D76-9814-4FDF-9AAC-50E9A112F668}" type="slidenum">
              <a:rPr lang="en-US" altLang="en-US" smtClean="0"/>
              <a:pPr/>
              <a:t>‹#›</a:t>
            </a:fld>
            <a:endParaRPr lang="en-US" altLang="en-US"/>
          </a:p>
        </p:txBody>
      </p:sp>
    </p:spTree>
    <p:extLst>
      <p:ext uri="{BB962C8B-B14F-4D97-AF65-F5344CB8AC3E}">
        <p14:creationId xmlns:p14="http://schemas.microsoft.com/office/powerpoint/2010/main" val="14291269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853661-AC38-4148-9426-A1A90336760E}" type="slidenum">
              <a:rPr lang="en-US" altLang="en-US" smtClean="0"/>
              <a:pPr/>
              <a:t>‹#›</a:t>
            </a:fld>
            <a:endParaRPr lang="en-US" altLang="en-US"/>
          </a:p>
        </p:txBody>
      </p:sp>
    </p:spTree>
    <p:extLst>
      <p:ext uri="{BB962C8B-B14F-4D97-AF65-F5344CB8AC3E}">
        <p14:creationId xmlns:p14="http://schemas.microsoft.com/office/powerpoint/2010/main" val="171810901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8E1131-070A-404E-8040-92D696339C54}" type="slidenum">
              <a:rPr lang="en-US" altLang="en-US" smtClean="0"/>
              <a:pPr/>
              <a:t>‹#›</a:t>
            </a:fld>
            <a:endParaRPr lang="en-US" altLang="en-US"/>
          </a:p>
        </p:txBody>
      </p:sp>
    </p:spTree>
    <p:extLst>
      <p:ext uri="{BB962C8B-B14F-4D97-AF65-F5344CB8AC3E}">
        <p14:creationId xmlns:p14="http://schemas.microsoft.com/office/powerpoint/2010/main" val="256515785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79956EB-855B-4EE7-8B08-62AE0D66C01B}" type="slidenum">
              <a:rPr lang="en-US" altLang="en-US" smtClean="0"/>
              <a:pPr/>
              <a:t>‹#›</a:t>
            </a:fld>
            <a:endParaRPr lang="en-US" altLang="en-US"/>
          </a:p>
        </p:txBody>
      </p:sp>
    </p:spTree>
    <p:extLst>
      <p:ext uri="{BB962C8B-B14F-4D97-AF65-F5344CB8AC3E}">
        <p14:creationId xmlns:p14="http://schemas.microsoft.com/office/powerpoint/2010/main" val="82909406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69DF0E-C6CD-4AB1-9AEE-536122A8BD0C}" type="slidenum">
              <a:rPr lang="en-US" altLang="en-US" smtClean="0"/>
              <a:pPr/>
              <a:t>‹#›</a:t>
            </a:fld>
            <a:endParaRPr lang="en-US" altLang="en-US"/>
          </a:p>
        </p:txBody>
      </p:sp>
    </p:spTree>
    <p:extLst>
      <p:ext uri="{BB962C8B-B14F-4D97-AF65-F5344CB8AC3E}">
        <p14:creationId xmlns:p14="http://schemas.microsoft.com/office/powerpoint/2010/main" val="275219034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2E0C96-F1D1-4511-BB0B-5E424AE906F9}" type="slidenum">
              <a:rPr lang="en-US" altLang="en-US" smtClean="0"/>
              <a:pPr/>
              <a:t>‹#›</a:t>
            </a:fld>
            <a:endParaRPr lang="en-US" altLang="en-US"/>
          </a:p>
        </p:txBody>
      </p:sp>
    </p:spTree>
    <p:extLst>
      <p:ext uri="{BB962C8B-B14F-4D97-AF65-F5344CB8AC3E}">
        <p14:creationId xmlns:p14="http://schemas.microsoft.com/office/powerpoint/2010/main" val="222129805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5F3C28-C960-467B-AD89-4FC4520770B4}" type="slidenum">
              <a:rPr lang="en-US" altLang="en-US" smtClean="0"/>
              <a:pPr/>
              <a:t>‹#›</a:t>
            </a:fld>
            <a:endParaRPr lang="en-US" altLang="en-US"/>
          </a:p>
        </p:txBody>
      </p:sp>
    </p:spTree>
    <p:extLst>
      <p:ext uri="{BB962C8B-B14F-4D97-AF65-F5344CB8AC3E}">
        <p14:creationId xmlns:p14="http://schemas.microsoft.com/office/powerpoint/2010/main" val="169779899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D87776E-2741-4FB9-A769-EAD78ECC10A8}" type="slidenum">
              <a:rPr lang="en-US" altLang="en-US" smtClean="0"/>
              <a:pPr/>
              <a:t>‹#›</a:t>
            </a:fld>
            <a:endParaRPr lang="en-US" altLang="en-US"/>
          </a:p>
        </p:txBody>
      </p:sp>
    </p:spTree>
    <p:extLst>
      <p:ext uri="{BB962C8B-B14F-4D97-AF65-F5344CB8AC3E}">
        <p14:creationId xmlns:p14="http://schemas.microsoft.com/office/powerpoint/2010/main" val="300691059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815D82-D740-4102-968C-0548A1150490}" type="slidenum">
              <a:rPr lang="en-US" altLang="en-US" smtClean="0"/>
              <a:pPr/>
              <a:t>‹#›</a:t>
            </a:fld>
            <a:endParaRPr lang="en-US" altLang="en-US"/>
          </a:p>
        </p:txBody>
      </p:sp>
    </p:spTree>
    <p:extLst>
      <p:ext uri="{BB962C8B-B14F-4D97-AF65-F5344CB8AC3E}">
        <p14:creationId xmlns:p14="http://schemas.microsoft.com/office/powerpoint/2010/main" val="392590338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C18478-5419-42EB-A8D5-E01F5CB34FD6}" type="slidenum">
              <a:rPr lang="en-US" altLang="en-US" smtClean="0"/>
              <a:pPr/>
              <a:t>‹#›</a:t>
            </a:fld>
            <a:endParaRPr lang="en-US" altLang="en-US"/>
          </a:p>
        </p:txBody>
      </p:sp>
    </p:spTree>
    <p:extLst>
      <p:ext uri="{BB962C8B-B14F-4D97-AF65-F5344CB8AC3E}">
        <p14:creationId xmlns:p14="http://schemas.microsoft.com/office/powerpoint/2010/main" val="260054919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1E3B04-CDF8-4283-AFFB-48DC69A2E62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31305403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1B2337-000A-4C00-A7DA-ACE1F0E28EB4}" type="slidenum">
              <a:rPr lang="en-US" altLang="en-US" smtClean="0"/>
              <a:pPr/>
              <a:t>‹#›</a:t>
            </a:fld>
            <a:endParaRPr lang="en-US" altLang="en-US"/>
          </a:p>
        </p:txBody>
      </p:sp>
    </p:spTree>
    <p:extLst>
      <p:ext uri="{BB962C8B-B14F-4D97-AF65-F5344CB8AC3E}">
        <p14:creationId xmlns:p14="http://schemas.microsoft.com/office/powerpoint/2010/main" val="163185566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774069-5095-43E6-99C9-967F16A35C8F}" type="slidenum">
              <a:rPr lang="en-US" altLang="en-US" smtClean="0"/>
              <a:pPr/>
              <a:t>‹#›</a:t>
            </a:fld>
            <a:endParaRPr lang="en-US" altLang="en-US"/>
          </a:p>
        </p:txBody>
      </p:sp>
    </p:spTree>
    <p:extLst>
      <p:ext uri="{BB962C8B-B14F-4D97-AF65-F5344CB8AC3E}">
        <p14:creationId xmlns:p14="http://schemas.microsoft.com/office/powerpoint/2010/main" val="371010485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BC2334-088B-48D5-8F2D-2700BFF6DD41}" type="slidenum">
              <a:rPr lang="en-US" altLang="en-US" smtClean="0"/>
              <a:pPr/>
              <a:t>‹#›</a:t>
            </a:fld>
            <a:endParaRPr lang="en-US" altLang="en-US"/>
          </a:p>
        </p:txBody>
      </p:sp>
    </p:spTree>
    <p:extLst>
      <p:ext uri="{BB962C8B-B14F-4D97-AF65-F5344CB8AC3E}">
        <p14:creationId xmlns:p14="http://schemas.microsoft.com/office/powerpoint/2010/main" val="105300726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3ACCD5-D0EF-4381-9265-BE6E338C6D64}" type="slidenum">
              <a:rPr lang="en-US" altLang="en-US" smtClean="0"/>
              <a:pPr/>
              <a:t>‹#›</a:t>
            </a:fld>
            <a:endParaRPr lang="en-US" altLang="en-US"/>
          </a:p>
        </p:txBody>
      </p:sp>
    </p:spTree>
    <p:extLst>
      <p:ext uri="{BB962C8B-B14F-4D97-AF65-F5344CB8AC3E}">
        <p14:creationId xmlns:p14="http://schemas.microsoft.com/office/powerpoint/2010/main" val="148892812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2DD420-BB2E-421D-A6E9-1DDBCA72B510}" type="slidenum">
              <a:rPr lang="en-US" altLang="en-US" smtClean="0"/>
              <a:pPr/>
              <a:t>‹#›</a:t>
            </a:fld>
            <a:endParaRPr lang="en-US" altLang="en-US"/>
          </a:p>
        </p:txBody>
      </p:sp>
    </p:spTree>
    <p:extLst>
      <p:ext uri="{BB962C8B-B14F-4D97-AF65-F5344CB8AC3E}">
        <p14:creationId xmlns:p14="http://schemas.microsoft.com/office/powerpoint/2010/main" val="2611018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7E82B94-16F7-46C5-A185-BD0D2761EEDE}" type="slidenum">
              <a:rPr lang="en-US" altLang="en-US" smtClean="0"/>
              <a:pPr/>
              <a:t>‹#›</a:t>
            </a:fld>
            <a:endParaRPr lang="en-US" altLang="en-US"/>
          </a:p>
        </p:txBody>
      </p:sp>
    </p:spTree>
    <p:extLst>
      <p:ext uri="{BB962C8B-B14F-4D97-AF65-F5344CB8AC3E}">
        <p14:creationId xmlns:p14="http://schemas.microsoft.com/office/powerpoint/2010/main" val="283254295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7157A8-51F1-4DFC-8D44-8F0292FAF8A2}" type="slidenum">
              <a:rPr lang="en-US" altLang="en-US" smtClean="0"/>
              <a:pPr/>
              <a:t>‹#›</a:t>
            </a:fld>
            <a:endParaRPr lang="en-US" altLang="en-US"/>
          </a:p>
        </p:txBody>
      </p:sp>
    </p:spTree>
    <p:extLst>
      <p:ext uri="{BB962C8B-B14F-4D97-AF65-F5344CB8AC3E}">
        <p14:creationId xmlns:p14="http://schemas.microsoft.com/office/powerpoint/2010/main" val="305105248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1FD624-1460-4D81-AE8A-126EB9F08216}" type="slidenum">
              <a:rPr lang="en-US" altLang="en-US" smtClean="0"/>
              <a:pPr/>
              <a:t>‹#›</a:t>
            </a:fld>
            <a:endParaRPr lang="en-US" altLang="en-US"/>
          </a:p>
        </p:txBody>
      </p:sp>
    </p:spTree>
    <p:extLst>
      <p:ext uri="{BB962C8B-B14F-4D97-AF65-F5344CB8AC3E}">
        <p14:creationId xmlns:p14="http://schemas.microsoft.com/office/powerpoint/2010/main" val="12477803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60E4DB7-CD21-46AB-9C1F-2D388978B3C4}" type="slidenum">
              <a:rPr lang="en-US" altLang="en-US" smtClean="0"/>
              <a:pPr/>
              <a:t>‹#›</a:t>
            </a:fld>
            <a:endParaRPr lang="en-US" altLang="en-US"/>
          </a:p>
        </p:txBody>
      </p:sp>
    </p:spTree>
    <p:extLst>
      <p:ext uri="{BB962C8B-B14F-4D97-AF65-F5344CB8AC3E}">
        <p14:creationId xmlns:p14="http://schemas.microsoft.com/office/powerpoint/2010/main" val="332980007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A542CEB-511C-4E98-BD1C-AD93F3025D80}" type="slidenum">
              <a:rPr lang="en-US" altLang="en-US" smtClean="0"/>
              <a:pPr/>
              <a:t>‹#›</a:t>
            </a:fld>
            <a:endParaRPr lang="en-US" altLang="en-US"/>
          </a:p>
        </p:txBody>
      </p:sp>
    </p:spTree>
    <p:extLst>
      <p:ext uri="{BB962C8B-B14F-4D97-AF65-F5344CB8AC3E}">
        <p14:creationId xmlns:p14="http://schemas.microsoft.com/office/powerpoint/2010/main" val="120828125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485042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7BBD35-148E-4555-9FEA-5A0C24F207C6}" type="slidenum">
              <a:rPr lang="en-US" altLang="en-US" smtClean="0"/>
              <a:pPr/>
              <a:t>‹#›</a:t>
            </a:fld>
            <a:endParaRPr lang="en-US" altLang="en-US"/>
          </a:p>
        </p:txBody>
      </p:sp>
    </p:spTree>
    <p:extLst>
      <p:ext uri="{BB962C8B-B14F-4D97-AF65-F5344CB8AC3E}">
        <p14:creationId xmlns:p14="http://schemas.microsoft.com/office/powerpoint/2010/main" val="74639597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945D4-1620-4596-A4A8-AEA51EE2E3C0}" type="slidenum">
              <a:rPr lang="en-US" altLang="en-US" smtClean="0"/>
              <a:pPr/>
              <a:t>‹#›</a:t>
            </a:fld>
            <a:endParaRPr lang="en-US" altLang="en-US"/>
          </a:p>
        </p:txBody>
      </p:sp>
    </p:spTree>
    <p:extLst>
      <p:ext uri="{BB962C8B-B14F-4D97-AF65-F5344CB8AC3E}">
        <p14:creationId xmlns:p14="http://schemas.microsoft.com/office/powerpoint/2010/main" val="191955223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2B817F-9332-4F39-ACD1-2D1462BFA3BA}" type="slidenum">
              <a:rPr lang="en-US" altLang="en-US" smtClean="0"/>
              <a:pPr/>
              <a:t>‹#›</a:t>
            </a:fld>
            <a:endParaRPr lang="en-US" altLang="en-US"/>
          </a:p>
        </p:txBody>
      </p:sp>
    </p:spTree>
    <p:extLst>
      <p:ext uri="{BB962C8B-B14F-4D97-AF65-F5344CB8AC3E}">
        <p14:creationId xmlns:p14="http://schemas.microsoft.com/office/powerpoint/2010/main" val="140737199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733180-4516-485B-96DA-BF6B632B6445}" type="slidenum">
              <a:rPr lang="en-US" altLang="en-US" smtClean="0"/>
              <a:pPr/>
              <a:t>‹#›</a:t>
            </a:fld>
            <a:endParaRPr lang="en-US" altLang="en-US"/>
          </a:p>
        </p:txBody>
      </p:sp>
    </p:spTree>
    <p:extLst>
      <p:ext uri="{BB962C8B-B14F-4D97-AF65-F5344CB8AC3E}">
        <p14:creationId xmlns:p14="http://schemas.microsoft.com/office/powerpoint/2010/main" val="237164760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7B1FA2B-725F-4C09-B4C1-4A9C3C211043}" type="slidenum">
              <a:rPr lang="en-US" altLang="en-US" smtClean="0"/>
              <a:pPr/>
              <a:t>‹#›</a:t>
            </a:fld>
            <a:endParaRPr lang="en-US" altLang="en-US"/>
          </a:p>
        </p:txBody>
      </p:sp>
    </p:spTree>
    <p:extLst>
      <p:ext uri="{BB962C8B-B14F-4D97-AF65-F5344CB8AC3E}">
        <p14:creationId xmlns:p14="http://schemas.microsoft.com/office/powerpoint/2010/main" val="303240997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5E0DA5-C0FA-4E49-9491-F746AD0E806B}" type="slidenum">
              <a:rPr lang="en-US" altLang="en-US" smtClean="0"/>
              <a:pPr/>
              <a:t>‹#›</a:t>
            </a:fld>
            <a:endParaRPr lang="en-US" altLang="en-US"/>
          </a:p>
        </p:txBody>
      </p:sp>
    </p:spTree>
    <p:extLst>
      <p:ext uri="{BB962C8B-B14F-4D97-AF65-F5344CB8AC3E}">
        <p14:creationId xmlns:p14="http://schemas.microsoft.com/office/powerpoint/2010/main" val="144939123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EFE7048-F7E5-45CE-8456-9A6582ED0706}" type="slidenum">
              <a:rPr lang="en-US" altLang="en-US" smtClean="0"/>
              <a:pPr/>
              <a:t>‹#›</a:t>
            </a:fld>
            <a:endParaRPr lang="en-US" altLang="en-US"/>
          </a:p>
        </p:txBody>
      </p:sp>
    </p:spTree>
    <p:extLst>
      <p:ext uri="{BB962C8B-B14F-4D97-AF65-F5344CB8AC3E}">
        <p14:creationId xmlns:p14="http://schemas.microsoft.com/office/powerpoint/2010/main" val="99259399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116A85-D352-4030-9B19-8C30200BA7D3}" type="slidenum">
              <a:rPr lang="en-US" altLang="en-US" smtClean="0"/>
              <a:pPr/>
              <a:t>‹#›</a:t>
            </a:fld>
            <a:endParaRPr lang="en-US" altLang="en-US"/>
          </a:p>
        </p:txBody>
      </p:sp>
    </p:spTree>
    <p:extLst>
      <p:ext uri="{BB962C8B-B14F-4D97-AF65-F5344CB8AC3E}">
        <p14:creationId xmlns:p14="http://schemas.microsoft.com/office/powerpoint/2010/main" val="21319401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DCDD2F-4E7C-46BB-A9F6-2A6FEEF744C2}" type="slidenum">
              <a:rPr lang="en-US" altLang="en-US" smtClean="0"/>
              <a:pPr/>
              <a:t>‹#›</a:t>
            </a:fld>
            <a:endParaRPr lang="en-US" altLang="en-US"/>
          </a:p>
        </p:txBody>
      </p:sp>
    </p:spTree>
    <p:extLst>
      <p:ext uri="{BB962C8B-B14F-4D97-AF65-F5344CB8AC3E}">
        <p14:creationId xmlns:p14="http://schemas.microsoft.com/office/powerpoint/2010/main" val="231468610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866218-2240-4199-9E3A-36E6A84BF3F7}" type="slidenum">
              <a:rPr lang="en-US" altLang="en-US" smtClean="0"/>
              <a:pPr/>
              <a:t>‹#›</a:t>
            </a:fld>
            <a:endParaRPr lang="en-US" altLang="en-US"/>
          </a:p>
        </p:txBody>
      </p:sp>
    </p:spTree>
    <p:extLst>
      <p:ext uri="{BB962C8B-B14F-4D97-AF65-F5344CB8AC3E}">
        <p14:creationId xmlns:p14="http://schemas.microsoft.com/office/powerpoint/2010/main" val="102970716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8448468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E2869D9-0BED-4CA3-A740-B0401F751972}" type="slidenum">
              <a:rPr lang="en-US" altLang="en-US" smtClean="0"/>
              <a:pPr/>
              <a:t>‹#›</a:t>
            </a:fld>
            <a:endParaRPr lang="en-US" altLang="en-US"/>
          </a:p>
        </p:txBody>
      </p:sp>
    </p:spTree>
    <p:extLst>
      <p:ext uri="{BB962C8B-B14F-4D97-AF65-F5344CB8AC3E}">
        <p14:creationId xmlns:p14="http://schemas.microsoft.com/office/powerpoint/2010/main" val="265340341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9A9744-E70D-4E34-9E71-9586E1528B8C}" type="slidenum">
              <a:rPr lang="en-US" altLang="en-US" smtClean="0"/>
              <a:pPr/>
              <a:t>‹#›</a:t>
            </a:fld>
            <a:endParaRPr lang="en-US" altLang="en-US"/>
          </a:p>
        </p:txBody>
      </p:sp>
    </p:spTree>
    <p:extLst>
      <p:ext uri="{BB962C8B-B14F-4D97-AF65-F5344CB8AC3E}">
        <p14:creationId xmlns:p14="http://schemas.microsoft.com/office/powerpoint/2010/main" val="73112416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ACB515-B802-4A31-A063-D0008AFDF8B5}" type="slidenum">
              <a:rPr lang="en-US" altLang="en-US" smtClean="0"/>
              <a:pPr/>
              <a:t>‹#›</a:t>
            </a:fld>
            <a:endParaRPr lang="en-US" altLang="en-US"/>
          </a:p>
        </p:txBody>
      </p:sp>
    </p:spTree>
    <p:extLst>
      <p:ext uri="{BB962C8B-B14F-4D97-AF65-F5344CB8AC3E}">
        <p14:creationId xmlns:p14="http://schemas.microsoft.com/office/powerpoint/2010/main" val="166667199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62FD20-9700-43E8-83A1-88DA0D7B59F9}" type="slidenum">
              <a:rPr lang="en-US" altLang="en-US" smtClean="0"/>
              <a:pPr/>
              <a:t>‹#›</a:t>
            </a:fld>
            <a:endParaRPr lang="en-US" altLang="en-US"/>
          </a:p>
        </p:txBody>
      </p:sp>
    </p:spTree>
    <p:extLst>
      <p:ext uri="{BB962C8B-B14F-4D97-AF65-F5344CB8AC3E}">
        <p14:creationId xmlns:p14="http://schemas.microsoft.com/office/powerpoint/2010/main" val="16625425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8A95030-B8EB-4430-BFB2-968B97220CBC}" type="slidenum">
              <a:rPr lang="en-US" altLang="en-US" smtClean="0"/>
              <a:pPr/>
              <a:t>‹#›</a:t>
            </a:fld>
            <a:endParaRPr lang="en-US" altLang="en-US"/>
          </a:p>
        </p:txBody>
      </p:sp>
    </p:spTree>
    <p:extLst>
      <p:ext uri="{BB962C8B-B14F-4D97-AF65-F5344CB8AC3E}">
        <p14:creationId xmlns:p14="http://schemas.microsoft.com/office/powerpoint/2010/main" val="290640796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D0572D9-87C4-4E13-A6F2-B19478100CAC}" type="slidenum">
              <a:rPr lang="en-US" altLang="en-US" smtClean="0"/>
              <a:pPr/>
              <a:t>‹#›</a:t>
            </a:fld>
            <a:endParaRPr lang="en-US" altLang="en-US"/>
          </a:p>
        </p:txBody>
      </p:sp>
    </p:spTree>
    <p:extLst>
      <p:ext uri="{BB962C8B-B14F-4D97-AF65-F5344CB8AC3E}">
        <p14:creationId xmlns:p14="http://schemas.microsoft.com/office/powerpoint/2010/main" val="123022711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1A8C5E9-38DE-4055-8FD4-9FFCB7E34B6E}" type="slidenum">
              <a:rPr lang="en-US" altLang="en-US" smtClean="0"/>
              <a:pPr/>
              <a:t>‹#›</a:t>
            </a:fld>
            <a:endParaRPr lang="en-US" altLang="en-US"/>
          </a:p>
        </p:txBody>
      </p:sp>
    </p:spTree>
    <p:extLst>
      <p:ext uri="{BB962C8B-B14F-4D97-AF65-F5344CB8AC3E}">
        <p14:creationId xmlns:p14="http://schemas.microsoft.com/office/powerpoint/2010/main" val="359062318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5313BC-A303-4672-B987-59C0D859E400}" type="slidenum">
              <a:rPr lang="en-US" altLang="en-US" smtClean="0"/>
              <a:pPr/>
              <a:t>‹#›</a:t>
            </a:fld>
            <a:endParaRPr lang="en-US" altLang="en-US"/>
          </a:p>
        </p:txBody>
      </p:sp>
    </p:spTree>
    <p:extLst>
      <p:ext uri="{BB962C8B-B14F-4D97-AF65-F5344CB8AC3E}">
        <p14:creationId xmlns:p14="http://schemas.microsoft.com/office/powerpoint/2010/main" val="170712768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7607DF6-E8C2-45B9-939A-D538DD041A84}" type="slidenum">
              <a:rPr lang="en-US" altLang="en-US" smtClean="0"/>
              <a:pPr/>
              <a:t>‹#›</a:t>
            </a:fld>
            <a:endParaRPr lang="en-US" altLang="en-US"/>
          </a:p>
        </p:txBody>
      </p:sp>
    </p:spTree>
    <p:extLst>
      <p:ext uri="{BB962C8B-B14F-4D97-AF65-F5344CB8AC3E}">
        <p14:creationId xmlns:p14="http://schemas.microsoft.com/office/powerpoint/2010/main" val="86216817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E395E9F-C436-4E69-90D1-3F1B3CB8D2A0}" type="slidenum">
              <a:rPr lang="en-US" altLang="en-US" smtClean="0"/>
              <a:pPr/>
              <a:t>‹#›</a:t>
            </a:fld>
            <a:endParaRPr lang="en-US" altLang="en-US"/>
          </a:p>
        </p:txBody>
      </p:sp>
    </p:spTree>
    <p:extLst>
      <p:ext uri="{BB962C8B-B14F-4D97-AF65-F5344CB8AC3E}">
        <p14:creationId xmlns:p14="http://schemas.microsoft.com/office/powerpoint/2010/main" val="285618849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3017420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CC7E24-366D-41C2-B163-52B66851D496}" type="slidenum">
              <a:rPr lang="en-US" altLang="en-US" smtClean="0"/>
              <a:pPr/>
              <a:t>‹#›</a:t>
            </a:fld>
            <a:endParaRPr lang="en-US" altLang="en-US"/>
          </a:p>
        </p:txBody>
      </p:sp>
    </p:spTree>
    <p:extLst>
      <p:ext uri="{BB962C8B-B14F-4D97-AF65-F5344CB8AC3E}">
        <p14:creationId xmlns:p14="http://schemas.microsoft.com/office/powerpoint/2010/main" val="160067378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B36FBF-DC8B-41F2-BF55-3F6ACB92A98E}" type="slidenum">
              <a:rPr lang="en-US" altLang="en-US" smtClean="0"/>
              <a:pPr/>
              <a:t>‹#›</a:t>
            </a:fld>
            <a:endParaRPr lang="en-US" altLang="en-US"/>
          </a:p>
        </p:txBody>
      </p:sp>
    </p:spTree>
    <p:extLst>
      <p:ext uri="{BB962C8B-B14F-4D97-AF65-F5344CB8AC3E}">
        <p14:creationId xmlns:p14="http://schemas.microsoft.com/office/powerpoint/2010/main" val="224015517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F8DFAE-8F54-4306-8B83-ABF41F8A1706}" type="slidenum">
              <a:rPr lang="en-US" altLang="en-US" smtClean="0"/>
              <a:pPr/>
              <a:t>‹#›</a:t>
            </a:fld>
            <a:endParaRPr lang="en-US" altLang="en-US"/>
          </a:p>
        </p:txBody>
      </p:sp>
    </p:spTree>
    <p:extLst>
      <p:ext uri="{BB962C8B-B14F-4D97-AF65-F5344CB8AC3E}">
        <p14:creationId xmlns:p14="http://schemas.microsoft.com/office/powerpoint/2010/main" val="154447311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C24521-2D5D-43A5-BCDB-BF64F95B0CC8}" type="slidenum">
              <a:rPr lang="en-US" altLang="en-US" smtClean="0"/>
              <a:pPr/>
              <a:t>‹#›</a:t>
            </a:fld>
            <a:endParaRPr lang="en-US" altLang="en-US"/>
          </a:p>
        </p:txBody>
      </p:sp>
    </p:spTree>
    <p:extLst>
      <p:ext uri="{BB962C8B-B14F-4D97-AF65-F5344CB8AC3E}">
        <p14:creationId xmlns:p14="http://schemas.microsoft.com/office/powerpoint/2010/main" val="207861327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12764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4779046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681369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360935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247384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790904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121373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4668310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002126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3256940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3987910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6157448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C3B937-2134-4176-BC92-4459B0837849}" type="slidenum">
              <a:rPr lang="en-US" altLang="en-US" smtClean="0"/>
              <a:pPr/>
              <a:t>‹#›</a:t>
            </a:fld>
            <a:endParaRPr lang="en-US" altLang="en-US"/>
          </a:p>
        </p:txBody>
      </p:sp>
    </p:spTree>
    <p:extLst>
      <p:ext uri="{BB962C8B-B14F-4D97-AF65-F5344CB8AC3E}">
        <p14:creationId xmlns:p14="http://schemas.microsoft.com/office/powerpoint/2010/main" val="107085745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398B4E-62F6-411A-8C49-D233D7E797C7}" type="slidenum">
              <a:rPr lang="en-US" altLang="en-US" smtClean="0"/>
              <a:pPr/>
              <a:t>‹#›</a:t>
            </a:fld>
            <a:endParaRPr lang="en-US" altLang="en-US"/>
          </a:p>
        </p:txBody>
      </p:sp>
    </p:spTree>
    <p:extLst>
      <p:ext uri="{BB962C8B-B14F-4D97-AF65-F5344CB8AC3E}">
        <p14:creationId xmlns:p14="http://schemas.microsoft.com/office/powerpoint/2010/main" val="134756644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DEC005-52C1-4879-8161-546179C01AAD}" type="slidenum">
              <a:rPr lang="en-US" altLang="en-US" smtClean="0"/>
              <a:pPr/>
              <a:t>‹#›</a:t>
            </a:fld>
            <a:endParaRPr lang="en-US" altLang="en-US"/>
          </a:p>
        </p:txBody>
      </p:sp>
    </p:spTree>
    <p:extLst>
      <p:ext uri="{BB962C8B-B14F-4D97-AF65-F5344CB8AC3E}">
        <p14:creationId xmlns:p14="http://schemas.microsoft.com/office/powerpoint/2010/main" val="345670507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3018F86-F123-4A6D-9230-D9952B152800}" type="slidenum">
              <a:rPr lang="en-US" altLang="en-US" smtClean="0"/>
              <a:pPr/>
              <a:t>‹#›</a:t>
            </a:fld>
            <a:endParaRPr lang="en-US" altLang="en-US"/>
          </a:p>
        </p:txBody>
      </p:sp>
    </p:spTree>
    <p:extLst>
      <p:ext uri="{BB962C8B-B14F-4D97-AF65-F5344CB8AC3E}">
        <p14:creationId xmlns:p14="http://schemas.microsoft.com/office/powerpoint/2010/main" val="96575980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89466DB-1711-460A-84B0-3AAD5B311CFF}" type="slidenum">
              <a:rPr lang="en-US" altLang="en-US" smtClean="0"/>
              <a:pPr/>
              <a:t>‹#›</a:t>
            </a:fld>
            <a:endParaRPr lang="en-US" altLang="en-US"/>
          </a:p>
        </p:txBody>
      </p:sp>
    </p:spTree>
    <p:extLst>
      <p:ext uri="{BB962C8B-B14F-4D97-AF65-F5344CB8AC3E}">
        <p14:creationId xmlns:p14="http://schemas.microsoft.com/office/powerpoint/2010/main" val="20547464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169316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312E76-A964-4C61-A943-FA470C64D5D7}" type="slidenum">
              <a:rPr lang="en-US" altLang="en-US" smtClean="0"/>
              <a:pPr/>
              <a:t>‹#›</a:t>
            </a:fld>
            <a:endParaRPr lang="en-US" altLang="en-US"/>
          </a:p>
        </p:txBody>
      </p:sp>
    </p:spTree>
    <p:extLst>
      <p:ext uri="{BB962C8B-B14F-4D97-AF65-F5344CB8AC3E}">
        <p14:creationId xmlns:p14="http://schemas.microsoft.com/office/powerpoint/2010/main" val="196512728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90015E1-D842-41D6-B002-635751E135C9}" type="slidenum">
              <a:rPr lang="en-US" altLang="en-US" smtClean="0"/>
              <a:pPr/>
              <a:t>‹#›</a:t>
            </a:fld>
            <a:endParaRPr lang="en-US" altLang="en-US"/>
          </a:p>
        </p:txBody>
      </p:sp>
    </p:spTree>
    <p:extLst>
      <p:ext uri="{BB962C8B-B14F-4D97-AF65-F5344CB8AC3E}">
        <p14:creationId xmlns:p14="http://schemas.microsoft.com/office/powerpoint/2010/main" val="377049793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9591A1-7EC8-4277-AD73-87F7EF9BC95A}" type="slidenum">
              <a:rPr lang="en-US" altLang="en-US" smtClean="0"/>
              <a:pPr/>
              <a:t>‹#›</a:t>
            </a:fld>
            <a:endParaRPr lang="en-US" altLang="en-US"/>
          </a:p>
        </p:txBody>
      </p:sp>
    </p:spTree>
    <p:extLst>
      <p:ext uri="{BB962C8B-B14F-4D97-AF65-F5344CB8AC3E}">
        <p14:creationId xmlns:p14="http://schemas.microsoft.com/office/powerpoint/2010/main" val="271154186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FA98313-E82F-4082-BDC4-8280ABBC38D6}" type="slidenum">
              <a:rPr lang="en-US" altLang="en-US" smtClean="0"/>
              <a:pPr/>
              <a:t>‹#›</a:t>
            </a:fld>
            <a:endParaRPr lang="en-US" altLang="en-US"/>
          </a:p>
        </p:txBody>
      </p:sp>
    </p:spTree>
    <p:extLst>
      <p:ext uri="{BB962C8B-B14F-4D97-AF65-F5344CB8AC3E}">
        <p14:creationId xmlns:p14="http://schemas.microsoft.com/office/powerpoint/2010/main" val="326107604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175E800-4C2D-4DA5-BF52-B3B5D025CFCD}" type="slidenum">
              <a:rPr lang="en-US" altLang="en-US" smtClean="0"/>
              <a:pPr/>
              <a:t>‹#›</a:t>
            </a:fld>
            <a:endParaRPr lang="en-US" altLang="en-US"/>
          </a:p>
        </p:txBody>
      </p:sp>
    </p:spTree>
    <p:extLst>
      <p:ext uri="{BB962C8B-B14F-4D97-AF65-F5344CB8AC3E}">
        <p14:creationId xmlns:p14="http://schemas.microsoft.com/office/powerpoint/2010/main" val="315378029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03BE68-F475-4881-BB7B-A145BFDDDF4B}" type="slidenum">
              <a:rPr lang="en-US" altLang="en-US" smtClean="0"/>
              <a:pPr/>
              <a:t>‹#›</a:t>
            </a:fld>
            <a:endParaRPr lang="en-US" altLang="en-US"/>
          </a:p>
        </p:txBody>
      </p:sp>
    </p:spTree>
    <p:extLst>
      <p:ext uri="{BB962C8B-B14F-4D97-AF65-F5344CB8AC3E}">
        <p14:creationId xmlns:p14="http://schemas.microsoft.com/office/powerpoint/2010/main" val="134459159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DD162F-CF53-4BEB-AF33-473CE2CCF832}" type="slidenum">
              <a:rPr lang="en-US" altLang="en-US" smtClean="0"/>
              <a:pPr/>
              <a:t>‹#›</a:t>
            </a:fld>
            <a:endParaRPr lang="en-US" altLang="en-US"/>
          </a:p>
        </p:txBody>
      </p:sp>
    </p:spTree>
    <p:extLst>
      <p:ext uri="{BB962C8B-B14F-4D97-AF65-F5344CB8AC3E}">
        <p14:creationId xmlns:p14="http://schemas.microsoft.com/office/powerpoint/2010/main" val="295901922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05B41C-F447-4285-8D9C-C12D9E19D79C}" type="slidenum">
              <a:rPr lang="en-US" altLang="en-US" smtClean="0"/>
              <a:pPr/>
              <a:t>‹#›</a:t>
            </a:fld>
            <a:endParaRPr lang="en-US" altLang="en-US"/>
          </a:p>
        </p:txBody>
      </p:sp>
    </p:spTree>
    <p:extLst>
      <p:ext uri="{BB962C8B-B14F-4D97-AF65-F5344CB8AC3E}">
        <p14:creationId xmlns:p14="http://schemas.microsoft.com/office/powerpoint/2010/main" val="285566913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FE3B999-3F84-4567-83E4-0410FDA80071}" type="slidenum">
              <a:rPr lang="en-US" altLang="en-US" smtClean="0"/>
              <a:pPr/>
              <a:t>‹#›</a:t>
            </a:fld>
            <a:endParaRPr lang="en-US" altLang="en-US"/>
          </a:p>
        </p:txBody>
      </p:sp>
    </p:spTree>
    <p:extLst>
      <p:ext uri="{BB962C8B-B14F-4D97-AF65-F5344CB8AC3E}">
        <p14:creationId xmlns:p14="http://schemas.microsoft.com/office/powerpoint/2010/main" val="400549695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46626E-E686-435C-857A-1AFDCE4319D2}" type="slidenum">
              <a:rPr lang="en-US" altLang="en-US" smtClean="0"/>
              <a:pPr/>
              <a:t>‹#›</a:t>
            </a:fld>
            <a:endParaRPr lang="en-US" altLang="en-US"/>
          </a:p>
        </p:txBody>
      </p:sp>
    </p:spTree>
    <p:extLst>
      <p:ext uri="{BB962C8B-B14F-4D97-AF65-F5344CB8AC3E}">
        <p14:creationId xmlns:p14="http://schemas.microsoft.com/office/powerpoint/2010/main" val="324565486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763298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CA8FD5-7E5A-4825-998D-C8D23E04FF56}" type="slidenum">
              <a:rPr lang="en-US" altLang="en-US" smtClean="0"/>
              <a:pPr/>
              <a:t>‹#›</a:t>
            </a:fld>
            <a:endParaRPr lang="en-US" altLang="en-US"/>
          </a:p>
        </p:txBody>
      </p:sp>
    </p:spTree>
    <p:extLst>
      <p:ext uri="{BB962C8B-B14F-4D97-AF65-F5344CB8AC3E}">
        <p14:creationId xmlns:p14="http://schemas.microsoft.com/office/powerpoint/2010/main" val="311334002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B08E80-ED84-4852-9197-087BCFE73C9C}" type="slidenum">
              <a:rPr lang="en-US" altLang="en-US" smtClean="0"/>
              <a:pPr/>
              <a:t>‹#›</a:t>
            </a:fld>
            <a:endParaRPr lang="en-US" altLang="en-US"/>
          </a:p>
        </p:txBody>
      </p:sp>
    </p:spTree>
    <p:extLst>
      <p:ext uri="{BB962C8B-B14F-4D97-AF65-F5344CB8AC3E}">
        <p14:creationId xmlns:p14="http://schemas.microsoft.com/office/powerpoint/2010/main" val="220330964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7407A3-950F-4630-847C-8F6B72155A2A}" type="slidenum">
              <a:rPr lang="en-US" altLang="en-US" smtClean="0"/>
              <a:pPr/>
              <a:t>‹#›</a:t>
            </a:fld>
            <a:endParaRPr lang="en-US" altLang="en-US"/>
          </a:p>
        </p:txBody>
      </p:sp>
    </p:spTree>
    <p:extLst>
      <p:ext uri="{BB962C8B-B14F-4D97-AF65-F5344CB8AC3E}">
        <p14:creationId xmlns:p14="http://schemas.microsoft.com/office/powerpoint/2010/main" val="234446448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D0F0AB-6AB4-4248-A116-5B57F34EC4D9}" type="slidenum">
              <a:rPr lang="en-US" altLang="en-US" smtClean="0"/>
              <a:pPr/>
              <a:t>‹#›</a:t>
            </a:fld>
            <a:endParaRPr lang="en-US" altLang="en-US"/>
          </a:p>
        </p:txBody>
      </p:sp>
    </p:spTree>
    <p:extLst>
      <p:ext uri="{BB962C8B-B14F-4D97-AF65-F5344CB8AC3E}">
        <p14:creationId xmlns:p14="http://schemas.microsoft.com/office/powerpoint/2010/main" val="298887614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DA1BA8-7114-4A8F-B123-9A4D65613B6C}" type="slidenum">
              <a:rPr lang="en-US" altLang="en-US" smtClean="0"/>
              <a:pPr/>
              <a:t>‹#›</a:t>
            </a:fld>
            <a:endParaRPr lang="en-US" altLang="en-US"/>
          </a:p>
        </p:txBody>
      </p:sp>
    </p:spTree>
    <p:extLst>
      <p:ext uri="{BB962C8B-B14F-4D97-AF65-F5344CB8AC3E}">
        <p14:creationId xmlns:p14="http://schemas.microsoft.com/office/powerpoint/2010/main" val="374705494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7DC3670-F022-4839-905A-6389513155B3}" type="slidenum">
              <a:rPr lang="en-US" altLang="en-US" smtClean="0"/>
              <a:pPr/>
              <a:t>‹#›</a:t>
            </a:fld>
            <a:endParaRPr lang="en-US" altLang="en-US"/>
          </a:p>
        </p:txBody>
      </p:sp>
    </p:spTree>
    <p:extLst>
      <p:ext uri="{BB962C8B-B14F-4D97-AF65-F5344CB8AC3E}">
        <p14:creationId xmlns:p14="http://schemas.microsoft.com/office/powerpoint/2010/main" val="208942917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C495852-9778-4DA8-9A06-6815906F630F}" type="slidenum">
              <a:rPr lang="en-US" altLang="en-US" smtClean="0"/>
              <a:pPr/>
              <a:t>‹#›</a:t>
            </a:fld>
            <a:endParaRPr lang="en-US" altLang="en-US"/>
          </a:p>
        </p:txBody>
      </p:sp>
    </p:spTree>
    <p:extLst>
      <p:ext uri="{BB962C8B-B14F-4D97-AF65-F5344CB8AC3E}">
        <p14:creationId xmlns:p14="http://schemas.microsoft.com/office/powerpoint/2010/main" val="158327233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A28E5BC-136C-435C-BEA1-16D4DD81AAB7}" type="slidenum">
              <a:rPr lang="en-US" altLang="en-US" smtClean="0"/>
              <a:pPr/>
              <a:t>‹#›</a:t>
            </a:fld>
            <a:endParaRPr lang="en-US" altLang="en-US"/>
          </a:p>
        </p:txBody>
      </p:sp>
    </p:spTree>
    <p:extLst>
      <p:ext uri="{BB962C8B-B14F-4D97-AF65-F5344CB8AC3E}">
        <p14:creationId xmlns:p14="http://schemas.microsoft.com/office/powerpoint/2010/main" val="51300629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E89490-0B55-4D60-90A0-F5487860C335}" type="slidenum">
              <a:rPr lang="en-US" altLang="en-US" smtClean="0"/>
              <a:pPr/>
              <a:t>‹#›</a:t>
            </a:fld>
            <a:endParaRPr lang="en-US" altLang="en-US"/>
          </a:p>
        </p:txBody>
      </p:sp>
    </p:spTree>
    <p:extLst>
      <p:ext uri="{BB962C8B-B14F-4D97-AF65-F5344CB8AC3E}">
        <p14:creationId xmlns:p14="http://schemas.microsoft.com/office/powerpoint/2010/main" val="111250378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03D985E-4A16-4871-8E7C-B2915443BD45}" type="slidenum">
              <a:rPr lang="en-US" altLang="en-US" smtClean="0"/>
              <a:pPr/>
              <a:t>‹#›</a:t>
            </a:fld>
            <a:endParaRPr lang="en-US" altLang="en-US"/>
          </a:p>
        </p:txBody>
      </p:sp>
    </p:spTree>
    <p:extLst>
      <p:ext uri="{BB962C8B-B14F-4D97-AF65-F5344CB8AC3E}">
        <p14:creationId xmlns:p14="http://schemas.microsoft.com/office/powerpoint/2010/main" val="145788241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438811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9B310D-2FEC-4322-8AB3-E484041C3300}" type="slidenum">
              <a:rPr lang="en-US" altLang="en-US" smtClean="0"/>
              <a:pPr/>
              <a:t>‹#›</a:t>
            </a:fld>
            <a:endParaRPr lang="en-US" altLang="en-US"/>
          </a:p>
        </p:txBody>
      </p:sp>
    </p:spTree>
    <p:extLst>
      <p:ext uri="{BB962C8B-B14F-4D97-AF65-F5344CB8AC3E}">
        <p14:creationId xmlns:p14="http://schemas.microsoft.com/office/powerpoint/2010/main" val="57868808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F765E9-F7BA-4346-B1B4-ADA2950CDD48}" type="slidenum">
              <a:rPr lang="en-US" altLang="en-US" smtClean="0"/>
              <a:pPr/>
              <a:t>‹#›</a:t>
            </a:fld>
            <a:endParaRPr lang="en-US" altLang="en-US"/>
          </a:p>
        </p:txBody>
      </p:sp>
    </p:spTree>
    <p:extLst>
      <p:ext uri="{BB962C8B-B14F-4D97-AF65-F5344CB8AC3E}">
        <p14:creationId xmlns:p14="http://schemas.microsoft.com/office/powerpoint/2010/main" val="147846257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B5622C3-0F97-4108-ACB4-06314B91DE9A}" type="slidenum">
              <a:rPr lang="en-US" altLang="en-US" smtClean="0"/>
              <a:pPr/>
              <a:t>‹#›</a:t>
            </a:fld>
            <a:endParaRPr lang="en-US" altLang="en-US"/>
          </a:p>
        </p:txBody>
      </p:sp>
    </p:spTree>
    <p:extLst>
      <p:ext uri="{BB962C8B-B14F-4D97-AF65-F5344CB8AC3E}">
        <p14:creationId xmlns:p14="http://schemas.microsoft.com/office/powerpoint/2010/main" val="269364105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C3BF90-0135-4839-A6EB-E744AB471274}" type="slidenum">
              <a:rPr lang="en-US" altLang="en-US" smtClean="0"/>
              <a:pPr/>
              <a:t>‹#›</a:t>
            </a:fld>
            <a:endParaRPr lang="en-US" altLang="en-US"/>
          </a:p>
        </p:txBody>
      </p:sp>
    </p:spTree>
    <p:extLst>
      <p:ext uri="{BB962C8B-B14F-4D97-AF65-F5344CB8AC3E}">
        <p14:creationId xmlns:p14="http://schemas.microsoft.com/office/powerpoint/2010/main" val="17486735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5CD644-8696-4037-A40D-5303204735AF}" type="slidenum">
              <a:rPr lang="en-US" altLang="en-US" smtClean="0"/>
              <a:pPr/>
              <a:t>‹#›</a:t>
            </a:fld>
            <a:endParaRPr lang="en-US" altLang="en-US"/>
          </a:p>
        </p:txBody>
      </p:sp>
    </p:spTree>
    <p:extLst>
      <p:ext uri="{BB962C8B-B14F-4D97-AF65-F5344CB8AC3E}">
        <p14:creationId xmlns:p14="http://schemas.microsoft.com/office/powerpoint/2010/main" val="332980316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D5BE896-50C3-467B-9410-7A02B97BC1F8}" type="slidenum">
              <a:rPr lang="en-US" altLang="en-US" smtClean="0"/>
              <a:pPr/>
              <a:t>‹#›</a:t>
            </a:fld>
            <a:endParaRPr lang="en-US" altLang="en-US"/>
          </a:p>
        </p:txBody>
      </p:sp>
    </p:spTree>
    <p:extLst>
      <p:ext uri="{BB962C8B-B14F-4D97-AF65-F5344CB8AC3E}">
        <p14:creationId xmlns:p14="http://schemas.microsoft.com/office/powerpoint/2010/main" val="196157506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31681A0-0AA4-4A06-959F-4E65F3B129F3}" type="slidenum">
              <a:rPr lang="en-US" altLang="en-US" smtClean="0"/>
              <a:pPr/>
              <a:t>‹#›</a:t>
            </a:fld>
            <a:endParaRPr lang="en-US" altLang="en-US"/>
          </a:p>
        </p:txBody>
      </p:sp>
    </p:spTree>
    <p:extLst>
      <p:ext uri="{BB962C8B-B14F-4D97-AF65-F5344CB8AC3E}">
        <p14:creationId xmlns:p14="http://schemas.microsoft.com/office/powerpoint/2010/main" val="161881762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2409C3-3FA5-4F00-ADBF-0BF3B8D058D3}" type="slidenum">
              <a:rPr lang="en-US" altLang="en-US" smtClean="0"/>
              <a:pPr/>
              <a:t>‹#›</a:t>
            </a:fld>
            <a:endParaRPr lang="en-US" altLang="en-US"/>
          </a:p>
        </p:txBody>
      </p:sp>
    </p:spTree>
    <p:extLst>
      <p:ext uri="{BB962C8B-B14F-4D97-AF65-F5344CB8AC3E}">
        <p14:creationId xmlns:p14="http://schemas.microsoft.com/office/powerpoint/2010/main" val="161220223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2091B5-991A-463D-9BD0-9F1544C49823}" type="slidenum">
              <a:rPr lang="en-US" altLang="en-US" smtClean="0"/>
              <a:pPr/>
              <a:t>‹#›</a:t>
            </a:fld>
            <a:endParaRPr lang="en-US" altLang="en-US"/>
          </a:p>
        </p:txBody>
      </p:sp>
    </p:spTree>
    <p:extLst>
      <p:ext uri="{BB962C8B-B14F-4D97-AF65-F5344CB8AC3E}">
        <p14:creationId xmlns:p14="http://schemas.microsoft.com/office/powerpoint/2010/main" val="98938157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C7C18E-B53A-4EE0-B2B3-24D5A4F2A01A}" type="slidenum">
              <a:rPr lang="en-US" altLang="en-US" smtClean="0"/>
              <a:pPr/>
              <a:t>‹#›</a:t>
            </a:fld>
            <a:endParaRPr lang="en-US" altLang="en-US"/>
          </a:p>
        </p:txBody>
      </p:sp>
    </p:spTree>
    <p:extLst>
      <p:ext uri="{BB962C8B-B14F-4D97-AF65-F5344CB8AC3E}">
        <p14:creationId xmlns:p14="http://schemas.microsoft.com/office/powerpoint/2010/main" val="317915753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0155827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584FAD-F235-48D5-8C3D-5263D03B7914}" type="slidenum">
              <a:rPr lang="en-US" altLang="en-US" smtClean="0"/>
              <a:pPr/>
              <a:t>‹#›</a:t>
            </a:fld>
            <a:endParaRPr lang="en-US" altLang="en-US"/>
          </a:p>
        </p:txBody>
      </p:sp>
    </p:spTree>
    <p:extLst>
      <p:ext uri="{BB962C8B-B14F-4D97-AF65-F5344CB8AC3E}">
        <p14:creationId xmlns:p14="http://schemas.microsoft.com/office/powerpoint/2010/main" val="113360587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963415D-A89F-4850-841E-2C6EB24AB4EF}" type="slidenum">
              <a:rPr lang="en-US" altLang="en-US" smtClean="0"/>
              <a:pPr/>
              <a:t>‹#›</a:t>
            </a:fld>
            <a:endParaRPr lang="en-US" altLang="en-US"/>
          </a:p>
        </p:txBody>
      </p:sp>
    </p:spTree>
    <p:extLst>
      <p:ext uri="{BB962C8B-B14F-4D97-AF65-F5344CB8AC3E}">
        <p14:creationId xmlns:p14="http://schemas.microsoft.com/office/powerpoint/2010/main" val="230961548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DC3EC01-B15C-43D0-8064-874331893E71}" type="slidenum">
              <a:rPr lang="en-US" altLang="en-US" smtClean="0"/>
              <a:pPr/>
              <a:t>‹#›</a:t>
            </a:fld>
            <a:endParaRPr lang="en-US" altLang="en-US"/>
          </a:p>
        </p:txBody>
      </p:sp>
    </p:spTree>
    <p:extLst>
      <p:ext uri="{BB962C8B-B14F-4D97-AF65-F5344CB8AC3E}">
        <p14:creationId xmlns:p14="http://schemas.microsoft.com/office/powerpoint/2010/main" val="324332520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C66E6E6-EFA0-4C83-ADD1-37C8918DA60B}" type="slidenum">
              <a:rPr lang="en-US" altLang="en-US" smtClean="0"/>
              <a:pPr/>
              <a:t>‹#›</a:t>
            </a:fld>
            <a:endParaRPr lang="en-US" altLang="en-US"/>
          </a:p>
        </p:txBody>
      </p:sp>
    </p:spTree>
    <p:extLst>
      <p:ext uri="{BB962C8B-B14F-4D97-AF65-F5344CB8AC3E}">
        <p14:creationId xmlns:p14="http://schemas.microsoft.com/office/powerpoint/2010/main" val="305354953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CED33FB-A4B8-4DBC-9639-2392379CD2FA}" type="slidenum">
              <a:rPr lang="en-US" altLang="en-US" smtClean="0"/>
              <a:pPr/>
              <a:t>‹#›</a:t>
            </a:fld>
            <a:endParaRPr lang="en-US" altLang="en-US"/>
          </a:p>
        </p:txBody>
      </p:sp>
    </p:spTree>
    <p:extLst>
      <p:ext uri="{BB962C8B-B14F-4D97-AF65-F5344CB8AC3E}">
        <p14:creationId xmlns:p14="http://schemas.microsoft.com/office/powerpoint/2010/main" val="394356063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28D2005-1C1B-4A6B-9298-8C911F057D6E}" type="slidenum">
              <a:rPr lang="en-US" altLang="en-US" smtClean="0"/>
              <a:pPr/>
              <a:t>‹#›</a:t>
            </a:fld>
            <a:endParaRPr lang="en-US" altLang="en-US"/>
          </a:p>
        </p:txBody>
      </p:sp>
    </p:spTree>
    <p:extLst>
      <p:ext uri="{BB962C8B-B14F-4D97-AF65-F5344CB8AC3E}">
        <p14:creationId xmlns:p14="http://schemas.microsoft.com/office/powerpoint/2010/main" val="170238227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A56BF1-6C7C-4610-A796-4618CDA1C000}" type="slidenum">
              <a:rPr lang="en-US" altLang="en-US" smtClean="0"/>
              <a:pPr/>
              <a:t>‹#›</a:t>
            </a:fld>
            <a:endParaRPr lang="en-US" altLang="en-US"/>
          </a:p>
        </p:txBody>
      </p:sp>
    </p:spTree>
    <p:extLst>
      <p:ext uri="{BB962C8B-B14F-4D97-AF65-F5344CB8AC3E}">
        <p14:creationId xmlns:p14="http://schemas.microsoft.com/office/powerpoint/2010/main" val="198297888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0CB0AC-A51C-4390-A303-B330AF97A254}" type="slidenum">
              <a:rPr lang="en-US" altLang="en-US" smtClean="0"/>
              <a:pPr/>
              <a:t>‹#›</a:t>
            </a:fld>
            <a:endParaRPr lang="en-US" altLang="en-US"/>
          </a:p>
        </p:txBody>
      </p:sp>
    </p:spTree>
    <p:extLst>
      <p:ext uri="{BB962C8B-B14F-4D97-AF65-F5344CB8AC3E}">
        <p14:creationId xmlns:p14="http://schemas.microsoft.com/office/powerpoint/2010/main" val="50115044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FEB890-8152-4E78-BBA4-7B4159B3ED66}" type="slidenum">
              <a:rPr lang="en-US" altLang="en-US" smtClean="0"/>
              <a:pPr/>
              <a:t>‹#›</a:t>
            </a:fld>
            <a:endParaRPr lang="en-US" altLang="en-US"/>
          </a:p>
        </p:txBody>
      </p:sp>
    </p:spTree>
    <p:extLst>
      <p:ext uri="{BB962C8B-B14F-4D97-AF65-F5344CB8AC3E}">
        <p14:creationId xmlns:p14="http://schemas.microsoft.com/office/powerpoint/2010/main" val="46374464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4564FFC-2066-4A2C-A551-8CA1BE41CD11}" type="slidenum">
              <a:rPr lang="en-US" altLang="en-US" smtClean="0"/>
              <a:pPr/>
              <a:t>‹#›</a:t>
            </a:fld>
            <a:endParaRPr lang="en-US" altLang="en-US"/>
          </a:p>
        </p:txBody>
      </p:sp>
    </p:spTree>
    <p:extLst>
      <p:ext uri="{BB962C8B-B14F-4D97-AF65-F5344CB8AC3E}">
        <p14:creationId xmlns:p14="http://schemas.microsoft.com/office/powerpoint/2010/main" val="416530358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1E3B04-CDF8-4283-AFFB-48DC69A2E62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332948038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171151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7D374D7-851F-460B-B9B2-A879BFA67DC7}" type="slidenum">
              <a:rPr lang="en-US" altLang="en-US" smtClean="0"/>
              <a:pPr/>
              <a:t>‹#›</a:t>
            </a:fld>
            <a:endParaRPr lang="en-US" altLang="en-US"/>
          </a:p>
        </p:txBody>
      </p:sp>
    </p:spTree>
    <p:extLst>
      <p:ext uri="{BB962C8B-B14F-4D97-AF65-F5344CB8AC3E}">
        <p14:creationId xmlns:p14="http://schemas.microsoft.com/office/powerpoint/2010/main" val="249859362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6DEFF1-48FA-4227-AEE3-AAE3BA4EDC20}" type="slidenum">
              <a:rPr lang="en-US" altLang="en-US" smtClean="0"/>
              <a:pPr/>
              <a:t>‹#›</a:t>
            </a:fld>
            <a:endParaRPr lang="en-US" altLang="en-US"/>
          </a:p>
        </p:txBody>
      </p:sp>
    </p:spTree>
    <p:extLst>
      <p:ext uri="{BB962C8B-B14F-4D97-AF65-F5344CB8AC3E}">
        <p14:creationId xmlns:p14="http://schemas.microsoft.com/office/powerpoint/2010/main" val="253200668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71F1D8-1997-427D-8B80-EECF2C2C0380}" type="slidenum">
              <a:rPr lang="en-US" altLang="en-US" smtClean="0"/>
              <a:pPr/>
              <a:t>‹#›</a:t>
            </a:fld>
            <a:endParaRPr lang="en-US" altLang="en-US"/>
          </a:p>
        </p:txBody>
      </p:sp>
    </p:spTree>
    <p:extLst>
      <p:ext uri="{BB962C8B-B14F-4D97-AF65-F5344CB8AC3E}">
        <p14:creationId xmlns:p14="http://schemas.microsoft.com/office/powerpoint/2010/main" val="296638095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F17DE7-9A0F-4662-8B99-543007157E2C}" type="slidenum">
              <a:rPr lang="en-US" altLang="en-US" smtClean="0"/>
              <a:pPr/>
              <a:t>‹#›</a:t>
            </a:fld>
            <a:endParaRPr lang="en-US" altLang="en-US"/>
          </a:p>
        </p:txBody>
      </p:sp>
    </p:spTree>
    <p:extLst>
      <p:ext uri="{BB962C8B-B14F-4D97-AF65-F5344CB8AC3E}">
        <p14:creationId xmlns:p14="http://schemas.microsoft.com/office/powerpoint/2010/main" val="24437973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4224B9-0D19-4307-975E-03BCA992D8C1}" type="slidenum">
              <a:rPr lang="en-US" altLang="en-US" smtClean="0"/>
              <a:pPr/>
              <a:t>‹#›</a:t>
            </a:fld>
            <a:endParaRPr lang="en-US" altLang="en-US"/>
          </a:p>
        </p:txBody>
      </p:sp>
    </p:spTree>
    <p:extLst>
      <p:ext uri="{BB962C8B-B14F-4D97-AF65-F5344CB8AC3E}">
        <p14:creationId xmlns:p14="http://schemas.microsoft.com/office/powerpoint/2010/main" val="397903855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0678C2-0924-403E-8FA3-D8CB51E69A74}" type="slidenum">
              <a:rPr lang="en-US" altLang="en-US" smtClean="0"/>
              <a:pPr/>
              <a:t>‹#›</a:t>
            </a:fld>
            <a:endParaRPr lang="en-US" altLang="en-US"/>
          </a:p>
        </p:txBody>
      </p:sp>
    </p:spTree>
    <p:extLst>
      <p:ext uri="{BB962C8B-B14F-4D97-AF65-F5344CB8AC3E}">
        <p14:creationId xmlns:p14="http://schemas.microsoft.com/office/powerpoint/2010/main" val="162080942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10EAC0B-BE52-43AB-AE06-4D726814D059}" type="slidenum">
              <a:rPr lang="en-US" altLang="en-US" smtClean="0"/>
              <a:pPr/>
              <a:t>‹#›</a:t>
            </a:fld>
            <a:endParaRPr lang="en-US" altLang="en-US"/>
          </a:p>
        </p:txBody>
      </p:sp>
    </p:spTree>
    <p:extLst>
      <p:ext uri="{BB962C8B-B14F-4D97-AF65-F5344CB8AC3E}">
        <p14:creationId xmlns:p14="http://schemas.microsoft.com/office/powerpoint/2010/main" val="64210553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7E57FD-A453-48FC-979D-E525CA2B1D7A}" type="slidenum">
              <a:rPr lang="en-US" altLang="en-US" smtClean="0"/>
              <a:pPr/>
              <a:t>‹#›</a:t>
            </a:fld>
            <a:endParaRPr lang="en-US" altLang="en-US"/>
          </a:p>
        </p:txBody>
      </p:sp>
    </p:spTree>
    <p:extLst>
      <p:ext uri="{BB962C8B-B14F-4D97-AF65-F5344CB8AC3E}">
        <p14:creationId xmlns:p14="http://schemas.microsoft.com/office/powerpoint/2010/main" val="48236331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ABC9C4-5930-4843-B884-F03161FAA082}" type="slidenum">
              <a:rPr lang="en-US" altLang="en-US" smtClean="0"/>
              <a:pPr/>
              <a:t>‹#›</a:t>
            </a:fld>
            <a:endParaRPr lang="en-US" altLang="en-US"/>
          </a:p>
        </p:txBody>
      </p:sp>
    </p:spTree>
    <p:extLst>
      <p:ext uri="{BB962C8B-B14F-4D97-AF65-F5344CB8AC3E}">
        <p14:creationId xmlns:p14="http://schemas.microsoft.com/office/powerpoint/2010/main" val="70545481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5CF966-75BC-425A-AA5E-554C842448C4}" type="slidenum">
              <a:rPr lang="en-US" altLang="en-US" smtClean="0"/>
              <a:pPr/>
              <a:t>‹#›</a:t>
            </a:fld>
            <a:endParaRPr lang="en-US" altLang="en-US"/>
          </a:p>
        </p:txBody>
      </p:sp>
    </p:spTree>
    <p:extLst>
      <p:ext uri="{BB962C8B-B14F-4D97-AF65-F5344CB8AC3E}">
        <p14:creationId xmlns:p14="http://schemas.microsoft.com/office/powerpoint/2010/main" val="168092694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0452533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9401FE-51B5-474B-A598-CE932507D792}" type="slidenum">
              <a:rPr lang="en-US" altLang="en-US" smtClean="0"/>
              <a:pPr/>
              <a:t>‹#›</a:t>
            </a:fld>
            <a:endParaRPr lang="en-US" altLang="en-US"/>
          </a:p>
        </p:txBody>
      </p:sp>
    </p:spTree>
    <p:extLst>
      <p:ext uri="{BB962C8B-B14F-4D97-AF65-F5344CB8AC3E}">
        <p14:creationId xmlns:p14="http://schemas.microsoft.com/office/powerpoint/2010/main" val="40327893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033296-B576-454B-8301-1A1000356100}" type="slidenum">
              <a:rPr lang="en-US" altLang="en-US" smtClean="0"/>
              <a:pPr/>
              <a:t>‹#›</a:t>
            </a:fld>
            <a:endParaRPr lang="en-US" altLang="en-US"/>
          </a:p>
        </p:txBody>
      </p:sp>
    </p:spTree>
    <p:extLst>
      <p:ext uri="{BB962C8B-B14F-4D97-AF65-F5344CB8AC3E}">
        <p14:creationId xmlns:p14="http://schemas.microsoft.com/office/powerpoint/2010/main" val="125229001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68997B-9534-4B97-ADB1-A06680F7C048}" type="slidenum">
              <a:rPr lang="en-US" altLang="en-US" smtClean="0"/>
              <a:pPr/>
              <a:t>‹#›</a:t>
            </a:fld>
            <a:endParaRPr lang="en-US" altLang="en-US"/>
          </a:p>
        </p:txBody>
      </p:sp>
    </p:spTree>
    <p:extLst>
      <p:ext uri="{BB962C8B-B14F-4D97-AF65-F5344CB8AC3E}">
        <p14:creationId xmlns:p14="http://schemas.microsoft.com/office/powerpoint/2010/main" val="182170977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ADAEF7-A985-4780-8E33-C94FA2D5F92D}" type="slidenum">
              <a:rPr lang="en-US" altLang="en-US" smtClean="0"/>
              <a:pPr/>
              <a:t>‹#›</a:t>
            </a:fld>
            <a:endParaRPr lang="en-US" altLang="en-US"/>
          </a:p>
        </p:txBody>
      </p:sp>
    </p:spTree>
    <p:extLst>
      <p:ext uri="{BB962C8B-B14F-4D97-AF65-F5344CB8AC3E}">
        <p14:creationId xmlns:p14="http://schemas.microsoft.com/office/powerpoint/2010/main" val="368626179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788BC9-F119-48AB-B11C-DECAAFBC7AF8}" type="slidenum">
              <a:rPr lang="en-US" altLang="en-US" smtClean="0"/>
              <a:pPr/>
              <a:t>‹#›</a:t>
            </a:fld>
            <a:endParaRPr lang="en-US" altLang="en-US"/>
          </a:p>
        </p:txBody>
      </p:sp>
    </p:spTree>
    <p:extLst>
      <p:ext uri="{BB962C8B-B14F-4D97-AF65-F5344CB8AC3E}">
        <p14:creationId xmlns:p14="http://schemas.microsoft.com/office/powerpoint/2010/main" val="420956889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8105FA-4D28-463F-8C23-0395D6B5C8BA}" type="slidenum">
              <a:rPr lang="en-US" altLang="en-US" smtClean="0"/>
              <a:pPr/>
              <a:t>‹#›</a:t>
            </a:fld>
            <a:endParaRPr lang="en-US" altLang="en-US"/>
          </a:p>
        </p:txBody>
      </p:sp>
    </p:spTree>
    <p:extLst>
      <p:ext uri="{BB962C8B-B14F-4D97-AF65-F5344CB8AC3E}">
        <p14:creationId xmlns:p14="http://schemas.microsoft.com/office/powerpoint/2010/main" val="398262193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F70DEF-25D5-4202-BE04-7957C62EA18D}" type="slidenum">
              <a:rPr lang="en-US" altLang="en-US" smtClean="0"/>
              <a:pPr/>
              <a:t>‹#›</a:t>
            </a:fld>
            <a:endParaRPr lang="en-US" altLang="en-US"/>
          </a:p>
        </p:txBody>
      </p:sp>
    </p:spTree>
    <p:extLst>
      <p:ext uri="{BB962C8B-B14F-4D97-AF65-F5344CB8AC3E}">
        <p14:creationId xmlns:p14="http://schemas.microsoft.com/office/powerpoint/2010/main" val="382357002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BA58C9-4A06-4436-815B-A16AC8EEC581}" type="slidenum">
              <a:rPr lang="en-US" altLang="en-US" smtClean="0"/>
              <a:pPr/>
              <a:t>‹#›</a:t>
            </a:fld>
            <a:endParaRPr lang="en-US" altLang="en-US"/>
          </a:p>
        </p:txBody>
      </p:sp>
    </p:spTree>
    <p:extLst>
      <p:ext uri="{BB962C8B-B14F-4D97-AF65-F5344CB8AC3E}">
        <p14:creationId xmlns:p14="http://schemas.microsoft.com/office/powerpoint/2010/main" val="147943765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C560BD-0BCA-4BED-8A68-DE5E4FE45CAC}" type="slidenum">
              <a:rPr lang="en-US" altLang="en-US" smtClean="0"/>
              <a:pPr/>
              <a:t>‹#›</a:t>
            </a:fld>
            <a:endParaRPr lang="en-US" altLang="en-US"/>
          </a:p>
        </p:txBody>
      </p:sp>
    </p:spTree>
    <p:extLst>
      <p:ext uri="{BB962C8B-B14F-4D97-AF65-F5344CB8AC3E}">
        <p14:creationId xmlns:p14="http://schemas.microsoft.com/office/powerpoint/2010/main" val="78507852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0E246-E9DC-4E11-BD51-A2C5DC8498B1}" type="slidenum">
              <a:rPr lang="en-US" altLang="en-US" smtClean="0"/>
              <a:pPr/>
              <a:t>‹#›</a:t>
            </a:fld>
            <a:endParaRPr lang="en-US" altLang="en-US"/>
          </a:p>
        </p:txBody>
      </p:sp>
    </p:spTree>
    <p:extLst>
      <p:ext uri="{BB962C8B-B14F-4D97-AF65-F5344CB8AC3E}">
        <p14:creationId xmlns:p14="http://schemas.microsoft.com/office/powerpoint/2010/main" val="396051413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3117440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B718ECD-5126-442F-A0D2-FD2597D6FD29}" type="slidenum">
              <a:rPr lang="en-US" altLang="en-US" smtClean="0"/>
              <a:pPr/>
              <a:t>‹#›</a:t>
            </a:fld>
            <a:endParaRPr lang="en-US" altLang="en-US"/>
          </a:p>
        </p:txBody>
      </p:sp>
    </p:spTree>
    <p:extLst>
      <p:ext uri="{BB962C8B-B14F-4D97-AF65-F5344CB8AC3E}">
        <p14:creationId xmlns:p14="http://schemas.microsoft.com/office/powerpoint/2010/main" val="249623768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0BE4CE5-2392-470D-88EF-CBFE94342B0F}" type="slidenum">
              <a:rPr lang="en-US" altLang="en-US" smtClean="0"/>
              <a:pPr/>
              <a:t>‹#›</a:t>
            </a:fld>
            <a:endParaRPr lang="en-US" altLang="en-US"/>
          </a:p>
        </p:txBody>
      </p:sp>
    </p:spTree>
    <p:extLst>
      <p:ext uri="{BB962C8B-B14F-4D97-AF65-F5344CB8AC3E}">
        <p14:creationId xmlns:p14="http://schemas.microsoft.com/office/powerpoint/2010/main" val="53553998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2F4ABA-E965-403F-B78F-8CF52D4A4726}" type="slidenum">
              <a:rPr lang="en-US" altLang="en-US" smtClean="0"/>
              <a:pPr/>
              <a:t>‹#›</a:t>
            </a:fld>
            <a:endParaRPr lang="en-US" altLang="en-US"/>
          </a:p>
        </p:txBody>
      </p:sp>
    </p:spTree>
    <p:extLst>
      <p:ext uri="{BB962C8B-B14F-4D97-AF65-F5344CB8AC3E}">
        <p14:creationId xmlns:p14="http://schemas.microsoft.com/office/powerpoint/2010/main" val="270651263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8138FE-E376-47A5-8F23-DA0B5921BBBE}" type="slidenum">
              <a:rPr lang="en-US" altLang="en-US" smtClean="0"/>
              <a:pPr/>
              <a:t>‹#›</a:t>
            </a:fld>
            <a:endParaRPr lang="en-US" altLang="en-US"/>
          </a:p>
        </p:txBody>
      </p:sp>
    </p:spTree>
    <p:extLst>
      <p:ext uri="{BB962C8B-B14F-4D97-AF65-F5344CB8AC3E}">
        <p14:creationId xmlns:p14="http://schemas.microsoft.com/office/powerpoint/2010/main" val="383801657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E71DF9-222F-4E47-9119-AA7D4195A89D}" type="slidenum">
              <a:rPr lang="en-US" altLang="en-US" smtClean="0"/>
              <a:pPr/>
              <a:t>‹#›</a:t>
            </a:fld>
            <a:endParaRPr lang="en-US" altLang="en-US"/>
          </a:p>
        </p:txBody>
      </p:sp>
    </p:spTree>
    <p:extLst>
      <p:ext uri="{BB962C8B-B14F-4D97-AF65-F5344CB8AC3E}">
        <p14:creationId xmlns:p14="http://schemas.microsoft.com/office/powerpoint/2010/main" val="60599296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B41BD06-24DA-4B68-809B-6D0E3989A165}" type="slidenum">
              <a:rPr lang="en-US" altLang="en-US" smtClean="0"/>
              <a:pPr/>
              <a:t>‹#›</a:t>
            </a:fld>
            <a:endParaRPr lang="en-US" altLang="en-US"/>
          </a:p>
        </p:txBody>
      </p:sp>
    </p:spTree>
    <p:extLst>
      <p:ext uri="{BB962C8B-B14F-4D97-AF65-F5344CB8AC3E}">
        <p14:creationId xmlns:p14="http://schemas.microsoft.com/office/powerpoint/2010/main" val="88321921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D13EF4-9C84-455D-9A67-4BFD7D100DD0}" type="slidenum">
              <a:rPr lang="en-US" altLang="en-US" smtClean="0"/>
              <a:pPr/>
              <a:t>‹#›</a:t>
            </a:fld>
            <a:endParaRPr lang="en-US" altLang="en-US"/>
          </a:p>
        </p:txBody>
      </p:sp>
    </p:spTree>
    <p:extLst>
      <p:ext uri="{BB962C8B-B14F-4D97-AF65-F5344CB8AC3E}">
        <p14:creationId xmlns:p14="http://schemas.microsoft.com/office/powerpoint/2010/main" val="251548447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911948-D4A7-431A-A982-3A14CB310119}" type="slidenum">
              <a:rPr lang="en-US" altLang="en-US" smtClean="0"/>
              <a:pPr/>
              <a:t>‹#›</a:t>
            </a:fld>
            <a:endParaRPr lang="en-US" altLang="en-US"/>
          </a:p>
        </p:txBody>
      </p:sp>
    </p:spTree>
    <p:extLst>
      <p:ext uri="{BB962C8B-B14F-4D97-AF65-F5344CB8AC3E}">
        <p14:creationId xmlns:p14="http://schemas.microsoft.com/office/powerpoint/2010/main" val="356331134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5D99BE-EDFC-4FF0-98E0-25F91DF9F185}" type="slidenum">
              <a:rPr lang="en-US" altLang="en-US" smtClean="0"/>
              <a:pPr/>
              <a:t>‹#›</a:t>
            </a:fld>
            <a:endParaRPr lang="en-US" altLang="en-US"/>
          </a:p>
        </p:txBody>
      </p:sp>
    </p:spTree>
    <p:extLst>
      <p:ext uri="{BB962C8B-B14F-4D97-AF65-F5344CB8AC3E}">
        <p14:creationId xmlns:p14="http://schemas.microsoft.com/office/powerpoint/2010/main" val="192255436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5F515C-B905-4BC5-ADAA-106407B9E28D}" type="slidenum">
              <a:rPr lang="en-US" altLang="en-US" smtClean="0"/>
              <a:pPr/>
              <a:t>‹#›</a:t>
            </a:fld>
            <a:endParaRPr lang="en-US" altLang="en-US"/>
          </a:p>
        </p:txBody>
      </p:sp>
    </p:spTree>
    <p:extLst>
      <p:ext uri="{BB962C8B-B14F-4D97-AF65-F5344CB8AC3E}">
        <p14:creationId xmlns:p14="http://schemas.microsoft.com/office/powerpoint/2010/main" val="195810321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677776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1B917D-9AB9-4708-BCB4-761D54C3F014}" type="slidenum">
              <a:rPr lang="en-US" altLang="en-US" smtClean="0"/>
              <a:pPr/>
              <a:t>‹#›</a:t>
            </a:fld>
            <a:endParaRPr lang="en-US" altLang="en-US"/>
          </a:p>
        </p:txBody>
      </p:sp>
    </p:spTree>
    <p:extLst>
      <p:ext uri="{BB962C8B-B14F-4D97-AF65-F5344CB8AC3E}">
        <p14:creationId xmlns:p14="http://schemas.microsoft.com/office/powerpoint/2010/main" val="285408372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C7884CD-E023-4F26-8976-AF2D05034AAA}" type="slidenum">
              <a:rPr lang="en-US" altLang="en-US" smtClean="0"/>
              <a:pPr/>
              <a:t>‹#›</a:t>
            </a:fld>
            <a:endParaRPr lang="en-US" altLang="en-US"/>
          </a:p>
        </p:txBody>
      </p:sp>
    </p:spTree>
    <p:extLst>
      <p:ext uri="{BB962C8B-B14F-4D97-AF65-F5344CB8AC3E}">
        <p14:creationId xmlns:p14="http://schemas.microsoft.com/office/powerpoint/2010/main" val="161818962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A57DBA-F473-4DDD-AFB6-F73F74279F10}" type="slidenum">
              <a:rPr lang="en-US" altLang="en-US" smtClean="0"/>
              <a:pPr/>
              <a:t>‹#›</a:t>
            </a:fld>
            <a:endParaRPr lang="en-US" altLang="en-US"/>
          </a:p>
        </p:txBody>
      </p:sp>
    </p:spTree>
    <p:extLst>
      <p:ext uri="{BB962C8B-B14F-4D97-AF65-F5344CB8AC3E}">
        <p14:creationId xmlns:p14="http://schemas.microsoft.com/office/powerpoint/2010/main" val="298824751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8138F4-E70F-4934-9E75-2424EE72552E}" type="slidenum">
              <a:rPr lang="en-US" altLang="en-US" smtClean="0"/>
              <a:pPr/>
              <a:t>‹#›</a:t>
            </a:fld>
            <a:endParaRPr lang="en-US" altLang="en-US"/>
          </a:p>
        </p:txBody>
      </p:sp>
    </p:spTree>
    <p:extLst>
      <p:ext uri="{BB962C8B-B14F-4D97-AF65-F5344CB8AC3E}">
        <p14:creationId xmlns:p14="http://schemas.microsoft.com/office/powerpoint/2010/main" val="152310064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7BDE0C-C0EC-4E82-AE32-9B904E91C015}" type="slidenum">
              <a:rPr lang="en-US" altLang="en-US" smtClean="0"/>
              <a:pPr/>
              <a:t>‹#›</a:t>
            </a:fld>
            <a:endParaRPr lang="en-US" altLang="en-US"/>
          </a:p>
        </p:txBody>
      </p:sp>
    </p:spTree>
    <p:extLst>
      <p:ext uri="{BB962C8B-B14F-4D97-AF65-F5344CB8AC3E}">
        <p14:creationId xmlns:p14="http://schemas.microsoft.com/office/powerpoint/2010/main" val="60620563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FD15EF-573C-461C-B5B1-46FC39A84936}" type="slidenum">
              <a:rPr lang="en-US" altLang="en-US" smtClean="0"/>
              <a:pPr/>
              <a:t>‹#›</a:t>
            </a:fld>
            <a:endParaRPr lang="en-US" altLang="en-US"/>
          </a:p>
        </p:txBody>
      </p:sp>
    </p:spTree>
    <p:extLst>
      <p:ext uri="{BB962C8B-B14F-4D97-AF65-F5344CB8AC3E}">
        <p14:creationId xmlns:p14="http://schemas.microsoft.com/office/powerpoint/2010/main" val="75263303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7DB84A-4C46-4709-9CC6-9F248B62C119}" type="slidenum">
              <a:rPr lang="en-US" altLang="en-US" smtClean="0"/>
              <a:pPr/>
              <a:t>‹#›</a:t>
            </a:fld>
            <a:endParaRPr lang="en-US" altLang="en-US"/>
          </a:p>
        </p:txBody>
      </p:sp>
    </p:spTree>
    <p:extLst>
      <p:ext uri="{BB962C8B-B14F-4D97-AF65-F5344CB8AC3E}">
        <p14:creationId xmlns:p14="http://schemas.microsoft.com/office/powerpoint/2010/main" val="1471107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347BF42-C8B8-4D60-ACEA-E3F2B64648CF}" type="slidenum">
              <a:rPr lang="en-US" altLang="en-US" smtClean="0"/>
              <a:pPr/>
              <a:t>‹#›</a:t>
            </a:fld>
            <a:endParaRPr lang="en-US" altLang="en-US"/>
          </a:p>
        </p:txBody>
      </p:sp>
    </p:spTree>
    <p:extLst>
      <p:ext uri="{BB962C8B-B14F-4D97-AF65-F5344CB8AC3E}">
        <p14:creationId xmlns:p14="http://schemas.microsoft.com/office/powerpoint/2010/main" val="232821209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7546F50-A8DB-499A-A1FB-8531325B4088}" type="slidenum">
              <a:rPr lang="en-US" altLang="en-US" smtClean="0"/>
              <a:pPr/>
              <a:t>‹#›</a:t>
            </a:fld>
            <a:endParaRPr lang="en-US" altLang="en-US"/>
          </a:p>
        </p:txBody>
      </p:sp>
    </p:spTree>
    <p:extLst>
      <p:ext uri="{BB962C8B-B14F-4D97-AF65-F5344CB8AC3E}">
        <p14:creationId xmlns:p14="http://schemas.microsoft.com/office/powerpoint/2010/main" val="307289403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B7622B-90AA-4BC3-B5E4-67A7EF40A2E7}" type="slidenum">
              <a:rPr lang="en-US" altLang="en-US" smtClean="0"/>
              <a:pPr/>
              <a:t>‹#›</a:t>
            </a:fld>
            <a:endParaRPr lang="en-US" altLang="en-US"/>
          </a:p>
        </p:txBody>
      </p:sp>
    </p:spTree>
    <p:extLst>
      <p:ext uri="{BB962C8B-B14F-4D97-AF65-F5344CB8AC3E}">
        <p14:creationId xmlns:p14="http://schemas.microsoft.com/office/powerpoint/2010/main" val="337440135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71401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CCB28C-4280-489B-96A3-006D1F0450FD}" type="slidenum">
              <a:rPr lang="en-US" altLang="en-US" smtClean="0"/>
              <a:pPr/>
              <a:t>‹#›</a:t>
            </a:fld>
            <a:endParaRPr lang="en-US" altLang="en-US"/>
          </a:p>
        </p:txBody>
      </p:sp>
    </p:spTree>
    <p:extLst>
      <p:ext uri="{BB962C8B-B14F-4D97-AF65-F5344CB8AC3E}">
        <p14:creationId xmlns:p14="http://schemas.microsoft.com/office/powerpoint/2010/main" val="163855632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F06EB0-FECC-4366-9BB0-2CA79889895C}" type="slidenum">
              <a:rPr lang="en-US" altLang="en-US" smtClean="0"/>
              <a:pPr/>
              <a:t>‹#›</a:t>
            </a:fld>
            <a:endParaRPr lang="en-US" altLang="en-US"/>
          </a:p>
        </p:txBody>
      </p:sp>
    </p:spTree>
    <p:extLst>
      <p:ext uri="{BB962C8B-B14F-4D97-AF65-F5344CB8AC3E}">
        <p14:creationId xmlns:p14="http://schemas.microsoft.com/office/powerpoint/2010/main" val="308227387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7ED92D-5DA2-44D7-A8E0-4DFCBEE42804}" type="slidenum">
              <a:rPr lang="en-US" altLang="en-US" smtClean="0"/>
              <a:pPr/>
              <a:t>‹#›</a:t>
            </a:fld>
            <a:endParaRPr lang="en-US" altLang="en-US"/>
          </a:p>
        </p:txBody>
      </p:sp>
    </p:spTree>
    <p:extLst>
      <p:ext uri="{BB962C8B-B14F-4D97-AF65-F5344CB8AC3E}">
        <p14:creationId xmlns:p14="http://schemas.microsoft.com/office/powerpoint/2010/main" val="164148715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7C0378-C073-48B1-9C4A-DFA1CE72D2FA}" type="slidenum">
              <a:rPr lang="en-US" altLang="en-US" smtClean="0"/>
              <a:pPr/>
              <a:t>‹#›</a:t>
            </a:fld>
            <a:endParaRPr lang="en-US" altLang="en-US"/>
          </a:p>
        </p:txBody>
      </p:sp>
    </p:spTree>
    <p:extLst>
      <p:ext uri="{BB962C8B-B14F-4D97-AF65-F5344CB8AC3E}">
        <p14:creationId xmlns:p14="http://schemas.microsoft.com/office/powerpoint/2010/main" val="94423228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984189F-005A-4EC7-A958-C136923955AF}" type="slidenum">
              <a:rPr lang="en-US" altLang="en-US" smtClean="0"/>
              <a:pPr/>
              <a:t>‹#›</a:t>
            </a:fld>
            <a:endParaRPr lang="en-US" altLang="en-US"/>
          </a:p>
        </p:txBody>
      </p:sp>
    </p:spTree>
    <p:extLst>
      <p:ext uri="{BB962C8B-B14F-4D97-AF65-F5344CB8AC3E}">
        <p14:creationId xmlns:p14="http://schemas.microsoft.com/office/powerpoint/2010/main" val="305295042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DD8263-2868-412B-A10D-B1025BDFC7C6}" type="slidenum">
              <a:rPr lang="en-US" altLang="en-US" smtClean="0"/>
              <a:pPr/>
              <a:t>‹#›</a:t>
            </a:fld>
            <a:endParaRPr lang="en-US" altLang="en-US"/>
          </a:p>
        </p:txBody>
      </p:sp>
    </p:spTree>
    <p:extLst>
      <p:ext uri="{BB962C8B-B14F-4D97-AF65-F5344CB8AC3E}">
        <p14:creationId xmlns:p14="http://schemas.microsoft.com/office/powerpoint/2010/main" val="256733123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873EB0-C3A6-4D87-A53A-8290FF0E0DA0}" type="slidenum">
              <a:rPr lang="en-US" altLang="en-US" smtClean="0"/>
              <a:pPr/>
              <a:t>‹#›</a:t>
            </a:fld>
            <a:endParaRPr lang="en-US" altLang="en-US"/>
          </a:p>
        </p:txBody>
      </p:sp>
    </p:spTree>
    <p:extLst>
      <p:ext uri="{BB962C8B-B14F-4D97-AF65-F5344CB8AC3E}">
        <p14:creationId xmlns:p14="http://schemas.microsoft.com/office/powerpoint/2010/main" val="258277555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A411BA-73E9-48E5-9504-972D378A2844}" type="slidenum">
              <a:rPr lang="en-US" altLang="en-US" smtClean="0"/>
              <a:pPr/>
              <a:t>‹#›</a:t>
            </a:fld>
            <a:endParaRPr lang="en-US" altLang="en-US"/>
          </a:p>
        </p:txBody>
      </p:sp>
    </p:spTree>
    <p:extLst>
      <p:ext uri="{BB962C8B-B14F-4D97-AF65-F5344CB8AC3E}">
        <p14:creationId xmlns:p14="http://schemas.microsoft.com/office/powerpoint/2010/main" val="245975391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30620A8-234B-47FE-87A6-DAB7DEB30FC0}" type="slidenum">
              <a:rPr lang="en-US" altLang="en-US" smtClean="0"/>
              <a:pPr/>
              <a:t>‹#›</a:t>
            </a:fld>
            <a:endParaRPr lang="en-US" altLang="en-US"/>
          </a:p>
        </p:txBody>
      </p:sp>
    </p:spTree>
    <p:extLst>
      <p:ext uri="{BB962C8B-B14F-4D97-AF65-F5344CB8AC3E}">
        <p14:creationId xmlns:p14="http://schemas.microsoft.com/office/powerpoint/2010/main" val="289104604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FD8F661-B9CD-4AF1-AFB3-37DD2F9D8E0A}" type="slidenum">
              <a:rPr lang="en-US" altLang="en-US" smtClean="0"/>
              <a:pPr/>
              <a:t>‹#›</a:t>
            </a:fld>
            <a:endParaRPr lang="en-US" altLang="en-US"/>
          </a:p>
        </p:txBody>
      </p:sp>
    </p:spTree>
    <p:extLst>
      <p:ext uri="{BB962C8B-B14F-4D97-AF65-F5344CB8AC3E}">
        <p14:creationId xmlns:p14="http://schemas.microsoft.com/office/powerpoint/2010/main" val="84854632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3711091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4DF5BBF-C634-4C88-920F-318D9697F404}" type="slidenum">
              <a:rPr lang="en-US" altLang="en-US" smtClean="0"/>
              <a:pPr/>
              <a:t>‹#›</a:t>
            </a:fld>
            <a:endParaRPr lang="en-US" altLang="en-US"/>
          </a:p>
        </p:txBody>
      </p:sp>
    </p:spTree>
    <p:extLst>
      <p:ext uri="{BB962C8B-B14F-4D97-AF65-F5344CB8AC3E}">
        <p14:creationId xmlns:p14="http://schemas.microsoft.com/office/powerpoint/2010/main" val="348179652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2FE41D-BAF1-4229-BC5F-124AC1941780}" type="slidenum">
              <a:rPr lang="en-US" altLang="en-US" smtClean="0"/>
              <a:pPr/>
              <a:t>‹#›</a:t>
            </a:fld>
            <a:endParaRPr lang="en-US" altLang="en-US"/>
          </a:p>
        </p:txBody>
      </p:sp>
    </p:spTree>
    <p:extLst>
      <p:ext uri="{BB962C8B-B14F-4D97-AF65-F5344CB8AC3E}">
        <p14:creationId xmlns:p14="http://schemas.microsoft.com/office/powerpoint/2010/main" val="178666364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290BE5-C92E-4633-869B-E2E7AFFB8779}" type="slidenum">
              <a:rPr lang="en-US" altLang="en-US" smtClean="0"/>
              <a:pPr/>
              <a:t>‹#›</a:t>
            </a:fld>
            <a:endParaRPr lang="en-US" altLang="en-US"/>
          </a:p>
        </p:txBody>
      </p:sp>
    </p:spTree>
    <p:extLst>
      <p:ext uri="{BB962C8B-B14F-4D97-AF65-F5344CB8AC3E}">
        <p14:creationId xmlns:p14="http://schemas.microsoft.com/office/powerpoint/2010/main" val="113010998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04580DC-5893-434E-A4B6-EE0CDF6447A7}" type="slidenum">
              <a:rPr lang="en-US" altLang="en-US" smtClean="0"/>
              <a:pPr/>
              <a:t>‹#›</a:t>
            </a:fld>
            <a:endParaRPr lang="en-US" altLang="en-US"/>
          </a:p>
        </p:txBody>
      </p:sp>
    </p:spTree>
    <p:extLst>
      <p:ext uri="{BB962C8B-B14F-4D97-AF65-F5344CB8AC3E}">
        <p14:creationId xmlns:p14="http://schemas.microsoft.com/office/powerpoint/2010/main" val="173171181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932A90-8164-40FB-86BD-77A4DC99FB8B}" type="slidenum">
              <a:rPr lang="en-US" altLang="en-US" smtClean="0"/>
              <a:pPr/>
              <a:t>‹#›</a:t>
            </a:fld>
            <a:endParaRPr lang="en-US" altLang="en-US"/>
          </a:p>
        </p:txBody>
      </p:sp>
    </p:spTree>
    <p:extLst>
      <p:ext uri="{BB962C8B-B14F-4D97-AF65-F5344CB8AC3E}">
        <p14:creationId xmlns:p14="http://schemas.microsoft.com/office/powerpoint/2010/main" val="128111526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557F482-EF32-4D28-BF19-F1DB6254F568}" type="slidenum">
              <a:rPr lang="en-US" altLang="en-US" smtClean="0"/>
              <a:pPr/>
              <a:t>‹#›</a:t>
            </a:fld>
            <a:endParaRPr lang="en-US" altLang="en-US"/>
          </a:p>
        </p:txBody>
      </p:sp>
    </p:spTree>
    <p:extLst>
      <p:ext uri="{BB962C8B-B14F-4D97-AF65-F5344CB8AC3E}">
        <p14:creationId xmlns:p14="http://schemas.microsoft.com/office/powerpoint/2010/main" val="364681947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98577F4-1F3C-4947-95E7-9B2B131C2050}" type="slidenum">
              <a:rPr lang="en-US" altLang="en-US" smtClean="0"/>
              <a:pPr/>
              <a:t>‹#›</a:t>
            </a:fld>
            <a:endParaRPr lang="en-US" altLang="en-US"/>
          </a:p>
        </p:txBody>
      </p:sp>
    </p:spTree>
    <p:extLst>
      <p:ext uri="{BB962C8B-B14F-4D97-AF65-F5344CB8AC3E}">
        <p14:creationId xmlns:p14="http://schemas.microsoft.com/office/powerpoint/2010/main" val="405447958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9583150-A00D-4AA5-904C-99FE9EA530A1}" type="slidenum">
              <a:rPr lang="en-US" altLang="en-US" smtClean="0"/>
              <a:pPr/>
              <a:t>‹#›</a:t>
            </a:fld>
            <a:endParaRPr lang="en-US" altLang="en-US"/>
          </a:p>
        </p:txBody>
      </p:sp>
    </p:spTree>
    <p:extLst>
      <p:ext uri="{BB962C8B-B14F-4D97-AF65-F5344CB8AC3E}">
        <p14:creationId xmlns:p14="http://schemas.microsoft.com/office/powerpoint/2010/main" val="226467948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EDE60AA-CE54-4C7A-BE5C-822F19B61C70}" type="slidenum">
              <a:rPr lang="en-US" altLang="en-US" smtClean="0"/>
              <a:pPr/>
              <a:t>‹#›</a:t>
            </a:fld>
            <a:endParaRPr lang="en-US" altLang="en-US"/>
          </a:p>
        </p:txBody>
      </p:sp>
    </p:spTree>
    <p:extLst>
      <p:ext uri="{BB962C8B-B14F-4D97-AF65-F5344CB8AC3E}">
        <p14:creationId xmlns:p14="http://schemas.microsoft.com/office/powerpoint/2010/main" val="274152845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271959-C112-42AA-9BA6-4D3791E8F115}" type="slidenum">
              <a:rPr lang="en-US" altLang="en-US" smtClean="0"/>
              <a:pPr/>
              <a:t>‹#›</a:t>
            </a:fld>
            <a:endParaRPr lang="en-US" altLang="en-US"/>
          </a:p>
        </p:txBody>
      </p:sp>
    </p:spTree>
    <p:extLst>
      <p:ext uri="{BB962C8B-B14F-4D97-AF65-F5344CB8AC3E}">
        <p14:creationId xmlns:p14="http://schemas.microsoft.com/office/powerpoint/2010/main" val="36149690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228879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995644-07CE-4345-861F-052C02F4C716}" type="slidenum">
              <a:rPr lang="en-US" altLang="en-US" smtClean="0"/>
              <a:pPr/>
              <a:t>‹#›</a:t>
            </a:fld>
            <a:endParaRPr lang="en-US" altLang="en-US"/>
          </a:p>
        </p:txBody>
      </p:sp>
    </p:spTree>
    <p:extLst>
      <p:ext uri="{BB962C8B-B14F-4D97-AF65-F5344CB8AC3E}">
        <p14:creationId xmlns:p14="http://schemas.microsoft.com/office/powerpoint/2010/main" val="177995923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0020E4C-FCE8-41E8-BF9B-B07CDFA53961}" type="slidenum">
              <a:rPr lang="en-US" altLang="en-US" smtClean="0"/>
              <a:pPr/>
              <a:t>‹#›</a:t>
            </a:fld>
            <a:endParaRPr lang="en-US" altLang="en-US"/>
          </a:p>
        </p:txBody>
      </p:sp>
    </p:spTree>
    <p:extLst>
      <p:ext uri="{BB962C8B-B14F-4D97-AF65-F5344CB8AC3E}">
        <p14:creationId xmlns:p14="http://schemas.microsoft.com/office/powerpoint/2010/main" val="375013622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87089E-05A6-443F-8C3D-FA7EDE9882B1}" type="slidenum">
              <a:rPr lang="en-US" altLang="en-US" smtClean="0"/>
              <a:pPr/>
              <a:t>‹#›</a:t>
            </a:fld>
            <a:endParaRPr lang="en-US" altLang="en-US"/>
          </a:p>
        </p:txBody>
      </p:sp>
    </p:spTree>
    <p:extLst>
      <p:ext uri="{BB962C8B-B14F-4D97-AF65-F5344CB8AC3E}">
        <p14:creationId xmlns:p14="http://schemas.microsoft.com/office/powerpoint/2010/main" val="380123200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C2C844-D951-4ED3-BE8E-226A6049F029}" type="slidenum">
              <a:rPr lang="en-US" altLang="en-US" smtClean="0"/>
              <a:pPr/>
              <a:t>‹#›</a:t>
            </a:fld>
            <a:endParaRPr lang="en-US" altLang="en-US"/>
          </a:p>
        </p:txBody>
      </p:sp>
    </p:spTree>
    <p:extLst>
      <p:ext uri="{BB962C8B-B14F-4D97-AF65-F5344CB8AC3E}">
        <p14:creationId xmlns:p14="http://schemas.microsoft.com/office/powerpoint/2010/main" val="179654988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C88023-C7D2-45D1-AD3B-64D8F65F472B}" type="slidenum">
              <a:rPr lang="en-US" altLang="en-US" smtClean="0"/>
              <a:pPr/>
              <a:t>‹#›</a:t>
            </a:fld>
            <a:endParaRPr lang="en-US" altLang="en-US"/>
          </a:p>
        </p:txBody>
      </p:sp>
    </p:spTree>
    <p:extLst>
      <p:ext uri="{BB962C8B-B14F-4D97-AF65-F5344CB8AC3E}">
        <p14:creationId xmlns:p14="http://schemas.microsoft.com/office/powerpoint/2010/main" val="265908870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4184D3-56F1-42F4-B7B4-9207EBA892D9}" type="slidenum">
              <a:rPr lang="en-US" altLang="en-US" smtClean="0"/>
              <a:pPr/>
              <a:t>‹#›</a:t>
            </a:fld>
            <a:endParaRPr lang="en-US" altLang="en-US"/>
          </a:p>
        </p:txBody>
      </p:sp>
    </p:spTree>
    <p:extLst>
      <p:ext uri="{BB962C8B-B14F-4D97-AF65-F5344CB8AC3E}">
        <p14:creationId xmlns:p14="http://schemas.microsoft.com/office/powerpoint/2010/main" val="92871931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8DFB3EB-08EB-4D87-9FF5-042E8AA687AE}" type="slidenum">
              <a:rPr lang="en-US" altLang="en-US" smtClean="0"/>
              <a:pPr/>
              <a:t>‹#›</a:t>
            </a:fld>
            <a:endParaRPr lang="en-US" altLang="en-US"/>
          </a:p>
        </p:txBody>
      </p:sp>
    </p:spTree>
    <p:extLst>
      <p:ext uri="{BB962C8B-B14F-4D97-AF65-F5344CB8AC3E}">
        <p14:creationId xmlns:p14="http://schemas.microsoft.com/office/powerpoint/2010/main" val="239893034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DC50A70-F2D7-469B-9F4B-CC9650DC5DEF}" type="slidenum">
              <a:rPr lang="en-US" altLang="en-US" smtClean="0"/>
              <a:pPr/>
              <a:t>‹#›</a:t>
            </a:fld>
            <a:endParaRPr lang="en-US" altLang="en-US"/>
          </a:p>
        </p:txBody>
      </p:sp>
    </p:spTree>
    <p:extLst>
      <p:ext uri="{BB962C8B-B14F-4D97-AF65-F5344CB8AC3E}">
        <p14:creationId xmlns:p14="http://schemas.microsoft.com/office/powerpoint/2010/main" val="256517869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D0E098-9376-4168-B9E1-C79F6706FC6E}" type="slidenum">
              <a:rPr lang="en-US" altLang="en-US" smtClean="0"/>
              <a:pPr/>
              <a:t>‹#›</a:t>
            </a:fld>
            <a:endParaRPr lang="en-US" altLang="en-US"/>
          </a:p>
        </p:txBody>
      </p:sp>
    </p:spTree>
    <p:extLst>
      <p:ext uri="{BB962C8B-B14F-4D97-AF65-F5344CB8AC3E}">
        <p14:creationId xmlns:p14="http://schemas.microsoft.com/office/powerpoint/2010/main" val="44007460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A6DD1A0-282F-445F-98F2-1AC12CD347B8}" type="slidenum">
              <a:rPr lang="en-US" altLang="en-US" smtClean="0"/>
              <a:pPr/>
              <a:t>‹#›</a:t>
            </a:fld>
            <a:endParaRPr lang="en-US" altLang="en-US"/>
          </a:p>
        </p:txBody>
      </p:sp>
    </p:spTree>
    <p:extLst>
      <p:ext uri="{BB962C8B-B14F-4D97-AF65-F5344CB8AC3E}">
        <p14:creationId xmlns:p14="http://schemas.microsoft.com/office/powerpoint/2010/main" val="249184414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4011452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05C0A55-4ACC-4514-81BC-5266FE33B4C6}" type="slidenum">
              <a:rPr lang="en-US" altLang="en-US" smtClean="0"/>
              <a:pPr/>
              <a:t>‹#›</a:t>
            </a:fld>
            <a:endParaRPr lang="en-US" altLang="en-US"/>
          </a:p>
        </p:txBody>
      </p:sp>
    </p:spTree>
    <p:extLst>
      <p:ext uri="{BB962C8B-B14F-4D97-AF65-F5344CB8AC3E}">
        <p14:creationId xmlns:p14="http://schemas.microsoft.com/office/powerpoint/2010/main" val="242768415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F0BE436-BC59-4D08-B701-0C1C0A99430B}" type="slidenum">
              <a:rPr lang="en-US" altLang="en-US" smtClean="0"/>
              <a:pPr/>
              <a:t>‹#›</a:t>
            </a:fld>
            <a:endParaRPr lang="en-US" altLang="en-US"/>
          </a:p>
        </p:txBody>
      </p:sp>
    </p:spTree>
    <p:extLst>
      <p:ext uri="{BB962C8B-B14F-4D97-AF65-F5344CB8AC3E}">
        <p14:creationId xmlns:p14="http://schemas.microsoft.com/office/powerpoint/2010/main" val="18868795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1966C5-5EDC-4EA3-AB71-79D5F7BB7C0F}" type="slidenum">
              <a:rPr lang="en-US" altLang="en-US" smtClean="0"/>
              <a:pPr/>
              <a:t>‹#›</a:t>
            </a:fld>
            <a:endParaRPr lang="en-US" altLang="en-US"/>
          </a:p>
        </p:txBody>
      </p:sp>
    </p:spTree>
    <p:extLst>
      <p:ext uri="{BB962C8B-B14F-4D97-AF65-F5344CB8AC3E}">
        <p14:creationId xmlns:p14="http://schemas.microsoft.com/office/powerpoint/2010/main" val="371016973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BFB6D16-6E30-40BF-A688-C6A5774B7CA0}" type="slidenum">
              <a:rPr lang="en-US" altLang="en-US" smtClean="0"/>
              <a:pPr/>
              <a:t>‹#›</a:t>
            </a:fld>
            <a:endParaRPr lang="en-US" altLang="en-US"/>
          </a:p>
        </p:txBody>
      </p:sp>
    </p:spTree>
    <p:extLst>
      <p:ext uri="{BB962C8B-B14F-4D97-AF65-F5344CB8AC3E}">
        <p14:creationId xmlns:p14="http://schemas.microsoft.com/office/powerpoint/2010/main" val="250599561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0E34564-5CED-4BCE-A68E-F85A9C90BFAB}" type="slidenum">
              <a:rPr lang="en-US" altLang="en-US" smtClean="0"/>
              <a:pPr/>
              <a:t>‹#›</a:t>
            </a:fld>
            <a:endParaRPr lang="en-US" altLang="en-US"/>
          </a:p>
        </p:txBody>
      </p:sp>
    </p:spTree>
    <p:extLst>
      <p:ext uri="{BB962C8B-B14F-4D97-AF65-F5344CB8AC3E}">
        <p14:creationId xmlns:p14="http://schemas.microsoft.com/office/powerpoint/2010/main" val="376150421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CECCC4-9D75-4DE1-9E53-6F4E9286A3C3}" type="slidenum">
              <a:rPr lang="en-US" altLang="en-US" smtClean="0"/>
              <a:pPr/>
              <a:t>‹#›</a:t>
            </a:fld>
            <a:endParaRPr lang="en-US" altLang="en-US"/>
          </a:p>
        </p:txBody>
      </p:sp>
    </p:spTree>
    <p:extLst>
      <p:ext uri="{BB962C8B-B14F-4D97-AF65-F5344CB8AC3E}">
        <p14:creationId xmlns:p14="http://schemas.microsoft.com/office/powerpoint/2010/main" val="172272128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5ED0AE-B3E7-476F-AF61-FBE57F819B55}" type="slidenum">
              <a:rPr lang="en-US" altLang="en-US" smtClean="0"/>
              <a:pPr/>
              <a:t>‹#›</a:t>
            </a:fld>
            <a:endParaRPr lang="en-US" altLang="en-US"/>
          </a:p>
        </p:txBody>
      </p:sp>
    </p:spTree>
    <p:extLst>
      <p:ext uri="{BB962C8B-B14F-4D97-AF65-F5344CB8AC3E}">
        <p14:creationId xmlns:p14="http://schemas.microsoft.com/office/powerpoint/2010/main" val="294434614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09E4E5C-3AA6-4707-85A6-0263C53B0293}" type="slidenum">
              <a:rPr lang="en-US" altLang="en-US" smtClean="0"/>
              <a:pPr/>
              <a:t>‹#›</a:t>
            </a:fld>
            <a:endParaRPr lang="en-US" altLang="en-US"/>
          </a:p>
        </p:txBody>
      </p:sp>
    </p:spTree>
    <p:extLst>
      <p:ext uri="{BB962C8B-B14F-4D97-AF65-F5344CB8AC3E}">
        <p14:creationId xmlns:p14="http://schemas.microsoft.com/office/powerpoint/2010/main" val="26001942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F4AC72-7BAD-4402-8AF5-EE83822E1609}" type="slidenum">
              <a:rPr lang="en-US" altLang="en-US" smtClean="0"/>
              <a:pPr/>
              <a:t>‹#›</a:t>
            </a:fld>
            <a:endParaRPr lang="en-US" altLang="en-US"/>
          </a:p>
        </p:txBody>
      </p:sp>
    </p:spTree>
    <p:extLst>
      <p:ext uri="{BB962C8B-B14F-4D97-AF65-F5344CB8AC3E}">
        <p14:creationId xmlns:p14="http://schemas.microsoft.com/office/powerpoint/2010/main" val="56412989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A45D871-1B0D-4B22-95A0-E51A366BBACF}" type="slidenum">
              <a:rPr lang="en-US" altLang="en-US" smtClean="0"/>
              <a:pPr/>
              <a:t>‹#›</a:t>
            </a:fld>
            <a:endParaRPr lang="en-US" altLang="en-US"/>
          </a:p>
        </p:txBody>
      </p:sp>
    </p:spTree>
    <p:extLst>
      <p:ext uri="{BB962C8B-B14F-4D97-AF65-F5344CB8AC3E}">
        <p14:creationId xmlns:p14="http://schemas.microsoft.com/office/powerpoint/2010/main" val="107007220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3975393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EBC465-2251-4B3D-BA01-9247772B3DC5}" type="slidenum">
              <a:rPr lang="en-US" altLang="en-US" smtClean="0"/>
              <a:pPr/>
              <a:t>‹#›</a:t>
            </a:fld>
            <a:endParaRPr lang="en-US" altLang="en-US"/>
          </a:p>
        </p:txBody>
      </p:sp>
    </p:spTree>
    <p:extLst>
      <p:ext uri="{BB962C8B-B14F-4D97-AF65-F5344CB8AC3E}">
        <p14:creationId xmlns:p14="http://schemas.microsoft.com/office/powerpoint/2010/main" val="350241077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F5104E4-B685-40EB-8DDA-F84F72CCEA38}" type="slidenum">
              <a:rPr lang="en-US" altLang="en-US" smtClean="0"/>
              <a:pPr/>
              <a:t>‹#›</a:t>
            </a:fld>
            <a:endParaRPr lang="en-US" altLang="en-US"/>
          </a:p>
        </p:txBody>
      </p:sp>
    </p:spTree>
    <p:extLst>
      <p:ext uri="{BB962C8B-B14F-4D97-AF65-F5344CB8AC3E}">
        <p14:creationId xmlns:p14="http://schemas.microsoft.com/office/powerpoint/2010/main" val="219164952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CB4B1F-61D7-4174-A70C-F372EBEC65B9}" type="slidenum">
              <a:rPr lang="en-US" altLang="en-US" smtClean="0"/>
              <a:pPr/>
              <a:t>‹#›</a:t>
            </a:fld>
            <a:endParaRPr lang="en-US" altLang="en-US"/>
          </a:p>
        </p:txBody>
      </p:sp>
    </p:spTree>
    <p:extLst>
      <p:ext uri="{BB962C8B-B14F-4D97-AF65-F5344CB8AC3E}">
        <p14:creationId xmlns:p14="http://schemas.microsoft.com/office/powerpoint/2010/main" val="70504574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F9B3D0-D815-4128-9434-273DF3203AE1}" type="slidenum">
              <a:rPr lang="en-US" altLang="en-US" smtClean="0"/>
              <a:pPr/>
              <a:t>‹#›</a:t>
            </a:fld>
            <a:endParaRPr lang="en-US" altLang="en-US"/>
          </a:p>
        </p:txBody>
      </p:sp>
    </p:spTree>
    <p:extLst>
      <p:ext uri="{BB962C8B-B14F-4D97-AF65-F5344CB8AC3E}">
        <p14:creationId xmlns:p14="http://schemas.microsoft.com/office/powerpoint/2010/main" val="96172466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C3C6E5-376C-4AAF-95B1-D3AF1328D6F1}" type="slidenum">
              <a:rPr lang="en-US" altLang="en-US" smtClean="0"/>
              <a:pPr/>
              <a:t>‹#›</a:t>
            </a:fld>
            <a:endParaRPr lang="en-US" altLang="en-US"/>
          </a:p>
        </p:txBody>
      </p:sp>
    </p:spTree>
    <p:extLst>
      <p:ext uri="{BB962C8B-B14F-4D97-AF65-F5344CB8AC3E}">
        <p14:creationId xmlns:p14="http://schemas.microsoft.com/office/powerpoint/2010/main" val="316699209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499102-FD5A-41CE-93AF-66F9E4B6F633}" type="slidenum">
              <a:rPr lang="en-US" altLang="en-US" smtClean="0"/>
              <a:pPr/>
              <a:t>‹#›</a:t>
            </a:fld>
            <a:endParaRPr lang="en-US" altLang="en-US"/>
          </a:p>
        </p:txBody>
      </p:sp>
    </p:spTree>
    <p:extLst>
      <p:ext uri="{BB962C8B-B14F-4D97-AF65-F5344CB8AC3E}">
        <p14:creationId xmlns:p14="http://schemas.microsoft.com/office/powerpoint/2010/main" val="342972052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0ABE40-CCCD-4CAB-AF02-75CA78E3DB14}" type="slidenum">
              <a:rPr lang="en-US" altLang="en-US" smtClean="0"/>
              <a:pPr/>
              <a:t>‹#›</a:t>
            </a:fld>
            <a:endParaRPr lang="en-US" altLang="en-US"/>
          </a:p>
        </p:txBody>
      </p:sp>
    </p:spTree>
    <p:extLst>
      <p:ext uri="{BB962C8B-B14F-4D97-AF65-F5344CB8AC3E}">
        <p14:creationId xmlns:p14="http://schemas.microsoft.com/office/powerpoint/2010/main" val="225165907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498412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1E3B04-CDF8-4283-AFFB-48DC69A2E62D}" type="datetimeFigureOut">
              <a:rPr lang="en-US" smtClean="0"/>
              <a:t>6/15/2023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310605705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8530593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310261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785458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747399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313178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1341467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5614866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87672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710283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090254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1E3B04-CDF8-4283-AFFB-48DC69A2E62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213528359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5986122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93375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588934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803134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8284150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1D62BFB-21A2-401E-8A8E-EBF539C5167F}" type="slidenum">
              <a:rPr lang="en-US" altLang="en-US" smtClean="0"/>
              <a:pPr/>
              <a:t>‹#›</a:t>
            </a:fld>
            <a:endParaRPr lang="en-US" altLang="en-US"/>
          </a:p>
        </p:txBody>
      </p:sp>
    </p:spTree>
    <p:extLst>
      <p:ext uri="{BB962C8B-B14F-4D97-AF65-F5344CB8AC3E}">
        <p14:creationId xmlns:p14="http://schemas.microsoft.com/office/powerpoint/2010/main" val="321180460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8A729A0-A21D-41FD-ADA3-8B6ABA8FB1E9}" type="slidenum">
              <a:rPr lang="en-US" altLang="en-US" smtClean="0"/>
              <a:pPr/>
              <a:t>‹#›</a:t>
            </a:fld>
            <a:endParaRPr lang="en-US" altLang="en-US"/>
          </a:p>
        </p:txBody>
      </p:sp>
    </p:spTree>
    <p:extLst>
      <p:ext uri="{BB962C8B-B14F-4D97-AF65-F5344CB8AC3E}">
        <p14:creationId xmlns:p14="http://schemas.microsoft.com/office/powerpoint/2010/main" val="408246230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9EDE9B-3097-4690-BB38-25E5984EB335}" type="slidenum">
              <a:rPr lang="en-US" altLang="en-US" smtClean="0"/>
              <a:pPr/>
              <a:t>‹#›</a:t>
            </a:fld>
            <a:endParaRPr lang="en-US" altLang="en-US"/>
          </a:p>
        </p:txBody>
      </p:sp>
    </p:spTree>
    <p:extLst>
      <p:ext uri="{BB962C8B-B14F-4D97-AF65-F5344CB8AC3E}">
        <p14:creationId xmlns:p14="http://schemas.microsoft.com/office/powerpoint/2010/main" val="414526738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0FB011-1D66-48FE-B264-599E7C5AE0E6}" type="slidenum">
              <a:rPr lang="en-US" altLang="en-US" smtClean="0"/>
              <a:pPr/>
              <a:t>‹#›</a:t>
            </a:fld>
            <a:endParaRPr lang="en-US" altLang="en-US"/>
          </a:p>
        </p:txBody>
      </p:sp>
    </p:spTree>
    <p:extLst>
      <p:ext uri="{BB962C8B-B14F-4D97-AF65-F5344CB8AC3E}">
        <p14:creationId xmlns:p14="http://schemas.microsoft.com/office/powerpoint/2010/main" val="60885507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98DC98-57F6-4ED3-ACC9-F2060854B412}" type="slidenum">
              <a:rPr lang="en-US" altLang="en-US" smtClean="0"/>
              <a:pPr/>
              <a:t>‹#›</a:t>
            </a:fld>
            <a:endParaRPr lang="en-US" altLang="en-US"/>
          </a:p>
        </p:txBody>
      </p:sp>
    </p:spTree>
    <p:extLst>
      <p:ext uri="{BB962C8B-B14F-4D97-AF65-F5344CB8AC3E}">
        <p14:creationId xmlns:p14="http://schemas.microsoft.com/office/powerpoint/2010/main" val="349178373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1E3B04-CDF8-4283-AFFB-48DC69A2E62D}" type="datetimeFigureOut">
              <a:rPr lang="en-US" smtClean="0"/>
              <a:t>6/15/2023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148640678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2369E5F-0CF8-46AD-B1E1-51F71EF924EE}" type="slidenum">
              <a:rPr lang="en-US" altLang="en-US" smtClean="0"/>
              <a:pPr/>
              <a:t>‹#›</a:t>
            </a:fld>
            <a:endParaRPr lang="en-US" altLang="en-US"/>
          </a:p>
        </p:txBody>
      </p:sp>
    </p:spTree>
    <p:extLst>
      <p:ext uri="{BB962C8B-B14F-4D97-AF65-F5344CB8AC3E}">
        <p14:creationId xmlns:p14="http://schemas.microsoft.com/office/powerpoint/2010/main" val="331268931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F7A999-39E7-47C9-886A-FF0945F598A2}" type="slidenum">
              <a:rPr lang="en-US" altLang="en-US" smtClean="0"/>
              <a:pPr/>
              <a:t>‹#›</a:t>
            </a:fld>
            <a:endParaRPr lang="en-US" altLang="en-US"/>
          </a:p>
        </p:txBody>
      </p:sp>
    </p:spTree>
    <p:extLst>
      <p:ext uri="{BB962C8B-B14F-4D97-AF65-F5344CB8AC3E}">
        <p14:creationId xmlns:p14="http://schemas.microsoft.com/office/powerpoint/2010/main" val="73919562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E4E615-2126-4F4A-8EE2-E3947015367F}" type="slidenum">
              <a:rPr lang="en-US" altLang="en-US" smtClean="0"/>
              <a:pPr/>
              <a:t>‹#›</a:t>
            </a:fld>
            <a:endParaRPr lang="en-US" altLang="en-US"/>
          </a:p>
        </p:txBody>
      </p:sp>
    </p:spTree>
    <p:extLst>
      <p:ext uri="{BB962C8B-B14F-4D97-AF65-F5344CB8AC3E}">
        <p14:creationId xmlns:p14="http://schemas.microsoft.com/office/powerpoint/2010/main" val="257614517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EF2A39-F6DE-4DF9-8D38-9B1351AAEE68}" type="slidenum">
              <a:rPr lang="en-US" altLang="en-US" smtClean="0"/>
              <a:pPr/>
              <a:t>‹#›</a:t>
            </a:fld>
            <a:endParaRPr lang="en-US" altLang="en-US"/>
          </a:p>
        </p:txBody>
      </p:sp>
    </p:spTree>
    <p:extLst>
      <p:ext uri="{BB962C8B-B14F-4D97-AF65-F5344CB8AC3E}">
        <p14:creationId xmlns:p14="http://schemas.microsoft.com/office/powerpoint/2010/main" val="245685536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02A22FC-C4C2-43D3-AAF4-E3ED639FEC19}" type="slidenum">
              <a:rPr lang="en-US" altLang="en-US" smtClean="0"/>
              <a:pPr/>
              <a:t>‹#›</a:t>
            </a:fld>
            <a:endParaRPr lang="en-US" altLang="en-US"/>
          </a:p>
        </p:txBody>
      </p:sp>
    </p:spTree>
    <p:extLst>
      <p:ext uri="{BB962C8B-B14F-4D97-AF65-F5344CB8AC3E}">
        <p14:creationId xmlns:p14="http://schemas.microsoft.com/office/powerpoint/2010/main" val="105640488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326FFD-EF43-4EFF-9190-A1A7280E473C}" type="slidenum">
              <a:rPr lang="en-US" altLang="en-US" smtClean="0"/>
              <a:pPr/>
              <a:t>‹#›</a:t>
            </a:fld>
            <a:endParaRPr lang="en-US" altLang="en-US"/>
          </a:p>
        </p:txBody>
      </p:sp>
    </p:spTree>
    <p:extLst>
      <p:ext uri="{BB962C8B-B14F-4D97-AF65-F5344CB8AC3E}">
        <p14:creationId xmlns:p14="http://schemas.microsoft.com/office/powerpoint/2010/main" val="366579429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CDEFD-9CF2-4BAE-8FA2-FA483D5B028B}" type="slidenum">
              <a:rPr lang="en-US" altLang="en-US" smtClean="0"/>
              <a:pPr/>
              <a:t>‹#›</a:t>
            </a:fld>
            <a:endParaRPr lang="en-US" altLang="en-US"/>
          </a:p>
        </p:txBody>
      </p:sp>
    </p:spTree>
    <p:extLst>
      <p:ext uri="{BB962C8B-B14F-4D97-AF65-F5344CB8AC3E}">
        <p14:creationId xmlns:p14="http://schemas.microsoft.com/office/powerpoint/2010/main" val="421876663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E78BEE2-7A54-42F6-A68D-5D2532216E70}" type="slidenum">
              <a:rPr lang="en-US" altLang="en-US" smtClean="0"/>
              <a:pPr/>
              <a:t>‹#›</a:t>
            </a:fld>
            <a:endParaRPr lang="en-US" altLang="en-US"/>
          </a:p>
        </p:txBody>
      </p:sp>
    </p:spTree>
    <p:extLst>
      <p:ext uri="{BB962C8B-B14F-4D97-AF65-F5344CB8AC3E}">
        <p14:creationId xmlns:p14="http://schemas.microsoft.com/office/powerpoint/2010/main" val="144468973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DB6D041-1EAD-4BE6-AB15-B3C41E69F6A2}" type="slidenum">
              <a:rPr lang="en-US" altLang="en-US" smtClean="0"/>
              <a:pPr/>
              <a:t>‹#›</a:t>
            </a:fld>
            <a:endParaRPr lang="en-US" altLang="en-US"/>
          </a:p>
        </p:txBody>
      </p:sp>
    </p:spTree>
    <p:extLst>
      <p:ext uri="{BB962C8B-B14F-4D97-AF65-F5344CB8AC3E}">
        <p14:creationId xmlns:p14="http://schemas.microsoft.com/office/powerpoint/2010/main" val="32435525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8743027-690E-4DBF-AD6D-FA90D3543544}" type="slidenum">
              <a:rPr lang="en-US" altLang="en-US" smtClean="0"/>
              <a:pPr/>
              <a:t>‹#›</a:t>
            </a:fld>
            <a:endParaRPr lang="en-US" altLang="en-US"/>
          </a:p>
        </p:txBody>
      </p:sp>
    </p:spTree>
    <p:extLst>
      <p:ext uri="{BB962C8B-B14F-4D97-AF65-F5344CB8AC3E}">
        <p14:creationId xmlns:p14="http://schemas.microsoft.com/office/powerpoint/2010/main" val="268618631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1E3B04-CDF8-4283-AFFB-48DC69A2E62D}" type="datetimeFigureOut">
              <a:rPr lang="en-US" smtClean="0"/>
              <a:t>6/15/2023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378012859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D1C257-C744-4003-B77A-F64B7E0512AB}" type="slidenum">
              <a:rPr lang="en-US" altLang="en-US" smtClean="0"/>
              <a:pPr/>
              <a:t>‹#›</a:t>
            </a:fld>
            <a:endParaRPr lang="en-US" altLang="en-US"/>
          </a:p>
        </p:txBody>
      </p:sp>
    </p:spTree>
    <p:extLst>
      <p:ext uri="{BB962C8B-B14F-4D97-AF65-F5344CB8AC3E}">
        <p14:creationId xmlns:p14="http://schemas.microsoft.com/office/powerpoint/2010/main" val="282091472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4C09EB-DDC1-4700-ADCE-3F42E8EA3355}" type="slidenum">
              <a:rPr lang="en-US" altLang="en-US" smtClean="0"/>
              <a:pPr/>
              <a:t>‹#›</a:t>
            </a:fld>
            <a:endParaRPr lang="en-US" altLang="en-US"/>
          </a:p>
        </p:txBody>
      </p:sp>
    </p:spTree>
    <p:extLst>
      <p:ext uri="{BB962C8B-B14F-4D97-AF65-F5344CB8AC3E}">
        <p14:creationId xmlns:p14="http://schemas.microsoft.com/office/powerpoint/2010/main" val="358826967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1576A9-032E-4B91-853E-450AD0C8007A}" type="slidenum">
              <a:rPr lang="en-US" altLang="en-US" smtClean="0"/>
              <a:pPr/>
              <a:t>‹#›</a:t>
            </a:fld>
            <a:endParaRPr lang="en-US" altLang="en-US"/>
          </a:p>
        </p:txBody>
      </p:sp>
    </p:spTree>
    <p:extLst>
      <p:ext uri="{BB962C8B-B14F-4D97-AF65-F5344CB8AC3E}">
        <p14:creationId xmlns:p14="http://schemas.microsoft.com/office/powerpoint/2010/main" val="317599705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9EC62A1-57D3-4E87-8D6C-B0996B3B7C98}" type="slidenum">
              <a:rPr lang="en-US" altLang="en-US" smtClean="0"/>
              <a:pPr/>
              <a:t>‹#›</a:t>
            </a:fld>
            <a:endParaRPr lang="en-US" altLang="en-US"/>
          </a:p>
        </p:txBody>
      </p:sp>
    </p:spTree>
    <p:extLst>
      <p:ext uri="{BB962C8B-B14F-4D97-AF65-F5344CB8AC3E}">
        <p14:creationId xmlns:p14="http://schemas.microsoft.com/office/powerpoint/2010/main" val="230514122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18B0D3-C066-47E1-B922-FF997EFE2118}" type="slidenum">
              <a:rPr lang="en-US" altLang="en-US" smtClean="0"/>
              <a:pPr/>
              <a:t>‹#›</a:t>
            </a:fld>
            <a:endParaRPr lang="en-US" altLang="en-US"/>
          </a:p>
        </p:txBody>
      </p:sp>
    </p:spTree>
    <p:extLst>
      <p:ext uri="{BB962C8B-B14F-4D97-AF65-F5344CB8AC3E}">
        <p14:creationId xmlns:p14="http://schemas.microsoft.com/office/powerpoint/2010/main" val="329015832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63FA17-150A-40AA-9821-B93293BA9934}" type="slidenum">
              <a:rPr lang="en-US" altLang="en-US" smtClean="0"/>
              <a:pPr/>
              <a:t>‹#›</a:t>
            </a:fld>
            <a:endParaRPr lang="en-US" altLang="en-US"/>
          </a:p>
        </p:txBody>
      </p:sp>
    </p:spTree>
    <p:extLst>
      <p:ext uri="{BB962C8B-B14F-4D97-AF65-F5344CB8AC3E}">
        <p14:creationId xmlns:p14="http://schemas.microsoft.com/office/powerpoint/2010/main" val="319963901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EF41FF-11D6-48F1-AF71-20565234F356}" type="slidenum">
              <a:rPr lang="en-US" altLang="en-US" smtClean="0"/>
              <a:pPr/>
              <a:t>‹#›</a:t>
            </a:fld>
            <a:endParaRPr lang="en-US" altLang="en-US"/>
          </a:p>
        </p:txBody>
      </p:sp>
    </p:spTree>
    <p:extLst>
      <p:ext uri="{BB962C8B-B14F-4D97-AF65-F5344CB8AC3E}">
        <p14:creationId xmlns:p14="http://schemas.microsoft.com/office/powerpoint/2010/main" val="278152016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62584A6-DE15-4D5C-9394-B2D23FE6FC96}" type="slidenum">
              <a:rPr lang="en-US" altLang="en-US" smtClean="0"/>
              <a:pPr/>
              <a:t>‹#›</a:t>
            </a:fld>
            <a:endParaRPr lang="en-US" altLang="en-US"/>
          </a:p>
        </p:txBody>
      </p:sp>
    </p:spTree>
    <p:extLst>
      <p:ext uri="{BB962C8B-B14F-4D97-AF65-F5344CB8AC3E}">
        <p14:creationId xmlns:p14="http://schemas.microsoft.com/office/powerpoint/2010/main" val="189052502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0D5887-ED99-4EFF-8F31-91E72332392E}" type="slidenum">
              <a:rPr lang="en-US" altLang="en-US" smtClean="0"/>
              <a:pPr/>
              <a:t>‹#›</a:t>
            </a:fld>
            <a:endParaRPr lang="en-US" altLang="en-US"/>
          </a:p>
        </p:txBody>
      </p:sp>
    </p:spTree>
    <p:extLst>
      <p:ext uri="{BB962C8B-B14F-4D97-AF65-F5344CB8AC3E}">
        <p14:creationId xmlns:p14="http://schemas.microsoft.com/office/powerpoint/2010/main" val="304392052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0EED57-C08C-4905-8491-07C9DFA2671A}" type="slidenum">
              <a:rPr lang="en-US" altLang="en-US" smtClean="0"/>
              <a:pPr/>
              <a:t>‹#›</a:t>
            </a:fld>
            <a:endParaRPr lang="en-US" altLang="en-US"/>
          </a:p>
        </p:txBody>
      </p:sp>
    </p:spTree>
    <p:extLst>
      <p:ext uri="{BB962C8B-B14F-4D97-AF65-F5344CB8AC3E}">
        <p14:creationId xmlns:p14="http://schemas.microsoft.com/office/powerpoint/2010/main" val="382796201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E3B04-CDF8-4283-AFFB-48DC69A2E62D}" type="datetimeFigureOut">
              <a:rPr lang="en-US" smtClean="0"/>
              <a:t>6/15/2023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200127352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45E58A-944C-439F-8FA5-BE4D9A53B880}" type="slidenum">
              <a:rPr lang="en-US" altLang="en-US" smtClean="0"/>
              <a:pPr/>
              <a:t>‹#›</a:t>
            </a:fld>
            <a:endParaRPr lang="en-US" altLang="en-US"/>
          </a:p>
        </p:txBody>
      </p:sp>
    </p:spTree>
    <p:extLst>
      <p:ext uri="{BB962C8B-B14F-4D97-AF65-F5344CB8AC3E}">
        <p14:creationId xmlns:p14="http://schemas.microsoft.com/office/powerpoint/2010/main" val="368345654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0114CB-BA3F-43AA-AFD8-60E72BBF7E21}" type="slidenum">
              <a:rPr lang="en-US" altLang="en-US" smtClean="0"/>
              <a:pPr/>
              <a:t>‹#›</a:t>
            </a:fld>
            <a:endParaRPr lang="en-US" altLang="en-US"/>
          </a:p>
        </p:txBody>
      </p:sp>
    </p:spTree>
    <p:extLst>
      <p:ext uri="{BB962C8B-B14F-4D97-AF65-F5344CB8AC3E}">
        <p14:creationId xmlns:p14="http://schemas.microsoft.com/office/powerpoint/2010/main" val="194923914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E9A534-D4A3-4E03-943B-E62AA7B55F99}" type="slidenum">
              <a:rPr lang="en-US" altLang="en-US" smtClean="0"/>
              <a:pPr/>
              <a:t>‹#›</a:t>
            </a:fld>
            <a:endParaRPr lang="en-US" altLang="en-US"/>
          </a:p>
        </p:txBody>
      </p:sp>
    </p:spTree>
    <p:extLst>
      <p:ext uri="{BB962C8B-B14F-4D97-AF65-F5344CB8AC3E}">
        <p14:creationId xmlns:p14="http://schemas.microsoft.com/office/powerpoint/2010/main" val="196765525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9A3EE03-C67B-4772-A1FA-CE6FE38678E6}" type="slidenum">
              <a:rPr lang="en-US" altLang="en-US" smtClean="0"/>
              <a:pPr/>
              <a:t>‹#›</a:t>
            </a:fld>
            <a:endParaRPr lang="en-US" altLang="en-US"/>
          </a:p>
        </p:txBody>
      </p:sp>
    </p:spTree>
    <p:extLst>
      <p:ext uri="{BB962C8B-B14F-4D97-AF65-F5344CB8AC3E}">
        <p14:creationId xmlns:p14="http://schemas.microsoft.com/office/powerpoint/2010/main" val="71244186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327C345-3CF9-4458-A54C-13953CC2F281}" type="slidenum">
              <a:rPr lang="en-US" altLang="en-US" smtClean="0"/>
              <a:pPr/>
              <a:t>‹#›</a:t>
            </a:fld>
            <a:endParaRPr lang="en-US" altLang="en-US"/>
          </a:p>
        </p:txBody>
      </p:sp>
    </p:spTree>
    <p:extLst>
      <p:ext uri="{BB962C8B-B14F-4D97-AF65-F5344CB8AC3E}">
        <p14:creationId xmlns:p14="http://schemas.microsoft.com/office/powerpoint/2010/main" val="49301726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45B5A74-0597-4EE7-BD29-F9BE81FAA611}" type="slidenum">
              <a:rPr lang="en-US" altLang="en-US" smtClean="0"/>
              <a:pPr/>
              <a:t>‹#›</a:t>
            </a:fld>
            <a:endParaRPr lang="en-US" altLang="en-US"/>
          </a:p>
        </p:txBody>
      </p:sp>
    </p:spTree>
    <p:extLst>
      <p:ext uri="{BB962C8B-B14F-4D97-AF65-F5344CB8AC3E}">
        <p14:creationId xmlns:p14="http://schemas.microsoft.com/office/powerpoint/2010/main" val="122569374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06CEF81-8F7F-445C-AB80-E3CB8D2B7918}" type="slidenum">
              <a:rPr lang="en-US" altLang="en-US" smtClean="0"/>
              <a:pPr/>
              <a:t>‹#›</a:t>
            </a:fld>
            <a:endParaRPr lang="en-US" altLang="en-US"/>
          </a:p>
        </p:txBody>
      </p:sp>
    </p:spTree>
    <p:extLst>
      <p:ext uri="{BB962C8B-B14F-4D97-AF65-F5344CB8AC3E}">
        <p14:creationId xmlns:p14="http://schemas.microsoft.com/office/powerpoint/2010/main" val="63310789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84D2774-6939-436E-AD94-90FD740948FF}" type="slidenum">
              <a:rPr lang="en-US" altLang="en-US" smtClean="0"/>
              <a:pPr/>
              <a:t>‹#›</a:t>
            </a:fld>
            <a:endParaRPr lang="en-US" altLang="en-US"/>
          </a:p>
        </p:txBody>
      </p:sp>
    </p:spTree>
    <p:extLst>
      <p:ext uri="{BB962C8B-B14F-4D97-AF65-F5344CB8AC3E}">
        <p14:creationId xmlns:p14="http://schemas.microsoft.com/office/powerpoint/2010/main" val="307901340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0257B6-A3D5-4040-80F1-CD5392CB0BDF}" type="slidenum">
              <a:rPr lang="en-US" altLang="en-US" smtClean="0"/>
              <a:pPr/>
              <a:t>‹#›</a:t>
            </a:fld>
            <a:endParaRPr lang="en-US" altLang="en-US"/>
          </a:p>
        </p:txBody>
      </p:sp>
    </p:spTree>
    <p:extLst>
      <p:ext uri="{BB962C8B-B14F-4D97-AF65-F5344CB8AC3E}">
        <p14:creationId xmlns:p14="http://schemas.microsoft.com/office/powerpoint/2010/main" val="97260725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97C2AD-535F-41E5-AA55-BA96F8AFC7CB}" type="slidenum">
              <a:rPr lang="en-US" altLang="en-US" smtClean="0"/>
              <a:pPr/>
              <a:t>‹#›</a:t>
            </a:fld>
            <a:endParaRPr lang="en-US" altLang="en-US"/>
          </a:p>
        </p:txBody>
      </p:sp>
    </p:spTree>
    <p:extLst>
      <p:ext uri="{BB962C8B-B14F-4D97-AF65-F5344CB8AC3E}">
        <p14:creationId xmlns:p14="http://schemas.microsoft.com/office/powerpoint/2010/main" val="408283955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91E3B04-CDF8-4283-AFFB-48DC69A2E62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1131609962"/>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24F70C1-DE72-4694-B102-11FEDFEA3C56}" type="slidenum">
              <a:rPr lang="en-US" altLang="en-US" smtClean="0"/>
              <a:pPr/>
              <a:t>‹#›</a:t>
            </a:fld>
            <a:endParaRPr lang="en-US" altLang="en-US"/>
          </a:p>
        </p:txBody>
      </p:sp>
    </p:spTree>
    <p:extLst>
      <p:ext uri="{BB962C8B-B14F-4D97-AF65-F5344CB8AC3E}">
        <p14:creationId xmlns:p14="http://schemas.microsoft.com/office/powerpoint/2010/main" val="265682828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213F60-F7F2-4CAA-8F2B-4BD75AED7E5D}" type="slidenum">
              <a:rPr lang="en-US" altLang="en-US" smtClean="0"/>
              <a:pPr/>
              <a:t>‹#›</a:t>
            </a:fld>
            <a:endParaRPr lang="en-US" altLang="en-US"/>
          </a:p>
        </p:txBody>
      </p:sp>
    </p:spTree>
    <p:extLst>
      <p:ext uri="{BB962C8B-B14F-4D97-AF65-F5344CB8AC3E}">
        <p14:creationId xmlns:p14="http://schemas.microsoft.com/office/powerpoint/2010/main" val="111296913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2F6B1E4-9AA7-4EB3-85C6-24CC70DCE865}" type="slidenum">
              <a:rPr lang="en-US" altLang="en-US" smtClean="0"/>
              <a:pPr/>
              <a:t>‹#›</a:t>
            </a:fld>
            <a:endParaRPr lang="en-US" altLang="en-US"/>
          </a:p>
        </p:txBody>
      </p:sp>
    </p:spTree>
    <p:extLst>
      <p:ext uri="{BB962C8B-B14F-4D97-AF65-F5344CB8AC3E}">
        <p14:creationId xmlns:p14="http://schemas.microsoft.com/office/powerpoint/2010/main" val="1570044040"/>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97825FB-4487-4F81-8BF0-3A6584E46EB9}" type="slidenum">
              <a:rPr lang="en-US" altLang="en-US" smtClean="0"/>
              <a:pPr/>
              <a:t>‹#›</a:t>
            </a:fld>
            <a:endParaRPr lang="en-US" altLang="en-US"/>
          </a:p>
        </p:txBody>
      </p:sp>
    </p:spTree>
    <p:extLst>
      <p:ext uri="{BB962C8B-B14F-4D97-AF65-F5344CB8AC3E}">
        <p14:creationId xmlns:p14="http://schemas.microsoft.com/office/powerpoint/2010/main" val="367390969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5642E4-D33F-40F2-B9AB-6C1F6BC9624B}" type="slidenum">
              <a:rPr lang="en-US" altLang="en-US" smtClean="0"/>
              <a:pPr/>
              <a:t>‹#›</a:t>
            </a:fld>
            <a:endParaRPr lang="en-US" altLang="en-US"/>
          </a:p>
        </p:txBody>
      </p:sp>
    </p:spTree>
    <p:extLst>
      <p:ext uri="{BB962C8B-B14F-4D97-AF65-F5344CB8AC3E}">
        <p14:creationId xmlns:p14="http://schemas.microsoft.com/office/powerpoint/2010/main" val="129196634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C01B73D-BEF1-482C-87F4-8465016EB44C}" type="slidenum">
              <a:rPr lang="en-US" altLang="en-US" smtClean="0"/>
              <a:pPr/>
              <a:t>‹#›</a:t>
            </a:fld>
            <a:endParaRPr lang="en-US" altLang="en-US"/>
          </a:p>
        </p:txBody>
      </p:sp>
    </p:spTree>
    <p:extLst>
      <p:ext uri="{BB962C8B-B14F-4D97-AF65-F5344CB8AC3E}">
        <p14:creationId xmlns:p14="http://schemas.microsoft.com/office/powerpoint/2010/main" val="413209383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9C8479-EAD0-4C9B-823A-EAD8A7410014}" type="slidenum">
              <a:rPr lang="en-US" altLang="en-US" smtClean="0"/>
              <a:pPr/>
              <a:t>‹#›</a:t>
            </a:fld>
            <a:endParaRPr lang="en-US" altLang="en-US"/>
          </a:p>
        </p:txBody>
      </p:sp>
    </p:spTree>
    <p:extLst>
      <p:ext uri="{BB962C8B-B14F-4D97-AF65-F5344CB8AC3E}">
        <p14:creationId xmlns:p14="http://schemas.microsoft.com/office/powerpoint/2010/main" val="253730255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75861D-EA6A-4706-B9B1-1DA9AE729FE8}" type="slidenum">
              <a:rPr lang="en-US" altLang="en-US" smtClean="0"/>
              <a:pPr/>
              <a:t>‹#›</a:t>
            </a:fld>
            <a:endParaRPr lang="en-US" altLang="en-US"/>
          </a:p>
        </p:txBody>
      </p:sp>
    </p:spTree>
    <p:extLst>
      <p:ext uri="{BB962C8B-B14F-4D97-AF65-F5344CB8AC3E}">
        <p14:creationId xmlns:p14="http://schemas.microsoft.com/office/powerpoint/2010/main" val="364160433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A15E0C-71EE-428B-B591-081B6FAE59F8}" type="slidenum">
              <a:rPr lang="en-US" altLang="en-US" smtClean="0"/>
              <a:pPr/>
              <a:t>‹#›</a:t>
            </a:fld>
            <a:endParaRPr lang="en-US" altLang="en-US"/>
          </a:p>
        </p:txBody>
      </p:sp>
    </p:spTree>
    <p:extLst>
      <p:ext uri="{BB962C8B-B14F-4D97-AF65-F5344CB8AC3E}">
        <p14:creationId xmlns:p14="http://schemas.microsoft.com/office/powerpoint/2010/main" val="371823104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67533" y="1596249"/>
            <a:ext cx="13005197" cy="3395698"/>
          </a:xfrm>
        </p:spPr>
        <p:txBody>
          <a:bodyPr anchor="b"/>
          <a:lstStyle>
            <a:lvl1pPr algn="ctr">
              <a:defRPr sz="8533"/>
            </a:lvl1pPr>
          </a:lstStyle>
          <a:p>
            <a:r>
              <a:rPr lang="en-US"/>
              <a:t>Click to edit Master title style</a:t>
            </a:r>
            <a:endParaRPr lang="en-US" dirty="0"/>
          </a:p>
        </p:txBody>
      </p:sp>
      <p:sp>
        <p:nvSpPr>
          <p:cNvPr id="3" name="Subtitle 2"/>
          <p:cNvSpPr>
            <a:spLocks noGrp="1"/>
          </p:cNvSpPr>
          <p:nvPr>
            <p:ph type="subTitle" idx="1"/>
          </p:nvPr>
        </p:nvSpPr>
        <p:spPr>
          <a:xfrm>
            <a:off x="2167533" y="5122898"/>
            <a:ext cx="13005197" cy="2354862"/>
          </a:xfrm>
        </p:spPr>
        <p:txBody>
          <a:bodyPr/>
          <a:lstStyle>
            <a:lvl1pPr marL="0" indent="0" algn="ctr">
              <a:buNone/>
              <a:defRPr sz="3413"/>
            </a:lvl1pPr>
            <a:lvl2pPr marL="650230" indent="0" algn="ctr">
              <a:buNone/>
              <a:defRPr sz="2844"/>
            </a:lvl2pPr>
            <a:lvl3pPr marL="1300460" indent="0" algn="ctr">
              <a:buNone/>
              <a:defRPr sz="2560"/>
            </a:lvl3pPr>
            <a:lvl4pPr marL="1950690" indent="0" algn="ctr">
              <a:buNone/>
              <a:defRPr sz="2276"/>
            </a:lvl4pPr>
            <a:lvl5pPr marL="2600919" indent="0" algn="ctr">
              <a:buNone/>
              <a:defRPr sz="2276"/>
            </a:lvl5pPr>
            <a:lvl6pPr marL="3251149" indent="0" algn="ctr">
              <a:buNone/>
              <a:defRPr sz="2276"/>
            </a:lvl6pPr>
            <a:lvl7pPr marL="3901379" indent="0" algn="ctr">
              <a:buNone/>
              <a:defRPr sz="2276"/>
            </a:lvl7pPr>
            <a:lvl8pPr marL="4551609" indent="0" algn="ctr">
              <a:buNone/>
              <a:defRPr sz="2276"/>
            </a:lvl8pPr>
            <a:lvl9pPr marL="5201839" indent="0" algn="ctr">
              <a:buNone/>
              <a:defRPr sz="227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75E99F6-D3AD-4A28-A646-425A01BA199D}" type="slidenum">
              <a:rPr lang="en-US" altLang="en-US" smtClean="0"/>
              <a:pPr/>
              <a:t>‹#›</a:t>
            </a:fld>
            <a:endParaRPr lang="en-US" altLang="en-US"/>
          </a:p>
        </p:txBody>
      </p:sp>
    </p:spTree>
    <p:extLst>
      <p:ext uri="{BB962C8B-B14F-4D97-AF65-F5344CB8AC3E}">
        <p14:creationId xmlns:p14="http://schemas.microsoft.com/office/powerpoint/2010/main" val="2048259601"/>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91E3B04-CDF8-4283-AFFB-48DC69A2E62D}" type="datetimeFigureOut">
              <a:rPr lang="en-US" smtClean="0"/>
              <a:t>6/15/2023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5CBFA-3795-4D5D-BA50-C67C129CAB5D}" type="slidenum">
              <a:rPr lang="en-US" smtClean="0"/>
              <a:t>‹#›</a:t>
            </a:fld>
            <a:endParaRPr lang="en-US"/>
          </a:p>
        </p:txBody>
      </p:sp>
    </p:spTree>
    <p:extLst>
      <p:ext uri="{BB962C8B-B14F-4D97-AF65-F5344CB8AC3E}">
        <p14:creationId xmlns:p14="http://schemas.microsoft.com/office/powerpoint/2010/main" val="477585274"/>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EA24F7-BCD8-42B6-A67A-6BE399E049FC}" type="slidenum">
              <a:rPr lang="en-US" altLang="en-US" smtClean="0"/>
              <a:pPr/>
              <a:t>‹#›</a:t>
            </a:fld>
            <a:endParaRPr lang="en-US" altLang="en-US"/>
          </a:p>
        </p:txBody>
      </p:sp>
    </p:spTree>
    <p:extLst>
      <p:ext uri="{BB962C8B-B14F-4D97-AF65-F5344CB8AC3E}">
        <p14:creationId xmlns:p14="http://schemas.microsoft.com/office/powerpoint/2010/main" val="294531925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3112" y="2431628"/>
            <a:ext cx="14955977" cy="4057226"/>
          </a:xfrm>
        </p:spPr>
        <p:txBody>
          <a:bodyPr anchor="b"/>
          <a:lstStyle>
            <a:lvl1pPr>
              <a:defRPr sz="8533"/>
            </a:lvl1pPr>
          </a:lstStyle>
          <a:p>
            <a:r>
              <a:rPr lang="en-US"/>
              <a:t>Click to edit Master title style</a:t>
            </a:r>
            <a:endParaRPr lang="en-US" dirty="0"/>
          </a:p>
        </p:txBody>
      </p:sp>
      <p:sp>
        <p:nvSpPr>
          <p:cNvPr id="3" name="Text Placeholder 2"/>
          <p:cNvSpPr>
            <a:spLocks noGrp="1"/>
          </p:cNvSpPr>
          <p:nvPr>
            <p:ph type="body" idx="1"/>
          </p:nvPr>
        </p:nvSpPr>
        <p:spPr>
          <a:xfrm>
            <a:off x="1183112" y="6527237"/>
            <a:ext cx="14955977" cy="2133599"/>
          </a:xfrm>
        </p:spPr>
        <p:txBody>
          <a:bodyPr/>
          <a:lstStyle>
            <a:lvl1pPr marL="0" indent="0">
              <a:buNone/>
              <a:defRPr sz="3413">
                <a:solidFill>
                  <a:schemeClr val="tx1">
                    <a:tint val="75000"/>
                  </a:schemeClr>
                </a:solidFill>
              </a:defRPr>
            </a:lvl1pPr>
            <a:lvl2pPr marL="650230" indent="0">
              <a:buNone/>
              <a:defRPr sz="2844">
                <a:solidFill>
                  <a:schemeClr val="tx1">
                    <a:tint val="75000"/>
                  </a:schemeClr>
                </a:solidFill>
              </a:defRPr>
            </a:lvl2pPr>
            <a:lvl3pPr marL="1300460" indent="0">
              <a:buNone/>
              <a:defRPr sz="2560">
                <a:solidFill>
                  <a:schemeClr val="tx1">
                    <a:tint val="75000"/>
                  </a:schemeClr>
                </a:solidFill>
              </a:defRPr>
            </a:lvl3pPr>
            <a:lvl4pPr marL="1950690" indent="0">
              <a:buNone/>
              <a:defRPr sz="2276">
                <a:solidFill>
                  <a:schemeClr val="tx1">
                    <a:tint val="75000"/>
                  </a:schemeClr>
                </a:solidFill>
              </a:defRPr>
            </a:lvl4pPr>
            <a:lvl5pPr marL="2600919" indent="0">
              <a:buNone/>
              <a:defRPr sz="2276">
                <a:solidFill>
                  <a:schemeClr val="tx1">
                    <a:tint val="75000"/>
                  </a:schemeClr>
                </a:solidFill>
              </a:defRPr>
            </a:lvl5pPr>
            <a:lvl6pPr marL="3251149" indent="0">
              <a:buNone/>
              <a:defRPr sz="2276">
                <a:solidFill>
                  <a:schemeClr val="tx1">
                    <a:tint val="75000"/>
                  </a:schemeClr>
                </a:solidFill>
              </a:defRPr>
            </a:lvl6pPr>
            <a:lvl7pPr marL="3901379" indent="0">
              <a:buNone/>
              <a:defRPr sz="2276">
                <a:solidFill>
                  <a:schemeClr val="tx1">
                    <a:tint val="75000"/>
                  </a:schemeClr>
                </a:solidFill>
              </a:defRPr>
            </a:lvl7pPr>
            <a:lvl8pPr marL="4551609" indent="0">
              <a:buNone/>
              <a:defRPr sz="2276">
                <a:solidFill>
                  <a:schemeClr val="tx1">
                    <a:tint val="75000"/>
                  </a:schemeClr>
                </a:solidFill>
              </a:defRPr>
            </a:lvl8pPr>
            <a:lvl9pPr marL="5201839" indent="0">
              <a:buNone/>
              <a:defRPr sz="227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C9B0281-939F-4C22-AA9A-2EAF34B7DE4D}" type="slidenum">
              <a:rPr lang="en-US" altLang="en-US" smtClean="0"/>
              <a:pPr/>
              <a:t>‹#›</a:t>
            </a:fld>
            <a:endParaRPr lang="en-US" altLang="en-US"/>
          </a:p>
        </p:txBody>
      </p:sp>
    </p:spTree>
    <p:extLst>
      <p:ext uri="{BB962C8B-B14F-4D97-AF65-F5344CB8AC3E}">
        <p14:creationId xmlns:p14="http://schemas.microsoft.com/office/powerpoint/2010/main" val="263744480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92143"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78508" y="2596444"/>
            <a:ext cx="7369612" cy="6188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87583A-F1D9-4815-B506-E2A36CC5AB2D}" type="slidenum">
              <a:rPr lang="en-US" altLang="en-US" smtClean="0"/>
              <a:pPr/>
              <a:t>‹#›</a:t>
            </a:fld>
            <a:endParaRPr lang="en-US" altLang="en-US"/>
          </a:p>
        </p:txBody>
      </p:sp>
    </p:spTree>
    <p:extLst>
      <p:ext uri="{BB962C8B-B14F-4D97-AF65-F5344CB8AC3E}">
        <p14:creationId xmlns:p14="http://schemas.microsoft.com/office/powerpoint/2010/main" val="401238962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94402" y="519290"/>
            <a:ext cx="14955977" cy="18852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94403" y="2390987"/>
            <a:ext cx="7335743"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4" name="Content Placeholder 3"/>
          <p:cNvSpPr>
            <a:spLocks noGrp="1"/>
          </p:cNvSpPr>
          <p:nvPr>
            <p:ph sz="half" idx="2"/>
          </p:nvPr>
        </p:nvSpPr>
        <p:spPr>
          <a:xfrm>
            <a:off x="1194403" y="3562773"/>
            <a:ext cx="7335743"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778508" y="2390987"/>
            <a:ext cx="7371870" cy="1171786"/>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a:t>Click to edit Master text styles</a:t>
            </a:r>
          </a:p>
        </p:txBody>
      </p:sp>
      <p:sp>
        <p:nvSpPr>
          <p:cNvPr id="6" name="Content Placeholder 5"/>
          <p:cNvSpPr>
            <a:spLocks noGrp="1"/>
          </p:cNvSpPr>
          <p:nvPr>
            <p:ph sz="quarter" idx="4"/>
          </p:nvPr>
        </p:nvSpPr>
        <p:spPr>
          <a:xfrm>
            <a:off x="8778508" y="3562773"/>
            <a:ext cx="7371870" cy="5240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365AA97-45B1-49CC-8C30-0734DC209BD2}" type="slidenum">
              <a:rPr lang="en-US" altLang="en-US" smtClean="0"/>
              <a:pPr/>
              <a:t>‹#›</a:t>
            </a:fld>
            <a:endParaRPr lang="en-US" altLang="en-US"/>
          </a:p>
        </p:txBody>
      </p:sp>
    </p:spTree>
    <p:extLst>
      <p:ext uri="{BB962C8B-B14F-4D97-AF65-F5344CB8AC3E}">
        <p14:creationId xmlns:p14="http://schemas.microsoft.com/office/powerpoint/2010/main" val="408641912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94FD50-F01F-41D4-8911-E32B1B7E9DF2}" type="slidenum">
              <a:rPr lang="en-US" altLang="en-US" smtClean="0"/>
              <a:pPr/>
              <a:t>‹#›</a:t>
            </a:fld>
            <a:endParaRPr lang="en-US" altLang="en-US"/>
          </a:p>
        </p:txBody>
      </p:sp>
    </p:spTree>
    <p:extLst>
      <p:ext uri="{BB962C8B-B14F-4D97-AF65-F5344CB8AC3E}">
        <p14:creationId xmlns:p14="http://schemas.microsoft.com/office/powerpoint/2010/main" val="2334650367"/>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1F5C2E-B179-421D-AE81-A94B145E7ABC}" type="slidenum">
              <a:rPr lang="en-US" altLang="en-US" smtClean="0"/>
              <a:pPr/>
              <a:t>‹#›</a:t>
            </a:fld>
            <a:endParaRPr lang="en-US" altLang="en-US"/>
          </a:p>
        </p:txBody>
      </p:sp>
    </p:spTree>
    <p:extLst>
      <p:ext uri="{BB962C8B-B14F-4D97-AF65-F5344CB8AC3E}">
        <p14:creationId xmlns:p14="http://schemas.microsoft.com/office/powerpoint/2010/main" val="186189900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Content Placeholder 2"/>
          <p:cNvSpPr>
            <a:spLocks noGrp="1"/>
          </p:cNvSpPr>
          <p:nvPr>
            <p:ph idx="1"/>
          </p:nvPr>
        </p:nvSpPr>
        <p:spPr>
          <a:xfrm>
            <a:off x="7371870" y="1404338"/>
            <a:ext cx="8778508" cy="6931378"/>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C585F2-4F20-4B4E-8D5A-B82BEEAFA141}" type="slidenum">
              <a:rPr lang="en-US" altLang="en-US" smtClean="0"/>
              <a:pPr/>
              <a:t>‹#›</a:t>
            </a:fld>
            <a:endParaRPr lang="en-US" altLang="en-US"/>
          </a:p>
        </p:txBody>
      </p:sp>
    </p:spTree>
    <p:extLst>
      <p:ext uri="{BB962C8B-B14F-4D97-AF65-F5344CB8AC3E}">
        <p14:creationId xmlns:p14="http://schemas.microsoft.com/office/powerpoint/2010/main" val="82926756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402" y="650240"/>
            <a:ext cx="5592686" cy="2275840"/>
          </a:xfrm>
        </p:spPr>
        <p:txBody>
          <a:bodyPr anchor="b"/>
          <a:lstStyle>
            <a:lvl1pPr>
              <a:defRPr sz="4551"/>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1870" y="1404338"/>
            <a:ext cx="8778508" cy="6931378"/>
          </a:xfrm>
        </p:spPr>
        <p:txBody>
          <a:bodyPr anchor="t"/>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a:t>Click icon to add picture</a:t>
            </a:r>
            <a:endParaRPr lang="en-US" dirty="0"/>
          </a:p>
        </p:txBody>
      </p:sp>
      <p:sp>
        <p:nvSpPr>
          <p:cNvPr id="4" name="Text Placeholder 3"/>
          <p:cNvSpPr>
            <a:spLocks noGrp="1"/>
          </p:cNvSpPr>
          <p:nvPr>
            <p:ph type="body" sz="half" idx="2"/>
          </p:nvPr>
        </p:nvSpPr>
        <p:spPr>
          <a:xfrm>
            <a:off x="1194402" y="2926080"/>
            <a:ext cx="5592686" cy="5420925"/>
          </a:xfrm>
        </p:spPr>
        <p:txBody>
          <a:bodyPr/>
          <a:lstStyle>
            <a:lvl1pPr marL="0" indent="0">
              <a:buNone/>
              <a:defRPr sz="2276"/>
            </a:lvl1pPr>
            <a:lvl2pPr marL="650230" indent="0">
              <a:buNone/>
              <a:defRPr sz="1991"/>
            </a:lvl2pPr>
            <a:lvl3pPr marL="1300460" indent="0">
              <a:buNone/>
              <a:defRPr sz="1707"/>
            </a:lvl3pPr>
            <a:lvl4pPr marL="1950690" indent="0">
              <a:buNone/>
              <a:defRPr sz="1422"/>
            </a:lvl4pPr>
            <a:lvl5pPr marL="2600919" indent="0">
              <a:buNone/>
              <a:defRPr sz="1422"/>
            </a:lvl5pPr>
            <a:lvl6pPr marL="3251149" indent="0">
              <a:buNone/>
              <a:defRPr sz="1422"/>
            </a:lvl6pPr>
            <a:lvl7pPr marL="3901379" indent="0">
              <a:buNone/>
              <a:defRPr sz="1422"/>
            </a:lvl7pPr>
            <a:lvl8pPr marL="4551609" indent="0">
              <a:buNone/>
              <a:defRPr sz="1422"/>
            </a:lvl8pPr>
            <a:lvl9pPr marL="5201839" indent="0">
              <a:buNone/>
              <a:defRPr sz="1422"/>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2A8E22-1147-4BE6-8AA2-3740631F2F8C}" type="slidenum">
              <a:rPr lang="en-US" altLang="en-US" smtClean="0"/>
              <a:pPr/>
              <a:t>‹#›</a:t>
            </a:fld>
            <a:endParaRPr lang="en-US" altLang="en-US"/>
          </a:p>
        </p:txBody>
      </p:sp>
    </p:spTree>
    <p:extLst>
      <p:ext uri="{BB962C8B-B14F-4D97-AF65-F5344CB8AC3E}">
        <p14:creationId xmlns:p14="http://schemas.microsoft.com/office/powerpoint/2010/main" val="2202898806"/>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FA0930-1615-46AD-9EB6-BA09BE8A4051}" type="slidenum">
              <a:rPr lang="en-US" altLang="en-US" smtClean="0"/>
              <a:pPr/>
              <a:t>‹#›</a:t>
            </a:fld>
            <a:endParaRPr lang="en-US" altLang="en-US"/>
          </a:p>
        </p:txBody>
      </p:sp>
    </p:spTree>
    <p:extLst>
      <p:ext uri="{BB962C8B-B14F-4D97-AF65-F5344CB8AC3E}">
        <p14:creationId xmlns:p14="http://schemas.microsoft.com/office/powerpoint/2010/main" val="968918608"/>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09126" y="519289"/>
            <a:ext cx="3738994" cy="82657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92143" y="519289"/>
            <a:ext cx="11000229" cy="8265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2846EF-C00A-41E0-8C90-90C1DC7FCCDD}" type="slidenum">
              <a:rPr lang="en-US" altLang="en-US" smtClean="0"/>
              <a:pPr/>
              <a:t>‹#›</a:t>
            </a:fld>
            <a:endParaRPr lang="en-US" altLang="en-US"/>
          </a:p>
        </p:txBody>
      </p:sp>
    </p:spTree>
    <p:extLst>
      <p:ext uri="{BB962C8B-B14F-4D97-AF65-F5344CB8AC3E}">
        <p14:creationId xmlns:p14="http://schemas.microsoft.com/office/powerpoint/2010/main" val="241048219"/>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56283004"/>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4DA0259-B6C0-4273-8DDD-C75ECD06C349}" type="slidenum">
              <a:rPr lang="en-US" altLang="en-US" smtClean="0"/>
              <a:pPr/>
              <a:t>‹#›</a:t>
            </a:fld>
            <a:endParaRPr lang="en-US" altLang="en-US"/>
          </a:p>
        </p:txBody>
      </p:sp>
    </p:spTree>
    <p:extLst>
      <p:ext uri="{BB962C8B-B14F-4D97-AF65-F5344CB8AC3E}">
        <p14:creationId xmlns:p14="http://schemas.microsoft.com/office/powerpoint/2010/main" val="2828846039"/>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F29B2816-83ED-4E42-AAAF-B3D2ED8DDA77}" type="slidenum">
              <a:rPr lang="en-US" altLang="en-US" smtClean="0"/>
              <a:pPr/>
              <a:t>‹#›</a:t>
            </a:fld>
            <a:endParaRPr lang="en-US" altLang="en-US"/>
          </a:p>
        </p:txBody>
      </p:sp>
    </p:spTree>
    <p:extLst>
      <p:ext uri="{BB962C8B-B14F-4D97-AF65-F5344CB8AC3E}">
        <p14:creationId xmlns:p14="http://schemas.microsoft.com/office/powerpoint/2010/main" val="922914213"/>
      </p:ext>
    </p:extLst>
  </p:cSld>
  <p:clrMap bg1="lt1" tx1="dk1" bg2="lt2" tx2="dk2" accent1="accent1" accent2="accent2" accent3="accent3" accent4="accent4" accent5="accent5" accent6="accent6" hlink="hlink" folHlink="folHlink"/>
  <p:sldLayoutIdLst>
    <p:sldLayoutId id="2147484264" r:id="rId1"/>
    <p:sldLayoutId id="2147484265" r:id="rId2"/>
    <p:sldLayoutId id="2147484266" r:id="rId3"/>
    <p:sldLayoutId id="2147484267" r:id="rId4"/>
    <p:sldLayoutId id="2147484268" r:id="rId5"/>
    <p:sldLayoutId id="2147484269" r:id="rId6"/>
    <p:sldLayoutId id="2147484270" r:id="rId7"/>
    <p:sldLayoutId id="2147484271" r:id="rId8"/>
    <p:sldLayoutId id="2147484272" r:id="rId9"/>
    <p:sldLayoutId id="2147484273" r:id="rId10"/>
    <p:sldLayoutId id="2147484274"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DD357F6F-0196-461B-B605-B300EFD0523D}" type="slidenum">
              <a:rPr lang="en-US" altLang="en-US" smtClean="0"/>
              <a:pPr/>
              <a:t>‹#›</a:t>
            </a:fld>
            <a:endParaRPr lang="en-US" altLang="en-US"/>
          </a:p>
        </p:txBody>
      </p:sp>
    </p:spTree>
    <p:extLst>
      <p:ext uri="{BB962C8B-B14F-4D97-AF65-F5344CB8AC3E}">
        <p14:creationId xmlns:p14="http://schemas.microsoft.com/office/powerpoint/2010/main" val="1854012298"/>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49418FE-41AF-4678-BCA8-7B98C60141DD}" type="slidenum">
              <a:rPr lang="en-US" altLang="en-US" smtClean="0"/>
              <a:pPr/>
              <a:t>‹#›</a:t>
            </a:fld>
            <a:endParaRPr lang="en-US" altLang="en-US"/>
          </a:p>
        </p:txBody>
      </p:sp>
    </p:spTree>
    <p:extLst>
      <p:ext uri="{BB962C8B-B14F-4D97-AF65-F5344CB8AC3E}">
        <p14:creationId xmlns:p14="http://schemas.microsoft.com/office/powerpoint/2010/main" val="1243213891"/>
      </p:ext>
    </p:extLst>
  </p:cSld>
  <p:clrMap bg1="lt1" tx1="dk1" bg2="lt2" tx2="dk2" accent1="accent1" accent2="accent2" accent3="accent3" accent4="accent4" accent5="accent5" accent6="accent6" hlink="hlink" folHlink="folHlink"/>
  <p:sldLayoutIdLst>
    <p:sldLayoutId id="2147484288" r:id="rId1"/>
    <p:sldLayoutId id="2147484289" r:id="rId2"/>
    <p:sldLayoutId id="2147484290" r:id="rId3"/>
    <p:sldLayoutId id="2147484291" r:id="rId4"/>
    <p:sldLayoutId id="2147484292" r:id="rId5"/>
    <p:sldLayoutId id="2147484293" r:id="rId6"/>
    <p:sldLayoutId id="2147484294" r:id="rId7"/>
    <p:sldLayoutId id="2147484295" r:id="rId8"/>
    <p:sldLayoutId id="2147484296" r:id="rId9"/>
    <p:sldLayoutId id="2147484297" r:id="rId10"/>
    <p:sldLayoutId id="2147484298"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86508786"/>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73E88553-40D3-49EB-9BC2-DCF85921781F}" type="slidenum">
              <a:rPr lang="en-US" altLang="en-US" smtClean="0"/>
              <a:pPr/>
              <a:t>‹#›</a:t>
            </a:fld>
            <a:endParaRPr lang="en-US" altLang="en-US"/>
          </a:p>
        </p:txBody>
      </p:sp>
    </p:spTree>
    <p:extLst>
      <p:ext uri="{BB962C8B-B14F-4D97-AF65-F5344CB8AC3E}">
        <p14:creationId xmlns:p14="http://schemas.microsoft.com/office/powerpoint/2010/main" val="2567705976"/>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229D3938-F8EA-41C7-9871-A56B348EFE17}" type="slidenum">
              <a:rPr lang="en-US" altLang="en-US" smtClean="0"/>
              <a:pPr/>
              <a:t>‹#›</a:t>
            </a:fld>
            <a:endParaRPr lang="en-US" altLang="en-US"/>
          </a:p>
        </p:txBody>
      </p:sp>
    </p:spTree>
    <p:extLst>
      <p:ext uri="{BB962C8B-B14F-4D97-AF65-F5344CB8AC3E}">
        <p14:creationId xmlns:p14="http://schemas.microsoft.com/office/powerpoint/2010/main" val="4136041324"/>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C2332F72-3CD6-4C1A-AFCE-3468B0950C36}" type="slidenum">
              <a:rPr lang="en-US" altLang="en-US" smtClean="0"/>
              <a:pPr/>
              <a:t>‹#›</a:t>
            </a:fld>
            <a:endParaRPr lang="en-US" altLang="en-US"/>
          </a:p>
        </p:txBody>
      </p:sp>
    </p:spTree>
    <p:extLst>
      <p:ext uri="{BB962C8B-B14F-4D97-AF65-F5344CB8AC3E}">
        <p14:creationId xmlns:p14="http://schemas.microsoft.com/office/powerpoint/2010/main" val="363971890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C1AB4B01-D3D0-4365-9769-8B86DB350333}" type="slidenum">
              <a:rPr lang="en-US" altLang="en-US" smtClean="0"/>
              <a:pPr/>
              <a:t>‹#›</a:t>
            </a:fld>
            <a:endParaRPr lang="en-US" altLang="en-US"/>
          </a:p>
        </p:txBody>
      </p:sp>
    </p:spTree>
    <p:extLst>
      <p:ext uri="{BB962C8B-B14F-4D97-AF65-F5344CB8AC3E}">
        <p14:creationId xmlns:p14="http://schemas.microsoft.com/office/powerpoint/2010/main" val="2722467168"/>
      </p:ext>
    </p:extLst>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3A865E5B-27C7-4A3E-A2B0-44095B021351}" type="slidenum">
              <a:rPr lang="en-US" altLang="en-US" smtClean="0"/>
              <a:pPr/>
              <a:t>‹#›</a:t>
            </a:fld>
            <a:endParaRPr lang="en-US" altLang="en-US"/>
          </a:p>
        </p:txBody>
      </p:sp>
    </p:spTree>
    <p:extLst>
      <p:ext uri="{BB962C8B-B14F-4D97-AF65-F5344CB8AC3E}">
        <p14:creationId xmlns:p14="http://schemas.microsoft.com/office/powerpoint/2010/main" val="556331405"/>
      </p:ext>
    </p:extLst>
  </p:cSld>
  <p:clrMap bg1="lt1" tx1="dk1" bg2="lt2" tx2="dk2" accent1="accent1" accent2="accent2" accent3="accent3" accent4="accent4" accent5="accent5" accent6="accent6" hlink="hlink" folHlink="folHlink"/>
  <p:sldLayoutIdLst>
    <p:sldLayoutId id="2147484360" r:id="rId1"/>
    <p:sldLayoutId id="2147484361" r:id="rId2"/>
    <p:sldLayoutId id="2147484362" r:id="rId3"/>
    <p:sldLayoutId id="2147484363" r:id="rId4"/>
    <p:sldLayoutId id="2147484364" r:id="rId5"/>
    <p:sldLayoutId id="2147484365" r:id="rId6"/>
    <p:sldLayoutId id="2147484366" r:id="rId7"/>
    <p:sldLayoutId id="2147484367" r:id="rId8"/>
    <p:sldLayoutId id="2147484368" r:id="rId9"/>
    <p:sldLayoutId id="2147484369" r:id="rId10"/>
    <p:sldLayoutId id="2147484370"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73757973"/>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9D219A-5DC5-41D0-B66E-6EF39B046A35}" type="slidenum">
              <a:rPr lang="en-US" altLang="en-US" smtClean="0"/>
              <a:pPr/>
              <a:t>‹#›</a:t>
            </a:fld>
            <a:endParaRPr lang="en-US" altLang="en-US"/>
          </a:p>
        </p:txBody>
      </p:sp>
    </p:spTree>
    <p:extLst>
      <p:ext uri="{BB962C8B-B14F-4D97-AF65-F5344CB8AC3E}">
        <p14:creationId xmlns:p14="http://schemas.microsoft.com/office/powerpoint/2010/main" val="3207726270"/>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6D677B88-BB9B-401D-8C0D-0F0A6211AFB7}" type="slidenum">
              <a:rPr lang="en-US" altLang="en-US" smtClean="0"/>
              <a:pPr/>
              <a:t>‹#›</a:t>
            </a:fld>
            <a:endParaRPr lang="en-US" altLang="en-US"/>
          </a:p>
        </p:txBody>
      </p:sp>
    </p:spTree>
    <p:extLst>
      <p:ext uri="{BB962C8B-B14F-4D97-AF65-F5344CB8AC3E}">
        <p14:creationId xmlns:p14="http://schemas.microsoft.com/office/powerpoint/2010/main" val="2521814736"/>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3E0B4F5-379E-4B48-A18D-33AB09D06FD4}" type="slidenum">
              <a:rPr lang="en-US" altLang="en-US" smtClean="0"/>
              <a:pPr/>
              <a:t>‹#›</a:t>
            </a:fld>
            <a:endParaRPr lang="en-US" altLang="en-US"/>
          </a:p>
        </p:txBody>
      </p:sp>
    </p:spTree>
    <p:extLst>
      <p:ext uri="{BB962C8B-B14F-4D97-AF65-F5344CB8AC3E}">
        <p14:creationId xmlns:p14="http://schemas.microsoft.com/office/powerpoint/2010/main" val="3608175251"/>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3B0BA353-29E8-41F1-8ADA-00DFD73F6FD0}" type="slidenum">
              <a:rPr lang="en-US" altLang="en-US" smtClean="0"/>
              <a:pPr/>
              <a:t>‹#›</a:t>
            </a:fld>
            <a:endParaRPr lang="en-US" altLang="en-US"/>
          </a:p>
        </p:txBody>
      </p:sp>
    </p:spTree>
    <p:extLst>
      <p:ext uri="{BB962C8B-B14F-4D97-AF65-F5344CB8AC3E}">
        <p14:creationId xmlns:p14="http://schemas.microsoft.com/office/powerpoint/2010/main" val="1475301679"/>
      </p:ext>
    </p:extLst>
  </p:cSld>
  <p:clrMap bg1="lt1" tx1="dk1" bg2="lt2" tx2="dk2" accent1="accent1" accent2="accent2" accent3="accent3" accent4="accent4" accent5="accent5" accent6="accent6" hlink="hlink" folHlink="folHlink"/>
  <p:sldLayoutIdLst>
    <p:sldLayoutId id="2147484408" r:id="rId1"/>
    <p:sldLayoutId id="2147484409" r:id="rId2"/>
    <p:sldLayoutId id="2147484410" r:id="rId3"/>
    <p:sldLayoutId id="2147484411" r:id="rId4"/>
    <p:sldLayoutId id="2147484412" r:id="rId5"/>
    <p:sldLayoutId id="2147484413" r:id="rId6"/>
    <p:sldLayoutId id="2147484414" r:id="rId7"/>
    <p:sldLayoutId id="2147484415" r:id="rId8"/>
    <p:sldLayoutId id="2147484416" r:id="rId9"/>
    <p:sldLayoutId id="2147484417" r:id="rId10"/>
    <p:sldLayoutId id="2147484418"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EA9D962E-15BA-4439-9833-B855EA654325}" type="slidenum">
              <a:rPr lang="en-US" altLang="en-US" smtClean="0"/>
              <a:pPr/>
              <a:t>‹#›</a:t>
            </a:fld>
            <a:endParaRPr lang="en-US" altLang="en-US"/>
          </a:p>
        </p:txBody>
      </p:sp>
    </p:spTree>
    <p:extLst>
      <p:ext uri="{BB962C8B-B14F-4D97-AF65-F5344CB8AC3E}">
        <p14:creationId xmlns:p14="http://schemas.microsoft.com/office/powerpoint/2010/main" val="1848321976"/>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C7418621-F4C6-4794-8CDA-30BFC0264432}" type="slidenum">
              <a:rPr lang="en-US" altLang="en-US" smtClean="0"/>
              <a:pPr/>
              <a:t>‹#›</a:t>
            </a:fld>
            <a:endParaRPr lang="en-US" altLang="en-US"/>
          </a:p>
        </p:txBody>
      </p:sp>
    </p:spTree>
    <p:extLst>
      <p:ext uri="{BB962C8B-B14F-4D97-AF65-F5344CB8AC3E}">
        <p14:creationId xmlns:p14="http://schemas.microsoft.com/office/powerpoint/2010/main" val="3353841317"/>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C6F8177D-A959-4176-A351-FE4DEC230D27}" type="slidenum">
              <a:rPr lang="en-US" altLang="en-US" smtClean="0"/>
              <a:pPr/>
              <a:t>‹#›</a:t>
            </a:fld>
            <a:endParaRPr lang="en-US" altLang="en-US"/>
          </a:p>
        </p:txBody>
      </p:sp>
    </p:spTree>
    <p:extLst>
      <p:ext uri="{BB962C8B-B14F-4D97-AF65-F5344CB8AC3E}">
        <p14:creationId xmlns:p14="http://schemas.microsoft.com/office/powerpoint/2010/main" val="3605079328"/>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36004519"/>
      </p:ext>
    </p:extLst>
  </p:cSld>
  <p:clrMap bg1="lt1" tx1="dk1" bg2="lt2" tx2="dk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69785263"/>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794F9B5-167B-45AF-90CA-0156E87CFCB8}" type="slidenum">
              <a:rPr lang="en-US" altLang="en-US" smtClean="0"/>
              <a:pPr/>
              <a:t>‹#›</a:t>
            </a:fld>
            <a:endParaRPr lang="en-US" altLang="en-US"/>
          </a:p>
        </p:txBody>
      </p:sp>
    </p:spTree>
    <p:extLst>
      <p:ext uri="{BB962C8B-B14F-4D97-AF65-F5344CB8AC3E}">
        <p14:creationId xmlns:p14="http://schemas.microsoft.com/office/powerpoint/2010/main" val="3515727152"/>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62A400B2-835E-496B-865E-5FBFB34B592B}" type="slidenum">
              <a:rPr lang="en-US" altLang="en-US" smtClean="0"/>
              <a:pPr/>
              <a:t>‹#›</a:t>
            </a:fld>
            <a:endParaRPr lang="en-US" altLang="en-US"/>
          </a:p>
        </p:txBody>
      </p:sp>
    </p:spTree>
    <p:extLst>
      <p:ext uri="{BB962C8B-B14F-4D97-AF65-F5344CB8AC3E}">
        <p14:creationId xmlns:p14="http://schemas.microsoft.com/office/powerpoint/2010/main" val="1828452067"/>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84E55EBE-5563-483A-98AA-CB180891B601}" type="slidenum">
              <a:rPr lang="en-US" altLang="en-US" smtClean="0"/>
              <a:pPr/>
              <a:t>‹#›</a:t>
            </a:fld>
            <a:endParaRPr lang="en-US" altLang="en-US"/>
          </a:p>
        </p:txBody>
      </p:sp>
    </p:spTree>
    <p:extLst>
      <p:ext uri="{BB962C8B-B14F-4D97-AF65-F5344CB8AC3E}">
        <p14:creationId xmlns:p14="http://schemas.microsoft.com/office/powerpoint/2010/main" val="2826645481"/>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5BDD38DF-0954-4B4C-9231-B8CECC3FFD49}" type="slidenum">
              <a:rPr lang="en-US" altLang="en-US" smtClean="0"/>
              <a:pPr/>
              <a:t>‹#›</a:t>
            </a:fld>
            <a:endParaRPr lang="en-US" altLang="en-US"/>
          </a:p>
        </p:txBody>
      </p:sp>
    </p:spTree>
    <p:extLst>
      <p:ext uri="{BB962C8B-B14F-4D97-AF65-F5344CB8AC3E}">
        <p14:creationId xmlns:p14="http://schemas.microsoft.com/office/powerpoint/2010/main" val="2986671746"/>
      </p:ext>
    </p:extLst>
  </p:cSld>
  <p:clrMap bg1="lt1" tx1="dk1" bg2="lt2" tx2="dk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2143" y="519290"/>
            <a:ext cx="14955977" cy="18852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92143" y="2596444"/>
            <a:ext cx="14955977" cy="61885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92143" y="9040143"/>
            <a:ext cx="3901559"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C764DE79-268F-4C1A-8933-263129D2AF90}" type="datetimeFigureOut">
              <a:rPr lang="en-US" dirty="0"/>
              <a:t>6/15/2023</a:t>
            </a:fld>
            <a:endParaRPr lang="en-US" dirty="0"/>
          </a:p>
        </p:txBody>
      </p:sp>
      <p:sp>
        <p:nvSpPr>
          <p:cNvPr id="5" name="Footer Placeholder 4"/>
          <p:cNvSpPr>
            <a:spLocks noGrp="1"/>
          </p:cNvSpPr>
          <p:nvPr>
            <p:ph type="ftr" sz="quarter" idx="3"/>
          </p:nvPr>
        </p:nvSpPr>
        <p:spPr>
          <a:xfrm>
            <a:off x="5743962" y="9040143"/>
            <a:ext cx="5852339"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246561" y="9040143"/>
            <a:ext cx="3901559"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5A6CB25B-59ED-4026-B15C-4CCF8C178C70}" type="slidenum">
              <a:rPr lang="en-US" altLang="en-US" smtClean="0"/>
              <a:pPr/>
              <a:t>‹#›</a:t>
            </a:fld>
            <a:endParaRPr lang="en-US" altLang="en-US"/>
          </a:p>
        </p:txBody>
      </p:sp>
    </p:spTree>
    <p:extLst>
      <p:ext uri="{BB962C8B-B14F-4D97-AF65-F5344CB8AC3E}">
        <p14:creationId xmlns:p14="http://schemas.microsoft.com/office/powerpoint/2010/main" val="2983160555"/>
      </p:ext>
    </p:extLst>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hf hdr="0" ftr="0" dt="0"/>
  <p:txStyles>
    <p:titleStyle>
      <a:lvl1pPr algn="l" defTabSz="1300460" rtl="0" eaLnBrk="1" latinLnBrk="0" hangingPunct="1">
        <a:lnSpc>
          <a:spcPct val="90000"/>
        </a:lnSpc>
        <a:spcBef>
          <a:spcPct val="0"/>
        </a:spcBef>
        <a:buNone/>
        <a:defRPr sz="6258" kern="1200">
          <a:solidFill>
            <a:schemeClr val="tx1"/>
          </a:solidFill>
          <a:latin typeface="+mj-lt"/>
          <a:ea typeface="+mj-ea"/>
          <a:cs typeface="+mj-cs"/>
        </a:defRPr>
      </a:lvl1pPr>
    </p:titleStyle>
    <p:bodyStyle>
      <a:lvl1pPr marL="325115" indent="-325115" algn="l" defTabSz="1300460" rtl="0" eaLnBrk="1" latinLnBrk="0" hangingPunct="1">
        <a:lnSpc>
          <a:spcPct val="90000"/>
        </a:lnSpc>
        <a:spcBef>
          <a:spcPts val="1422"/>
        </a:spcBef>
        <a:buFont typeface="Arial" panose="020B0604020202020204" pitchFamily="34" charset="0"/>
        <a:buChar char="•"/>
        <a:defRPr sz="3982" kern="1200">
          <a:solidFill>
            <a:schemeClr val="tx1"/>
          </a:solidFill>
          <a:latin typeface="+mn-lt"/>
          <a:ea typeface="+mn-ea"/>
          <a:cs typeface="+mn-cs"/>
        </a:defRPr>
      </a:lvl1pPr>
      <a:lvl2pPr marL="975345" indent="-325115" algn="l" defTabSz="1300460" rtl="0" eaLnBrk="1" latinLnBrk="0" hangingPunct="1">
        <a:lnSpc>
          <a:spcPct val="90000"/>
        </a:lnSpc>
        <a:spcBef>
          <a:spcPts val="711"/>
        </a:spcBef>
        <a:buFont typeface="Arial" panose="020B0604020202020204" pitchFamily="34" charset="0"/>
        <a:buChar char="•"/>
        <a:defRPr sz="3413" kern="1200">
          <a:solidFill>
            <a:schemeClr val="tx1"/>
          </a:solidFill>
          <a:latin typeface="+mn-lt"/>
          <a:ea typeface="+mn-ea"/>
          <a:cs typeface="+mn-cs"/>
        </a:defRPr>
      </a:lvl2pPr>
      <a:lvl3pPr marL="1625575" indent="-325115" algn="l" defTabSz="1300460" rtl="0" eaLnBrk="1" latinLnBrk="0" hangingPunct="1">
        <a:lnSpc>
          <a:spcPct val="90000"/>
        </a:lnSpc>
        <a:spcBef>
          <a:spcPts val="711"/>
        </a:spcBef>
        <a:buFont typeface="Arial" panose="020B0604020202020204" pitchFamily="34" charset="0"/>
        <a:buChar char="•"/>
        <a:defRPr sz="2844" kern="1200">
          <a:solidFill>
            <a:schemeClr val="tx1"/>
          </a:solidFill>
          <a:latin typeface="+mn-lt"/>
          <a:ea typeface="+mn-ea"/>
          <a:cs typeface="+mn-cs"/>
        </a:defRPr>
      </a:lvl3pPr>
      <a:lvl4pPr marL="227580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4pPr>
      <a:lvl5pPr marL="292603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5pPr>
      <a:lvl6pPr marL="357626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49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72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954" indent="-325115" algn="l" defTabSz="1300460"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s://www.rawpixel.com/search/welcome" TargetMode="External"/><Relationship Id="rId2" Type="http://schemas.openxmlformats.org/officeDocument/2006/relationships/image" Target="../media/image3.1"/><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4.xml"/><Relationship Id="rId4" Type="http://schemas.openxmlformats.org/officeDocument/2006/relationships/image" Target="../media/image6.w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5.xml"/><Relationship Id="rId4" Type="http://schemas.openxmlformats.org/officeDocument/2006/relationships/image" Target="../media/image6.w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wmf"/></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46.xml"/><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9.jpe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jpeg"/><Relationship Id="rId1" Type="http://schemas.openxmlformats.org/officeDocument/2006/relationships/slideLayout" Target="../slideLayouts/slideLayout5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5.xml"/><Relationship Id="rId4" Type="http://schemas.openxmlformats.org/officeDocument/2006/relationships/image" Target="../media/image6.wmf"/></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26.png"/><Relationship Id="rId5" Type="http://schemas.openxmlformats.org/officeDocument/2006/relationships/image" Target="../media/image2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27.png"/><Relationship Id="rId5" Type="http://schemas.openxmlformats.org/officeDocument/2006/relationships/image" Target="../media/image24.jpe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9.jpeg"/><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jpeg"/><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01.xml"/><Relationship Id="rId6" Type="http://schemas.openxmlformats.org/officeDocument/2006/relationships/image" Target="../media/image32.wmf"/><Relationship Id="rId5" Type="http://schemas.openxmlformats.org/officeDocument/2006/relationships/image" Target="../media/image31.jpe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1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1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12.xml"/><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3.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3.xml"/><Relationship Id="rId4" Type="http://schemas.openxmlformats.org/officeDocument/2006/relationships/image" Target="../media/image40.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3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45.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eg"/><Relationship Id="rId1" Type="http://schemas.openxmlformats.org/officeDocument/2006/relationships/slideLayout" Target="../slideLayouts/slideLayout145.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5.xml"/><Relationship Id="rId4" Type="http://schemas.openxmlformats.org/officeDocument/2006/relationships/image" Target="../media/image6.wmf"/></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56.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67.xml"/></Relationships>
</file>

<file path=ppt/slides/_rels/slide4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67.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6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67.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6.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178.xml"/><Relationship Id="rId5" Type="http://schemas.openxmlformats.org/officeDocument/2006/relationships/image" Target="../media/image53.png"/><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189.xml"/><Relationship Id="rId5" Type="http://schemas.openxmlformats.org/officeDocument/2006/relationships/image" Target="../media/image56.png"/><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0.xml"/></Relationships>
</file>

<file path=ppt/slides/_rels/slide5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11.xml"/><Relationship Id="rId5" Type="http://schemas.openxmlformats.org/officeDocument/2006/relationships/image" Target="../media/image60.wmf"/><Relationship Id="rId4" Type="http://schemas.openxmlformats.org/officeDocument/2006/relationships/image" Target="../media/image59.jpeg"/></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11.xml"/><Relationship Id="rId5" Type="http://schemas.openxmlformats.org/officeDocument/2006/relationships/image" Target="../media/image61.wmf"/><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22.xml"/><Relationship Id="rId4" Type="http://schemas.openxmlformats.org/officeDocument/2006/relationships/image" Target="../media/image62.wmf"/></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11.xml"/><Relationship Id="rId4" Type="http://schemas.openxmlformats.org/officeDocument/2006/relationships/image" Target="../media/image62.wmf"/></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11.xml"/><Relationship Id="rId5" Type="http://schemas.openxmlformats.org/officeDocument/2006/relationships/hyperlink" Target="http://en.wikipedia.org/wiki/Jos%C3%A9_O%C2%B4Callaghan_Mart%C3%ADnez" TargetMode="External"/><Relationship Id="rId4" Type="http://schemas.openxmlformats.org/officeDocument/2006/relationships/image" Target="../media/image60.wmf"/></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33.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png"/><Relationship Id="rId1" Type="http://schemas.openxmlformats.org/officeDocument/2006/relationships/slideLayout" Target="../slideLayouts/slideLayout23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5.xml"/><Relationship Id="rId4" Type="http://schemas.openxmlformats.org/officeDocument/2006/relationships/image" Target="../media/image6.wmf"/></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44.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44.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44.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55.xml"/><Relationship Id="rId5" Type="http://schemas.openxmlformats.org/officeDocument/2006/relationships/image" Target="../media/image69.pn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55.xml"/><Relationship Id="rId5" Type="http://schemas.openxmlformats.org/officeDocument/2006/relationships/image" Target="../media/image6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55.xml"/><Relationship Id="rId5" Type="http://schemas.openxmlformats.org/officeDocument/2006/relationships/image" Target="../media/image69.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55.xml"/><Relationship Id="rId5" Type="http://schemas.openxmlformats.org/officeDocument/2006/relationships/image" Target="../media/image71.png"/><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24.jpeg"/><Relationship Id="rId1" Type="http://schemas.openxmlformats.org/officeDocument/2006/relationships/slideLayout" Target="../slideLayouts/slideLayout26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wmf"/></Relationships>
</file>

<file path=ppt/slides/_rels/slide6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77.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277.xml"/><Relationship Id="rId5" Type="http://schemas.openxmlformats.org/officeDocument/2006/relationships/image" Target="../media/image77.jpeg"/><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77.xml"/><Relationship Id="rId5" Type="http://schemas.openxmlformats.org/officeDocument/2006/relationships/image" Target="../media/image76.jpe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277.xml"/><Relationship Id="rId5" Type="http://schemas.openxmlformats.org/officeDocument/2006/relationships/image" Target="../media/image76.jpeg"/><Relationship Id="rId4" Type="http://schemas.openxmlformats.org/officeDocument/2006/relationships/image" Target="../media/image77.jpeg"/></Relationships>
</file>

<file path=ppt/slides/_rels/slide7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77.xml"/><Relationship Id="rId5" Type="http://schemas.openxmlformats.org/officeDocument/2006/relationships/image" Target="../media/image78.jpe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11.xml"/><Relationship Id="rId5" Type="http://schemas.openxmlformats.org/officeDocument/2006/relationships/image" Target="../media/image60.wmf"/><Relationship Id="rId4" Type="http://schemas.openxmlformats.org/officeDocument/2006/relationships/image" Target="../media/image59.jpeg"/></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4.xml"/><Relationship Id="rId1" Type="http://schemas.openxmlformats.org/officeDocument/2006/relationships/slideLayout" Target="../slideLayouts/slideLayout277.xml"/></Relationships>
</file>

<file path=ppt/slides/_rels/slide7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277.xml"/><Relationship Id="rId4" Type="http://schemas.openxmlformats.org/officeDocument/2006/relationships/image" Target="../media/image80.jpeg"/></Relationships>
</file>

<file path=ppt/slides/_rels/slide7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277.xml"/><Relationship Id="rId4" Type="http://schemas.openxmlformats.org/officeDocument/2006/relationships/image" Target="../media/image80.jpeg"/></Relationships>
</file>

<file path=ppt/slides/_rels/slide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277.xml"/><Relationship Id="rId4" Type="http://schemas.openxmlformats.org/officeDocument/2006/relationships/image" Target="../media/image80.jpeg"/></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277.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77.xml"/><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77.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5" Type="http://schemas.openxmlformats.org/officeDocument/2006/relationships/image" Target="../media/image82.wmf"/><Relationship Id="rId4" Type="http://schemas.openxmlformats.org/officeDocument/2006/relationships/image" Target="../media/image73.wmf"/></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82.wmf"/><Relationship Id="rId5" Type="http://schemas.openxmlformats.org/officeDocument/2006/relationships/image" Target="../media/image73.wm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873"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Isaiah 40</a:t>
            </a:r>
          </a:p>
        </p:txBody>
      </p:sp>
      <p:sp>
        <p:nvSpPr>
          <p:cNvPr id="79874" name="Rectangle 2"/>
          <p:cNvSpPr>
            <a:spLocks/>
          </p:cNvSpPr>
          <p:nvPr/>
        </p:nvSpPr>
        <p:spPr bwMode="auto">
          <a:xfrm>
            <a:off x="3082131" y="4699000"/>
            <a:ext cx="9105900" cy="2514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a:solidFill>
                  <a:srgbClr val="64110B"/>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7 </a:t>
            </a:r>
            <a:r>
              <a:rPr lang="en-US" altLang="en-US" sz="400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a:t>
            </a:r>
            <a:r>
              <a:rPr lang="en-US" altLang="en-US" sz="400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grass withers, the flower fades</a:t>
            </a:r>
            <a:r>
              <a:rPr lang="en-US" altLang="en-US" sz="400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When the breath of the LORD blows upon it; </a:t>
            </a:r>
          </a:p>
        </p:txBody>
      </p:sp>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089"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 Peter 1</a:t>
            </a:r>
          </a:p>
        </p:txBody>
      </p:sp>
      <p:sp>
        <p:nvSpPr>
          <p:cNvPr id="89090" name="Rectangle 2"/>
          <p:cNvSpPr>
            <a:spLocks/>
          </p:cNvSpPr>
          <p:nvPr/>
        </p:nvSpPr>
        <p:spPr bwMode="auto">
          <a:xfrm>
            <a:off x="2574131" y="4716054"/>
            <a:ext cx="11277600" cy="46482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9pPr>
          </a:lstStyle>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24 </a:t>
            </a:r>
            <a:r>
              <a:rPr lang="en-US" altLang="en-US" sz="3800" dirty="0" err="1">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For,“ALL</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FLESH IS LIKE GRASS,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AND ALL ITS GLORY LIKE THE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FLOWER OF GRASS. THE GRASS WITHERS, AND THE FLOWER FALLS OFF, 25 </a:t>
            </a:r>
            <a:r>
              <a:rPr lang="en-US" altLang="en-US" sz="38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BUT</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THE </a:t>
            </a:r>
            <a:r>
              <a:rPr lang="en-US" altLang="en-US" sz="3800" b="1" u="sng" dirty="0">
                <a:effectLst>
                  <a:outerShdw blurRad="38100" dist="38100" dir="2700000" algn="tl">
                    <a:srgbClr val="C0C0C0"/>
                  </a:outerShdw>
                </a:effectLst>
                <a:highlight>
                  <a:srgbClr val="FFFF00"/>
                </a:highligh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WORD OF THE LORD ENDURES FOREVER</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t>
            </a:r>
          </a:p>
        </p:txBody>
      </p:sp>
      <p:pic>
        <p:nvPicPr>
          <p:cNvPr id="890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113"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 Peter 1</a:t>
            </a:r>
          </a:p>
        </p:txBody>
      </p:sp>
      <p:sp>
        <p:nvSpPr>
          <p:cNvPr id="90114" name="Rectangle 2"/>
          <p:cNvSpPr>
            <a:spLocks/>
          </p:cNvSpPr>
          <p:nvPr/>
        </p:nvSpPr>
        <p:spPr bwMode="auto">
          <a:xfrm>
            <a:off x="2497931" y="4742180"/>
            <a:ext cx="11277600" cy="46482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9pPr>
          </a:lstStyle>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24 </a:t>
            </a:r>
            <a:r>
              <a:rPr lang="en-US" altLang="en-US" sz="3800" dirty="0" err="1">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For,“ALL</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FLESH IS LIKE GRASS,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AND ALL ITS GLORY LIKE THE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FLOWER OF GRASS. THE GRASS WITHERS, AND THE FLOWER FALLS OFF, 25 BUT THE </a:t>
            </a:r>
            <a:r>
              <a:rPr lang="en-US" altLang="en-US" sz="3800" dirty="0">
                <a:solidFill>
                  <a:srgbClr val="4A0205"/>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WORD OF THE LORD</a:t>
            </a:r>
            <a:r>
              <a:rPr lang="en-US" altLang="en-US" sz="3800" dirty="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3800" dirty="0">
                <a:effectLst>
                  <a:outerShdw blurRad="38100" dist="38100" dir="2700000" algn="tl">
                    <a:srgbClr val="C0C0C0"/>
                  </a:outerShdw>
                </a:effectLst>
                <a:highlight>
                  <a:srgbClr val="FFFF00"/>
                </a:highligh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ENDURES</a:t>
            </a:r>
            <a:r>
              <a:rPr lang="en-US" altLang="en-US" sz="3800" dirty="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3800" dirty="0">
                <a:solidFill>
                  <a:srgbClr val="4B0206"/>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FOREVER</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And this is </a:t>
            </a:r>
            <a:r>
              <a:rPr lang="en-US" altLang="en-US" sz="3800" dirty="0">
                <a:solidFill>
                  <a:srgbClr val="4A0205"/>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a:t>
            </a:r>
            <a:r>
              <a:rPr lang="en-US" altLang="en-US" sz="38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3800" dirty="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word</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which was </a:t>
            </a:r>
            <a:r>
              <a:rPr lang="en-US" altLang="en-US" sz="3800" dirty="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preached to you</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pic>
        <p:nvPicPr>
          <p:cNvPr id="901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022E2-3E4E-4762-93B0-DBEA5A822FE7}"/>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07468BEC-0794-4B20-BAF8-DE2ED228133A}"/>
              </a:ext>
            </a:extLst>
          </p:cNvPr>
          <p:cNvSpPr/>
          <p:nvPr/>
        </p:nvSpPr>
        <p:spPr>
          <a:xfrm>
            <a:off x="12990701" y="5280479"/>
            <a:ext cx="2181830" cy="689420"/>
          </a:xfrm>
          <a:prstGeom prst="rect">
            <a:avLst/>
          </a:prstGeom>
          <a:noFill/>
        </p:spPr>
        <p:txBody>
          <a:bodyPr wrap="square" lIns="97536" tIns="48768" rIns="97536" bIns="48768">
            <a:spAutoFit/>
          </a:bodyPr>
          <a:lstStyle/>
          <a:p>
            <a:pPr defTabSz="975345" fontAlgn="auto">
              <a:spcBef>
                <a:spcPts val="0"/>
              </a:spcBef>
              <a:spcAft>
                <a:spcPts val="0"/>
              </a:spcAft>
              <a:defRPr/>
            </a:pPr>
            <a:r>
              <a:rPr lang="en-US" sz="3840" b="1" spc="54" dirty="0">
                <a:ln w="0"/>
                <a:solidFill>
                  <a:srgbClr val="E7E6E6"/>
                </a:solidFill>
                <a:effectLst>
                  <a:innerShdw blurRad="63500" dist="50800" dir="13500000">
                    <a:srgbClr val="000000">
                      <a:alpha val="50000"/>
                    </a:srgbClr>
                  </a:innerShdw>
                </a:effectLst>
                <a:latin typeface="Calibri" panose="020F0502020204030204"/>
                <a:ea typeface="+mn-ea"/>
                <a:cs typeface="+mn-cs"/>
              </a:rPr>
              <a:t>9/18/22</a:t>
            </a:r>
          </a:p>
        </p:txBody>
      </p:sp>
      <p:pic>
        <p:nvPicPr>
          <p:cNvPr id="8" name="Picture 7" descr="Text&#10;&#10;Description automatically generated with medium confidence">
            <a:extLst>
              <a:ext uri="{FF2B5EF4-FFF2-40B4-BE49-F238E27FC236}">
                <a16:creationId xmlns:a16="http://schemas.microsoft.com/office/drawing/2014/main" id="{465B4CCE-A5B3-3EB0-776C-46819F09E60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0592" b="18520"/>
          <a:stretch/>
        </p:blipFill>
        <p:spPr>
          <a:xfrm>
            <a:off x="5983290" y="4944278"/>
            <a:ext cx="5373682" cy="1361823"/>
          </a:xfrm>
          <a:prstGeom prst="rect">
            <a:avLst/>
          </a:prstGeom>
        </p:spPr>
      </p:pic>
      <p:pic>
        <p:nvPicPr>
          <p:cNvPr id="3" name="Picture 2">
            <a:extLst>
              <a:ext uri="{FF2B5EF4-FFF2-40B4-BE49-F238E27FC236}">
                <a16:creationId xmlns:a16="http://schemas.microsoft.com/office/drawing/2014/main" id="{F0C25159-BF1A-EB02-44AA-9ECA693989E6}"/>
              </a:ext>
            </a:extLst>
          </p:cNvPr>
          <p:cNvPicPr>
            <a:picLocks noChangeAspect="1"/>
          </p:cNvPicPr>
          <p:nvPr/>
        </p:nvPicPr>
        <p:blipFill>
          <a:blip r:embed="rId4"/>
          <a:stretch>
            <a:fillRect/>
          </a:stretch>
        </p:blipFill>
        <p:spPr>
          <a:xfrm>
            <a:off x="27781" y="-1"/>
            <a:ext cx="17312482" cy="8741913"/>
          </a:xfrm>
          <a:prstGeom prst="rect">
            <a:avLst/>
          </a:prstGeom>
        </p:spPr>
      </p:pic>
      <p:sp>
        <p:nvSpPr>
          <p:cNvPr id="7" name="Content Placeholder 6">
            <a:extLst>
              <a:ext uri="{FF2B5EF4-FFF2-40B4-BE49-F238E27FC236}">
                <a16:creationId xmlns:a16="http://schemas.microsoft.com/office/drawing/2014/main" id="{261E3E38-69E5-8630-8236-32978CC5EDE9}"/>
              </a:ext>
            </a:extLst>
          </p:cNvPr>
          <p:cNvSpPr>
            <a:spLocks noGrp="1"/>
          </p:cNvSpPr>
          <p:nvPr>
            <p:ph idx="1"/>
          </p:nvPr>
        </p:nvSpPr>
        <p:spPr>
          <a:xfrm>
            <a:off x="5241131" y="2596444"/>
            <a:ext cx="10906989" cy="6188570"/>
          </a:xfrm>
        </p:spPr>
        <p:txBody>
          <a:bodyPr/>
          <a:lstStyle/>
          <a:p>
            <a:endParaRPr lang="en-US" dirty="0"/>
          </a:p>
        </p:txBody>
      </p:sp>
    </p:spTree>
    <p:extLst>
      <p:ext uri="{BB962C8B-B14F-4D97-AF65-F5344CB8AC3E}">
        <p14:creationId xmlns:p14="http://schemas.microsoft.com/office/powerpoint/2010/main" val="1648503475"/>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832" y="1231901"/>
            <a:ext cx="28209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2230" y="5943601"/>
            <a:ext cx="4224338" cy="18796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Rectangle 1">
            <a:extLst>
              <a:ext uri="{FF2B5EF4-FFF2-40B4-BE49-F238E27FC236}">
                <a16:creationId xmlns:a16="http://schemas.microsoft.com/office/drawing/2014/main" id="{8702EE09-1E29-EB74-D272-CD4100177909}"/>
              </a:ext>
            </a:extLst>
          </p:cNvPr>
          <p:cNvSpPr/>
          <p:nvPr/>
        </p:nvSpPr>
        <p:spPr>
          <a:xfrm>
            <a:off x="7477717" y="325121"/>
            <a:ext cx="6499921" cy="1313180"/>
          </a:xfrm>
          <a:prstGeom prst="rect">
            <a:avLst/>
          </a:prstGeom>
          <a:noFill/>
        </p:spPr>
        <p:txBody>
          <a:bodyPr wrap="none" lIns="130048" tIns="65024" rIns="130048" bIns="65024">
            <a:spAutoFit/>
          </a:bodyPr>
          <a:lstStyle/>
          <a:p>
            <a:pPr defTabSz="1300460" eaLnBrk="0" hangingPunct="0"/>
            <a:r>
              <a:rPr lang="en-US" sz="7680" dirty="0">
                <a:ln w="0"/>
                <a:solidFill>
                  <a:srgbClr val="000000"/>
                </a:solidFill>
                <a:effectLst>
                  <a:outerShdw blurRad="38100" dist="19050" dir="2700000" algn="tl" rotWithShape="0">
                    <a:srgbClr val="000000">
                      <a:alpha val="40000"/>
                    </a:srgbClr>
                  </a:outerShdw>
                </a:effectLst>
                <a:latin typeface="Times New Roman" pitchFamily="18" charset="0"/>
              </a:rPr>
              <a:t>Sunday June 18</a:t>
            </a:r>
          </a:p>
        </p:txBody>
      </p:sp>
      <p:sp>
        <p:nvSpPr>
          <p:cNvPr id="3" name="Rectangle 2">
            <a:extLst>
              <a:ext uri="{FF2B5EF4-FFF2-40B4-BE49-F238E27FC236}">
                <a16:creationId xmlns:a16="http://schemas.microsoft.com/office/drawing/2014/main" id="{B15705F3-A4E1-6B2B-612C-BEED7E1438DE}"/>
              </a:ext>
            </a:extLst>
          </p:cNvPr>
          <p:cNvSpPr/>
          <p:nvPr/>
        </p:nvSpPr>
        <p:spPr>
          <a:xfrm>
            <a:off x="8885492" y="1427014"/>
            <a:ext cx="3366051" cy="1006814"/>
          </a:xfrm>
          <a:prstGeom prst="rect">
            <a:avLst/>
          </a:prstGeom>
          <a:noFill/>
        </p:spPr>
        <p:txBody>
          <a:bodyPr wrap="none" lIns="130048" tIns="65024" rIns="130048" bIns="65024">
            <a:spAutoFit/>
          </a:bodyPr>
          <a:lstStyle/>
          <a:p>
            <a:pPr defTabSz="1300460" eaLnBrk="0" hangingPunct="0"/>
            <a:r>
              <a:rPr lang="en-US" sz="5689">
                <a:ln w="0"/>
                <a:solidFill>
                  <a:srgbClr val="000000"/>
                </a:solidFill>
                <a:effectLst>
                  <a:outerShdw blurRad="38100" dist="19050" dir="2700000" algn="tl" rotWithShape="0">
                    <a:srgbClr val="000000">
                      <a:alpha val="40000"/>
                    </a:srgbClr>
                  </a:outerShdw>
                </a:effectLst>
                <a:latin typeface="Times New Roman" pitchFamily="18" charset="0"/>
              </a:rPr>
              <a:t>10:45 </a:t>
            </a:r>
            <a:r>
              <a:rPr lang="en-US" sz="5689" dirty="0">
                <a:ln w="0"/>
                <a:solidFill>
                  <a:srgbClr val="000000"/>
                </a:solidFill>
                <a:effectLst>
                  <a:outerShdw blurRad="38100" dist="19050" dir="2700000" algn="tl" rotWithShape="0">
                    <a:srgbClr val="000000">
                      <a:alpha val="40000"/>
                    </a:srgbClr>
                  </a:outerShdw>
                </a:effectLst>
                <a:latin typeface="Times New Roman" pitchFamily="18" charset="0"/>
              </a:rPr>
              <a:t>a.m.</a:t>
            </a:r>
          </a:p>
        </p:txBody>
      </p:sp>
      <p:sp>
        <p:nvSpPr>
          <p:cNvPr id="4" name="Rectangle 3">
            <a:extLst>
              <a:ext uri="{FF2B5EF4-FFF2-40B4-BE49-F238E27FC236}">
                <a16:creationId xmlns:a16="http://schemas.microsoft.com/office/drawing/2014/main" id="{1E8F0892-1502-07D9-B651-A85E2EA3B275}"/>
              </a:ext>
            </a:extLst>
          </p:cNvPr>
          <p:cNvSpPr/>
          <p:nvPr/>
        </p:nvSpPr>
        <p:spPr>
          <a:xfrm>
            <a:off x="8540705" y="2280581"/>
            <a:ext cx="3709092" cy="919226"/>
          </a:xfrm>
          <a:prstGeom prst="rect">
            <a:avLst/>
          </a:prstGeom>
          <a:noFill/>
        </p:spPr>
        <p:txBody>
          <a:bodyPr wrap="none" lIns="130048" tIns="65024" rIns="130048" bIns="65024">
            <a:spAutoFit/>
          </a:bodyPr>
          <a:lstStyle/>
          <a:p>
            <a:pPr defTabSz="1300460" eaLnBrk="0" hangingPunct="0"/>
            <a:r>
              <a:rPr lang="en-US" sz="5120" dirty="0">
                <a:ln w="0"/>
                <a:solidFill>
                  <a:srgbClr val="000000"/>
                </a:solidFill>
                <a:effectLst>
                  <a:outerShdw blurRad="38100" dist="19050" dir="2700000" algn="tl" rotWithShape="0">
                    <a:srgbClr val="000000">
                      <a:alpha val="40000"/>
                    </a:srgbClr>
                  </a:outerShdw>
                </a:effectLst>
                <a:latin typeface="Times New Roman" pitchFamily="18" charset="0"/>
              </a:rPr>
              <a:t>Brent Hunter</a:t>
            </a:r>
          </a:p>
        </p:txBody>
      </p:sp>
      <p:sp>
        <p:nvSpPr>
          <p:cNvPr id="5" name="Rectangle 4">
            <a:extLst>
              <a:ext uri="{FF2B5EF4-FFF2-40B4-BE49-F238E27FC236}">
                <a16:creationId xmlns:a16="http://schemas.microsoft.com/office/drawing/2014/main" id="{592EA78E-C448-723D-F3A6-540C78FF1B97}"/>
              </a:ext>
            </a:extLst>
          </p:cNvPr>
          <p:cNvSpPr/>
          <p:nvPr/>
        </p:nvSpPr>
        <p:spPr>
          <a:xfrm>
            <a:off x="7095323" y="3642233"/>
            <a:ext cx="7319696" cy="1707134"/>
          </a:xfrm>
          <a:prstGeom prst="rect">
            <a:avLst/>
          </a:prstGeom>
          <a:noFill/>
        </p:spPr>
        <p:txBody>
          <a:bodyPr wrap="none" lIns="130048" tIns="65024" rIns="130048" bIns="65024">
            <a:spAutoFit/>
          </a:bodyPr>
          <a:lstStyle/>
          <a:p>
            <a:pPr defTabSz="1300460" eaLnBrk="0" hangingPunct="0"/>
            <a:r>
              <a:rPr lang="en-US" sz="5120" dirty="0">
                <a:ln w="0"/>
                <a:solidFill>
                  <a:srgbClr val="000000"/>
                </a:solidFill>
                <a:effectLst>
                  <a:outerShdw blurRad="38100" dist="19050" dir="2700000" algn="tl" rotWithShape="0">
                    <a:srgbClr val="000000">
                      <a:alpha val="40000"/>
                    </a:srgbClr>
                  </a:outerShdw>
                </a:effectLst>
                <a:latin typeface="Times New Roman" pitchFamily="18" charset="0"/>
              </a:rPr>
              <a:t>The Greatest Archaeology </a:t>
            </a:r>
          </a:p>
          <a:p>
            <a:pPr defTabSz="1300460" eaLnBrk="0" hangingPunct="0"/>
            <a:r>
              <a:rPr lang="en-US" sz="5120" dirty="0">
                <a:ln w="0"/>
                <a:solidFill>
                  <a:srgbClr val="000000"/>
                </a:solidFill>
                <a:effectLst>
                  <a:outerShdw blurRad="38100" dist="19050" dir="2700000" algn="tl" rotWithShape="0">
                    <a:srgbClr val="000000">
                      <a:alpha val="40000"/>
                    </a:srgbClr>
                  </a:outerShdw>
                </a:effectLst>
                <a:latin typeface="Times New Roman" pitchFamily="18" charset="0"/>
              </a:rPr>
              <a:t>Discovery of all Time!</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831" y="1231900"/>
            <a:ext cx="28209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45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2231" y="5943600"/>
            <a:ext cx="4224338" cy="18796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Rectangle 1">
            <a:extLst>
              <a:ext uri="{FF2B5EF4-FFF2-40B4-BE49-F238E27FC236}">
                <a16:creationId xmlns:a16="http://schemas.microsoft.com/office/drawing/2014/main" id="{83D6C879-DD98-8A7C-C2D8-3FFC2BEAE000}"/>
              </a:ext>
            </a:extLst>
          </p:cNvPr>
          <p:cNvSpPr/>
          <p:nvPr/>
        </p:nvSpPr>
        <p:spPr>
          <a:xfrm>
            <a:off x="9460831" y="217588"/>
            <a:ext cx="2514343" cy="1015663"/>
          </a:xfrm>
          <a:prstGeom prst="rect">
            <a:avLst/>
          </a:prstGeom>
          <a:noFill/>
        </p:spPr>
        <p:txBody>
          <a:bodyPr wrap="none" lIns="91440" tIns="45720" rIns="91440" bIns="45720">
            <a:spAutoFit/>
          </a:bodyPr>
          <a:lstStyle/>
          <a:p>
            <a:pPr algn="ctr"/>
            <a:r>
              <a:rPr lang="en-US" sz="6000" dirty="0">
                <a:ln w="0"/>
                <a:solidFill>
                  <a:schemeClr val="tx1"/>
                </a:solidFill>
                <a:effectLst>
                  <a:outerShdw blurRad="38100" dist="19050" dir="2700000" algn="tl" rotWithShape="0">
                    <a:schemeClr val="dk1">
                      <a:alpha val="40000"/>
                    </a:schemeClr>
                  </a:outerShdw>
                </a:effectLst>
                <a:highlight>
                  <a:srgbClr val="FFFF00"/>
                </a:highlight>
              </a:rPr>
              <a:t>THESIS:</a:t>
            </a:r>
          </a:p>
        </p:txBody>
      </p:sp>
      <p:sp>
        <p:nvSpPr>
          <p:cNvPr id="3" name="Rectangle 2">
            <a:extLst>
              <a:ext uri="{FF2B5EF4-FFF2-40B4-BE49-F238E27FC236}">
                <a16:creationId xmlns:a16="http://schemas.microsoft.com/office/drawing/2014/main" id="{EF372FB9-31EE-6580-FAC7-33A37F56FE12}"/>
              </a:ext>
            </a:extLst>
          </p:cNvPr>
          <p:cNvSpPr/>
          <p:nvPr/>
        </p:nvSpPr>
        <p:spPr>
          <a:xfrm>
            <a:off x="6965050" y="1444893"/>
            <a:ext cx="5972982" cy="1015663"/>
          </a:xfrm>
          <a:prstGeom prst="rect">
            <a:avLst/>
          </a:prstGeom>
          <a:noFill/>
        </p:spPr>
        <p:txBody>
          <a:bodyPr wrap="none" lIns="91440" tIns="45720" rIns="91440" bIns="45720">
            <a:spAutoFit/>
          </a:bodyPr>
          <a:lstStyle/>
          <a:p>
            <a:pPr marL="857250" indent="-857250">
              <a:buFont typeface="Arial" panose="020B0604020202020204" pitchFamily="34" charset="0"/>
              <a:buChar char="•"/>
            </a:pPr>
            <a:r>
              <a:rPr lang="en-US" sz="6000" dirty="0">
                <a:ln w="0"/>
                <a:solidFill>
                  <a:schemeClr val="tx1"/>
                </a:solidFill>
                <a:effectLst>
                  <a:outerShdw blurRad="38100" dist="19050" dir="2700000" algn="tl" rotWithShape="0">
                    <a:schemeClr val="dk1">
                      <a:alpha val="40000"/>
                    </a:schemeClr>
                  </a:outerShdw>
                </a:effectLst>
              </a:rPr>
              <a:t>THE DISCOVERY</a:t>
            </a:r>
          </a:p>
        </p:txBody>
      </p:sp>
      <p:sp>
        <p:nvSpPr>
          <p:cNvPr id="4" name="Rectangle 3">
            <a:extLst>
              <a:ext uri="{FF2B5EF4-FFF2-40B4-BE49-F238E27FC236}">
                <a16:creationId xmlns:a16="http://schemas.microsoft.com/office/drawing/2014/main" id="{B0C7EBD8-EF6A-3108-656C-CAAE6CFE64BC}"/>
              </a:ext>
            </a:extLst>
          </p:cNvPr>
          <p:cNvSpPr/>
          <p:nvPr/>
        </p:nvSpPr>
        <p:spPr>
          <a:xfrm>
            <a:off x="7069932" y="2519652"/>
            <a:ext cx="3752951" cy="1015663"/>
          </a:xfrm>
          <a:prstGeom prst="rect">
            <a:avLst/>
          </a:prstGeom>
          <a:noFill/>
        </p:spPr>
        <p:txBody>
          <a:bodyPr wrap="none" lIns="91440" tIns="45720" rIns="91440" bIns="45720">
            <a:spAutoFit/>
          </a:bodyPr>
          <a:lstStyle/>
          <a:p>
            <a:pPr marL="857250" indent="-857250">
              <a:buFont typeface="Arial" panose="020B0604020202020204" pitchFamily="34" charset="0"/>
              <a:buChar char="•"/>
            </a:pPr>
            <a:r>
              <a:rPr lang="en-US" sz="6000" dirty="0">
                <a:ln w="0"/>
                <a:solidFill>
                  <a:schemeClr val="tx1"/>
                </a:solidFill>
                <a:effectLst>
                  <a:outerShdw blurRad="38100" dist="19050" dir="2700000" algn="tl" rotWithShape="0">
                    <a:schemeClr val="dk1">
                      <a:alpha val="40000"/>
                    </a:schemeClr>
                  </a:outerShdw>
                </a:effectLst>
              </a:rPr>
              <a:t>THE SITE</a:t>
            </a:r>
          </a:p>
        </p:txBody>
      </p:sp>
      <p:sp>
        <p:nvSpPr>
          <p:cNvPr id="5" name="Rectangle 4">
            <a:extLst>
              <a:ext uri="{FF2B5EF4-FFF2-40B4-BE49-F238E27FC236}">
                <a16:creationId xmlns:a16="http://schemas.microsoft.com/office/drawing/2014/main" id="{16622ECB-D1D8-DAA8-74B2-ABB785F61855}"/>
              </a:ext>
            </a:extLst>
          </p:cNvPr>
          <p:cNvSpPr/>
          <p:nvPr/>
        </p:nvSpPr>
        <p:spPr>
          <a:xfrm>
            <a:off x="7032761" y="3564864"/>
            <a:ext cx="5837560" cy="1015663"/>
          </a:xfrm>
          <a:prstGeom prst="rect">
            <a:avLst/>
          </a:prstGeom>
          <a:noFill/>
        </p:spPr>
        <p:txBody>
          <a:bodyPr wrap="none" lIns="91440" tIns="45720" rIns="91440" bIns="45720">
            <a:spAutoFit/>
          </a:bodyPr>
          <a:lstStyle/>
          <a:p>
            <a:pPr marL="857250" indent="-857250">
              <a:buFont typeface="Arial" panose="020B0604020202020204" pitchFamily="34" charset="0"/>
              <a:buChar char="•"/>
            </a:pPr>
            <a:r>
              <a:rPr lang="en-US" sz="6000" dirty="0">
                <a:ln w="0"/>
                <a:solidFill>
                  <a:schemeClr val="tx1"/>
                </a:solidFill>
                <a:effectLst>
                  <a:outerShdw blurRad="38100" dist="19050" dir="2700000" algn="tl" rotWithShape="0">
                    <a:schemeClr val="dk1">
                      <a:alpha val="40000"/>
                    </a:schemeClr>
                  </a:outerShdw>
                </a:effectLst>
              </a:rPr>
              <a:t>THE CONTENTS</a:t>
            </a:r>
          </a:p>
        </p:txBody>
      </p:sp>
      <p:sp>
        <p:nvSpPr>
          <p:cNvPr id="6" name="Rectangle 5">
            <a:extLst>
              <a:ext uri="{FF2B5EF4-FFF2-40B4-BE49-F238E27FC236}">
                <a16:creationId xmlns:a16="http://schemas.microsoft.com/office/drawing/2014/main" id="{D4AF1BC7-013E-E4CF-B221-B214FB163F6C}"/>
              </a:ext>
            </a:extLst>
          </p:cNvPr>
          <p:cNvSpPr/>
          <p:nvPr/>
        </p:nvSpPr>
        <p:spPr>
          <a:xfrm>
            <a:off x="6917153" y="4610076"/>
            <a:ext cx="6865982" cy="1015663"/>
          </a:xfrm>
          <a:prstGeom prst="rect">
            <a:avLst/>
          </a:prstGeom>
          <a:noFill/>
        </p:spPr>
        <p:txBody>
          <a:bodyPr wrap="none" lIns="91440" tIns="45720" rIns="91440" bIns="45720">
            <a:spAutoFit/>
          </a:bodyPr>
          <a:lstStyle/>
          <a:p>
            <a:pPr marL="857250" indent="-857250">
              <a:buFont typeface="Arial" panose="020B0604020202020204" pitchFamily="34" charset="0"/>
              <a:buChar char="•"/>
            </a:pPr>
            <a:r>
              <a:rPr lang="en-US" sz="6000" dirty="0">
                <a:ln w="0"/>
                <a:solidFill>
                  <a:schemeClr val="tx1"/>
                </a:solidFill>
                <a:effectLst>
                  <a:outerShdw blurRad="38100" dist="19050" dir="2700000" algn="tl" rotWithShape="0">
                    <a:schemeClr val="dk1">
                      <a:alpha val="40000"/>
                    </a:schemeClr>
                  </a:outerShdw>
                </a:effectLst>
              </a:rPr>
              <a:t>THE SIGNIFICANCE</a:t>
            </a:r>
          </a:p>
        </p:txBody>
      </p:sp>
    </p:spTree>
    <p:extLst>
      <p:ext uri="{BB962C8B-B14F-4D97-AF65-F5344CB8AC3E}">
        <p14:creationId xmlns:p14="http://schemas.microsoft.com/office/powerpoint/2010/main" val="65202108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31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831" y="1231900"/>
            <a:ext cx="28209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31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081" y="3329903"/>
            <a:ext cx="4711700" cy="20955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3187" name="Rectangle 3"/>
          <p:cNvSpPr>
            <a:spLocks/>
          </p:cNvSpPr>
          <p:nvPr/>
        </p:nvSpPr>
        <p:spPr bwMode="auto">
          <a:xfrm>
            <a:off x="6879431" y="1740140"/>
            <a:ext cx="7747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pPr algn="ctr">
              <a:lnSpc>
                <a:spcPct val="56000"/>
              </a:lnSpc>
            </a:pPr>
            <a:r>
              <a:rPr lang="en-US" altLang="en-US" sz="8800" i="1" dirty="0">
                <a:solidFill>
                  <a:srgbClr val="1C0D09"/>
                </a:solidFill>
                <a:effectLst>
                  <a:outerShdw blurRad="38100" dist="38100" dir="2700000" algn="tl">
                    <a:srgbClr val="C0C0C0"/>
                  </a:outerShdw>
                </a:effectLst>
                <a:latin typeface="Hoefler Text" charset="0"/>
                <a:ea typeface="Hoefler Text" charset="0"/>
                <a:cs typeface="Hoefler Text" charset="0"/>
                <a:sym typeface="Hoefler Text" charset="0"/>
              </a:rPr>
              <a:t>Discovery Of </a:t>
            </a:r>
          </a:p>
        </p:txBody>
      </p:sp>
      <p:grpSp>
        <p:nvGrpSpPr>
          <p:cNvPr id="93191" name="Group 7"/>
          <p:cNvGrpSpPr>
            <a:grpSpLocks/>
          </p:cNvGrpSpPr>
          <p:nvPr/>
        </p:nvGrpSpPr>
        <p:grpSpPr bwMode="auto">
          <a:xfrm>
            <a:off x="2167731" y="5435296"/>
            <a:ext cx="13004800" cy="4080680"/>
            <a:chOff x="0" y="-48"/>
            <a:chExt cx="7155" cy="1656"/>
          </a:xfrm>
        </p:grpSpPr>
        <p:sp>
          <p:nvSpPr>
            <p:cNvPr id="93188" name="Rectangle 4"/>
            <p:cNvSpPr>
              <a:spLocks/>
            </p:cNvSpPr>
            <p:nvPr/>
          </p:nvSpPr>
          <p:spPr bwMode="auto">
            <a:xfrm>
              <a:off x="808" y="143"/>
              <a:ext cx="5544" cy="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9pPr>
            </a:lstStyle>
            <a:p>
              <a:pPr algn="ctr">
                <a:lnSpc>
                  <a:spcPct val="66000"/>
                </a:lnSpc>
              </a:pPr>
              <a:r>
                <a:rPr lang="en-US" altLang="en-US" sz="4800" b="1"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greatest manuscript discovery </a:t>
              </a:r>
            </a:p>
            <a:p>
              <a:pPr algn="ctr">
                <a:lnSpc>
                  <a:spcPct val="66000"/>
                </a:lnSpc>
              </a:pPr>
              <a:r>
                <a:rPr lang="en-US" altLang="en-US" sz="4800" b="1"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of all time”</a:t>
              </a:r>
            </a:p>
            <a:p>
              <a:pPr algn="ctr">
                <a:lnSpc>
                  <a:spcPct val="57000"/>
                </a:lnSpc>
              </a:pPr>
              <a:r>
                <a:rPr lang="en-US" altLang="en-US" sz="2400"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William Albright, Dean Of American Archeologists</a:t>
              </a:r>
            </a:p>
          </p:txBody>
        </p:sp>
        <p:pic>
          <p:nvPicPr>
            <p:cNvPr id="931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0" y="-48"/>
              <a:ext cx="1135" cy="1608"/>
            </a:xfrm>
            <a:prstGeom prst="rect">
              <a:avLst/>
            </a:prstGeom>
            <a:noFill/>
            <a:ln>
              <a:noFill/>
            </a:ln>
            <a:effectLst>
              <a:outerShdw blurRad="127000" dist="761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31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168" cy="1608"/>
            </a:xfrm>
            <a:prstGeom prst="rect">
              <a:avLst/>
            </a:prstGeom>
            <a:noFill/>
            <a:ln>
              <a:noFill/>
            </a:ln>
            <a:effectLst>
              <a:outerShdw blurRad="50800" dist="50800"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93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5234" name="Rectangle 2"/>
          <p:cNvSpPr>
            <a:spLocks/>
          </p:cNvSpPr>
          <p:nvPr/>
        </p:nvSpPr>
        <p:spPr bwMode="auto">
          <a:xfrm>
            <a:off x="5149617" y="2159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sp>
        <p:nvSpPr>
          <p:cNvPr id="95235" name="Rectangle 3"/>
          <p:cNvSpPr>
            <a:spLocks/>
          </p:cNvSpPr>
          <p:nvPr/>
        </p:nvSpPr>
        <p:spPr bwMode="auto">
          <a:xfrm>
            <a:off x="2688431" y="8204200"/>
            <a:ext cx="11950700" cy="1193800"/>
          </a:xfrm>
          <a:prstGeom prst="rect">
            <a:avLst/>
          </a:prstGeom>
          <a:noFill/>
          <a:ln>
            <a:noFill/>
          </a:ln>
          <a:effectLst>
            <a:outerShdw blurRad="381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solidFill>
                  <a:srgbClr val="FFFFFF"/>
                </a:solidFill>
                <a:latin typeface="Abadi MT Condensed Extra Bold" charset="0"/>
                <a:ea typeface="Abadi MT Condensed Extra Bold" charset="0"/>
                <a:cs typeface="Abadi MT Condensed Extra Bold" charset="0"/>
                <a:sym typeface="Abadi MT Condensed Extra Bold" charset="0"/>
              </a:rPr>
              <a:t>Bedouin Shepherds - 1947</a:t>
            </a:r>
          </a:p>
          <a:p>
            <a:pPr algn="ctr"/>
            <a:r>
              <a:rPr lang="en-US" altLang="en-US" sz="3600">
                <a:solidFill>
                  <a:srgbClr val="FFFFFF"/>
                </a:solidFill>
                <a:latin typeface="Abadi MT Condensed Extra Bold" charset="0"/>
                <a:ea typeface="Abadi MT Condensed Extra Bold" charset="0"/>
                <a:cs typeface="Abadi MT Condensed Extra Bold" charset="0"/>
                <a:sym typeface="Abadi MT Condensed Extra Bold" charset="0"/>
              </a:rPr>
              <a:t>Tending Goats</a:t>
            </a:r>
          </a:p>
        </p:txBody>
      </p:sp>
      <p:sp>
        <p:nvSpPr>
          <p:cNvPr id="95236" name="Rectangle 4"/>
          <p:cNvSpPr>
            <a:spLocks/>
          </p:cNvSpPr>
          <p:nvPr/>
        </p:nvSpPr>
        <p:spPr bwMode="auto">
          <a:xfrm>
            <a:off x="11065074" y="3034844"/>
            <a:ext cx="4200188" cy="430887"/>
          </a:xfrm>
          <a:prstGeom prst="rect">
            <a:avLst/>
          </a:prstGeom>
          <a:noFill/>
          <a:ln>
            <a:noFill/>
          </a:ln>
          <a:effectLst>
            <a:outerShdw blurRad="381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1">
            <a:spAutoFit/>
          </a:bodyPr>
          <a:lstStyle>
            <a:lvl1pPr marL="39688"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err="1">
                <a:solidFill>
                  <a:srgbClr val="FFFF00"/>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Juma'a</a:t>
            </a:r>
            <a:r>
              <a:rPr lang="en-US" altLang="en-US" sz="2800" dirty="0">
                <a:solidFill>
                  <a:srgbClr val="FFFF00"/>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 Abu-</a:t>
            </a:r>
            <a:r>
              <a:rPr lang="en-US" altLang="en-US" sz="2800" dirty="0" err="1">
                <a:solidFill>
                  <a:srgbClr val="FFFF00"/>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Hashaba</a:t>
            </a:r>
            <a:endParaRPr lang="en-US" altLang="en-US" sz="2800" dirty="0">
              <a:solidFill>
                <a:srgbClr val="FFFF00"/>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sp>
        <p:nvSpPr>
          <p:cNvPr id="95237" name="Rectangle 5"/>
          <p:cNvSpPr>
            <a:spLocks/>
          </p:cNvSpPr>
          <p:nvPr/>
        </p:nvSpPr>
        <p:spPr bwMode="auto">
          <a:xfrm>
            <a:off x="2129995" y="2781301"/>
            <a:ext cx="416588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nchorCtr="1">
            <a:spAutoFit/>
          </a:bodyPr>
          <a:lstStyle>
            <a:lvl1pPr marL="39688"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solidFill>
                  <a:srgbClr val="FFFF00"/>
                </a:solidFill>
                <a:effectLst>
                  <a:outerShdw blurRad="38100" dist="38100" dir="2700000" algn="tl">
                    <a:srgbClr val="C0C0C0"/>
                  </a:outerShdw>
                </a:effectLs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Muhammad edh-</a:t>
            </a:r>
            <a:r>
              <a:rPr lang="en-US" altLang="en-US" sz="2800" dirty="0" err="1">
                <a:solidFill>
                  <a:srgbClr val="FFFF00"/>
                </a:solidFill>
                <a:effectLst>
                  <a:outerShdw blurRad="38100" dist="38100" dir="2700000" algn="tl">
                    <a:srgbClr val="C0C0C0"/>
                  </a:outerShdw>
                </a:effectLs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Dhib</a:t>
            </a:r>
            <a:endParaRPr lang="en-US" altLang="en-US" sz="2800" dirty="0">
              <a:solidFill>
                <a:srgbClr val="FFFF00"/>
              </a:solidFill>
              <a:effectLst>
                <a:outerShdw blurRad="38100" dist="38100" dir="2700000" algn="tl">
                  <a:srgbClr val="C0C0C0"/>
                </a:outerShdw>
              </a:effectLs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pic>
        <p:nvPicPr>
          <p:cNvPr id="95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465" y="988061"/>
            <a:ext cx="4749800" cy="721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8306" name="Rectangle 2"/>
          <p:cNvSpPr>
            <a:spLocks/>
          </p:cNvSpPr>
          <p:nvPr/>
        </p:nvSpPr>
        <p:spPr bwMode="auto">
          <a:xfrm>
            <a:off x="5149617" y="2159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sp>
        <p:nvSpPr>
          <p:cNvPr id="98307" name="Rectangle 3"/>
          <p:cNvSpPr>
            <a:spLocks/>
          </p:cNvSpPr>
          <p:nvPr/>
        </p:nvSpPr>
        <p:spPr bwMode="auto">
          <a:xfrm>
            <a:off x="5241131" y="8343900"/>
            <a:ext cx="6883400" cy="11557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120000"/>
              </a:lnSpc>
            </a:pPr>
            <a:r>
              <a:rPr lang="en-US" altLang="en-US" sz="360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Cave 1</a:t>
            </a:r>
          </a:p>
          <a:p>
            <a:pPr algn="ctr">
              <a:lnSpc>
                <a:spcPct val="120000"/>
              </a:lnSpc>
            </a:pPr>
            <a:endParaRPr lang="en-US" altLang="en-US" sz="36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sp>
        <p:nvSpPr>
          <p:cNvPr id="98308" name="Rectangle 4"/>
          <p:cNvSpPr>
            <a:spLocks/>
          </p:cNvSpPr>
          <p:nvPr/>
        </p:nvSpPr>
        <p:spPr bwMode="auto">
          <a:xfrm>
            <a:off x="4695031" y="1003300"/>
            <a:ext cx="7937500" cy="6667500"/>
          </a:xfrm>
          <a:prstGeom prst="rect">
            <a:avLst/>
          </a:prstGeom>
          <a:noFill/>
          <a:ln w="63500" cap="flat">
            <a:solidFill>
              <a:schemeClr val="tx1">
                <a:alpha val="8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8309" name="Rectangle 5"/>
          <p:cNvSpPr>
            <a:spLocks/>
          </p:cNvSpPr>
          <p:nvPr/>
        </p:nvSpPr>
        <p:spPr bwMode="auto">
          <a:xfrm>
            <a:off x="4796631" y="1098550"/>
            <a:ext cx="7759700" cy="64770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831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831" y="1181100"/>
            <a:ext cx="7620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8311" name="Rectangle 7"/>
          <p:cNvSpPr>
            <a:spLocks/>
          </p:cNvSpPr>
          <p:nvPr/>
        </p:nvSpPr>
        <p:spPr bwMode="auto">
          <a:xfrm>
            <a:off x="7943623" y="4711701"/>
            <a:ext cx="4083504" cy="492443"/>
          </a:xfrm>
          <a:prstGeom prst="rect">
            <a:avLst/>
          </a:prstGeom>
          <a:noFill/>
          <a:ln>
            <a:noFill/>
          </a:ln>
          <a:effectLst>
            <a:outerShdw blurRad="63500" dist="38099"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200" dirty="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Muhammed al-</a:t>
            </a:r>
            <a:r>
              <a:rPr lang="en-US" altLang="en-US" sz="3200" dirty="0" err="1">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Asi</a:t>
            </a:r>
            <a:endParaRPr lang="en-US" altLang="en-US" sz="3200" dirty="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9830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9330" name="Rectangle 2"/>
          <p:cNvSpPr>
            <a:spLocks/>
          </p:cNvSpPr>
          <p:nvPr/>
        </p:nvSpPr>
        <p:spPr bwMode="auto">
          <a:xfrm>
            <a:off x="5774531" y="1054100"/>
            <a:ext cx="5499100" cy="69977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1" name="Rectangle 3"/>
          <p:cNvSpPr>
            <a:spLocks/>
          </p:cNvSpPr>
          <p:nvPr/>
        </p:nvSpPr>
        <p:spPr bwMode="auto">
          <a:xfrm>
            <a:off x="5672931" y="965200"/>
            <a:ext cx="5689600" cy="7200900"/>
          </a:xfrm>
          <a:prstGeom prst="rect">
            <a:avLst/>
          </a:prstGeom>
          <a:noFill/>
          <a:ln w="63500" cap="flat">
            <a:solidFill>
              <a:schemeClr val="tx1">
                <a:alpha val="8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9332" name="Rectangle 4"/>
          <p:cNvSpPr>
            <a:spLocks/>
          </p:cNvSpPr>
          <p:nvPr/>
        </p:nvSpPr>
        <p:spPr bwMode="auto">
          <a:xfrm>
            <a:off x="5149617" y="2159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pic>
        <p:nvPicPr>
          <p:cNvPr id="99333"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331" y="1143000"/>
            <a:ext cx="53848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9334" name="Rectangle 6"/>
          <p:cNvSpPr>
            <a:spLocks/>
          </p:cNvSpPr>
          <p:nvPr/>
        </p:nvSpPr>
        <p:spPr bwMode="auto">
          <a:xfrm>
            <a:off x="4568031" y="8407400"/>
            <a:ext cx="8191500" cy="9906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90000"/>
              </a:lnSpc>
            </a:pPr>
            <a:r>
              <a:rPr lang="en-US" altLang="en-US" sz="360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Threw a rock to find lost goat </a:t>
            </a:r>
          </a:p>
          <a:p>
            <a:pPr algn="ctr">
              <a:lnSpc>
                <a:spcPct val="90000"/>
              </a:lnSpc>
            </a:pPr>
            <a:r>
              <a:rPr lang="en-US" altLang="en-US" sz="360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Heard the sound of breaking pottery</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2402" name="Rectangle 2"/>
          <p:cNvSpPr>
            <a:spLocks/>
          </p:cNvSpPr>
          <p:nvPr/>
        </p:nvSpPr>
        <p:spPr bwMode="auto">
          <a:xfrm>
            <a:off x="5149617" y="3302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sp>
        <p:nvSpPr>
          <p:cNvPr id="102403" name="Rectangle 3"/>
          <p:cNvSpPr>
            <a:spLocks/>
          </p:cNvSpPr>
          <p:nvPr/>
        </p:nvSpPr>
        <p:spPr bwMode="auto">
          <a:xfrm>
            <a:off x="4847431" y="8902700"/>
            <a:ext cx="8013700" cy="10414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Found scroll jars with scrolls</a:t>
            </a:r>
          </a:p>
          <a:p>
            <a:pPr algn="ctr"/>
            <a:endParaRPr lang="en-US" altLang="en-US" sz="3600" dirty="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pic>
        <p:nvPicPr>
          <p:cNvPr id="1024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195" y="1054100"/>
            <a:ext cx="8169275" cy="7594600"/>
          </a:xfrm>
          <a:prstGeom prst="rect">
            <a:avLst/>
          </a:prstGeom>
          <a:noFill/>
          <a:ln>
            <a:noFill/>
          </a:ln>
          <a:effectLst>
            <a:outerShdw blurRad="381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897"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Isaiah 40</a:t>
            </a:r>
          </a:p>
        </p:txBody>
      </p:sp>
      <p:sp>
        <p:nvSpPr>
          <p:cNvPr id="80898" name="Rectangle 2"/>
          <p:cNvSpPr>
            <a:spLocks/>
          </p:cNvSpPr>
          <p:nvPr/>
        </p:nvSpPr>
        <p:spPr bwMode="auto">
          <a:xfrm>
            <a:off x="3082131" y="4699000"/>
            <a:ext cx="9105900" cy="330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dirty="0">
                <a:solidFill>
                  <a:srgbClr val="64110B"/>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7 </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grass withers, the flower fades</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When the breath of the LORD blows upon it; Surely the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people are as grass</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8 The grass withers, the flower fades, ... </a:t>
            </a:r>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3426" name="Rectangle 2"/>
          <p:cNvSpPr>
            <a:spLocks/>
          </p:cNvSpPr>
          <p:nvPr/>
        </p:nvSpPr>
        <p:spPr bwMode="auto">
          <a:xfrm>
            <a:off x="5149617" y="3302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8195" y="1054100"/>
            <a:ext cx="8169275" cy="7594600"/>
          </a:xfrm>
          <a:prstGeom prst="rect">
            <a:avLst/>
          </a:prstGeom>
          <a:noFill/>
          <a:ln>
            <a:noFill/>
          </a:ln>
          <a:effectLst>
            <a:outerShdw blurRad="38100" dist="380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03428" name="Rectangle 4"/>
          <p:cNvSpPr>
            <a:spLocks/>
          </p:cNvSpPr>
          <p:nvPr/>
        </p:nvSpPr>
        <p:spPr bwMode="auto">
          <a:xfrm>
            <a:off x="5711031" y="8686800"/>
            <a:ext cx="5638800" cy="10414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Saw 37 scroll jars</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Removed 7 </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4450" name="Rectangle 2"/>
          <p:cNvSpPr>
            <a:spLocks/>
          </p:cNvSpPr>
          <p:nvPr/>
        </p:nvSpPr>
        <p:spPr bwMode="auto">
          <a:xfrm>
            <a:off x="4568031" y="1295400"/>
            <a:ext cx="7823200" cy="68326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451" name="Rectangle 3"/>
          <p:cNvSpPr>
            <a:spLocks/>
          </p:cNvSpPr>
          <p:nvPr/>
        </p:nvSpPr>
        <p:spPr bwMode="auto">
          <a:xfrm>
            <a:off x="5060717" y="3683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sp>
        <p:nvSpPr>
          <p:cNvPr id="104452" name="Rectangle 4"/>
          <p:cNvSpPr>
            <a:spLocks/>
          </p:cNvSpPr>
          <p:nvPr/>
        </p:nvSpPr>
        <p:spPr bwMode="auto">
          <a:xfrm>
            <a:off x="4491831" y="1219200"/>
            <a:ext cx="7962900" cy="6997700"/>
          </a:xfrm>
          <a:prstGeom prst="rect">
            <a:avLst/>
          </a:prstGeom>
          <a:noFill/>
          <a:ln w="63500" cap="flat">
            <a:solidFill>
              <a:schemeClr val="tx1">
                <a:alpha val="77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4453" name="Rectangle 5"/>
          <p:cNvSpPr>
            <a:spLocks/>
          </p:cNvSpPr>
          <p:nvPr/>
        </p:nvSpPr>
        <p:spPr bwMode="auto">
          <a:xfrm>
            <a:off x="3171031" y="8470900"/>
            <a:ext cx="10998200" cy="10414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Kept scrolls in their tents for 2 years</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Decided to sell</a:t>
            </a:r>
          </a:p>
        </p:txBody>
      </p:sp>
      <p:pic>
        <p:nvPicPr>
          <p:cNvPr id="10445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781" y="1358900"/>
            <a:ext cx="77343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044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06498" name="Rectangle 2"/>
          <p:cNvSpPr>
            <a:spLocks/>
          </p:cNvSpPr>
          <p:nvPr/>
        </p:nvSpPr>
        <p:spPr bwMode="auto">
          <a:xfrm>
            <a:off x="5149617" y="3302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sp>
        <p:nvSpPr>
          <p:cNvPr id="106499" name="Rectangle 3"/>
          <p:cNvSpPr>
            <a:spLocks/>
          </p:cNvSpPr>
          <p:nvPr/>
        </p:nvSpPr>
        <p:spPr bwMode="auto">
          <a:xfrm>
            <a:off x="4148931" y="7975600"/>
            <a:ext cx="8763000" cy="15621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Sold to Khalil </a:t>
            </a:r>
            <a:r>
              <a:rPr lang="en-US" altLang="en-US" sz="3600" dirty="0" err="1">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Eskander</a:t>
            </a: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 </a:t>
            </a:r>
            <a:r>
              <a:rPr lang="en-US" altLang="en-US" sz="3600" dirty="0" err="1">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Kando</a:t>
            </a:r>
            <a:endPar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endParaRP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Bethlehem cobbler and antiquities dealer</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of the Syrian Orthodox Church</a:t>
            </a: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119" y="1536700"/>
            <a:ext cx="7531100"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06501" name="Rectangle 5"/>
          <p:cNvSpPr>
            <a:spLocks/>
          </p:cNvSpPr>
          <p:nvPr/>
        </p:nvSpPr>
        <p:spPr bwMode="auto">
          <a:xfrm>
            <a:off x="4796631" y="1549400"/>
            <a:ext cx="7442200" cy="61595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6502" name="Rectangle 6"/>
          <p:cNvSpPr>
            <a:spLocks/>
          </p:cNvSpPr>
          <p:nvPr/>
        </p:nvSpPr>
        <p:spPr bwMode="auto">
          <a:xfrm>
            <a:off x="4720431" y="1498600"/>
            <a:ext cx="7594600" cy="6286500"/>
          </a:xfrm>
          <a:prstGeom prst="rect">
            <a:avLst/>
          </a:prstGeom>
          <a:noFill/>
          <a:ln w="63500" cap="flat">
            <a:solidFill>
              <a:schemeClr val="tx1">
                <a:alpha val="77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6503" name="Rectangle 7"/>
          <p:cNvSpPr>
            <a:spLocks/>
          </p:cNvSpPr>
          <p:nvPr/>
        </p:nvSpPr>
        <p:spPr bwMode="auto">
          <a:xfrm>
            <a:off x="5596731" y="6210300"/>
            <a:ext cx="2425700" cy="990600"/>
          </a:xfrm>
          <a:prstGeom prst="rect">
            <a:avLst/>
          </a:prstGeom>
          <a:noFill/>
          <a:ln>
            <a:noFill/>
          </a:ln>
          <a:effectLst>
            <a:outerShdw blurRad="25400"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Kando’s</a:t>
            </a:r>
          </a:p>
          <a:p>
            <a:pPr algn="ctr"/>
            <a:r>
              <a:rPr lang="en-US" altLang="en-US" sz="180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antiquities shop 1950's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68208948" presetClass="entr" presetSubtype="-1190756023" fill="hold" grpId="0" nodeType="withEffect">
                                  <p:stCondLst>
                                    <p:cond delay="0"/>
                                  </p:stCondLst>
                                  <p:childTnLst>
                                    <p:set>
                                      <p:cBhvr>
                                        <p:cTn id="6" dur="1" fill="hold">
                                          <p:stCondLst>
                                            <p:cond delay="499"/>
                                          </p:stCondLst>
                                        </p:cTn>
                                        <p:tgtEl>
                                          <p:spTgt spid="1064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06499">
                                            <p:txEl>
                                              <p:pRg st="1" end="1"/>
                                            </p:txEl>
                                          </p:spTgt>
                                        </p:tgtEl>
                                        <p:attrNameLst>
                                          <p:attrName>style.visibility</p:attrName>
                                        </p:attrNameLst>
                                      </p:cBhvr>
                                      <p:to>
                                        <p:strVal val="visible"/>
                                      </p:to>
                                    </p:set>
                                  </p:childTnLst>
                                </p:cTn>
                              </p:par>
                              <p:par>
                                <p:cTn id="11" presetID="1568208948" presetClass="entr" presetSubtype="-1190756023" fill="hold" grpId="0" nodeType="withEffect">
                                  <p:stCondLst>
                                    <p:cond delay="0"/>
                                  </p:stCondLst>
                                  <p:childTnLst>
                                    <p:set>
                                      <p:cBhvr>
                                        <p:cTn id="12" dur="1" fill="hold">
                                          <p:stCondLst>
                                            <p:cond delay="499"/>
                                          </p:stCondLst>
                                        </p:cTn>
                                        <p:tgtEl>
                                          <p:spTgt spid="1064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1005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0594" name="Rectangle 2"/>
          <p:cNvSpPr>
            <a:spLocks/>
          </p:cNvSpPr>
          <p:nvPr/>
        </p:nvSpPr>
        <p:spPr bwMode="auto">
          <a:xfrm>
            <a:off x="5149617" y="3302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a:solidFill>
                  <a:srgbClr val="FFFF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grpSp>
        <p:nvGrpSpPr>
          <p:cNvPr id="110598" name="Group 6"/>
          <p:cNvGrpSpPr>
            <a:grpSpLocks/>
          </p:cNvGrpSpPr>
          <p:nvPr/>
        </p:nvGrpSpPr>
        <p:grpSpPr bwMode="auto">
          <a:xfrm>
            <a:off x="4656931" y="1333500"/>
            <a:ext cx="6223000" cy="7073900"/>
            <a:chOff x="0" y="0"/>
            <a:chExt cx="3920" cy="4456"/>
          </a:xfrm>
        </p:grpSpPr>
        <p:pic>
          <p:nvPicPr>
            <p:cNvPr id="110595"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 y="80"/>
              <a:ext cx="3776" cy="4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0596" name="Rectangle 4"/>
            <p:cNvSpPr>
              <a:spLocks/>
            </p:cNvSpPr>
            <p:nvPr/>
          </p:nvSpPr>
          <p:spPr bwMode="auto">
            <a:xfrm>
              <a:off x="36" y="36"/>
              <a:ext cx="3832" cy="4376"/>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0597" name="Rectangle 5"/>
            <p:cNvSpPr>
              <a:spLocks/>
            </p:cNvSpPr>
            <p:nvPr/>
          </p:nvSpPr>
          <p:spPr bwMode="auto">
            <a:xfrm>
              <a:off x="0" y="0"/>
              <a:ext cx="3920" cy="4456"/>
            </a:xfrm>
            <a:prstGeom prst="rect">
              <a:avLst/>
            </a:prstGeom>
            <a:noFill/>
            <a:ln w="63500" cap="flat">
              <a:solidFill>
                <a:schemeClr val="tx1">
                  <a:alpha val="77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0599" name="Rectangle 7"/>
          <p:cNvSpPr>
            <a:spLocks/>
          </p:cNvSpPr>
          <p:nvPr/>
        </p:nvSpPr>
        <p:spPr bwMode="auto">
          <a:xfrm>
            <a:off x="4885002" y="1485901"/>
            <a:ext cx="2273829" cy="98488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200" dirty="0">
                <a:solidFill>
                  <a:srgbClr val="FFFF00"/>
                </a:solidFill>
                <a:latin typeface="Abadi MT Condensed Extra Bold" charset="0"/>
                <a:ea typeface="Abadi MT Condensed Extra Bold" charset="0"/>
                <a:cs typeface="Abadi MT Condensed Extra Bold" charset="0"/>
                <a:sym typeface="Abadi MT Condensed Extra Bold" charset="0"/>
              </a:rPr>
              <a:t>Eleazar</a:t>
            </a:r>
          </a:p>
          <a:p>
            <a:pPr algn="ctr"/>
            <a:r>
              <a:rPr lang="en-US" altLang="en-US" sz="3200" dirty="0">
                <a:solidFill>
                  <a:srgbClr val="FFFF00"/>
                </a:solidFill>
                <a:latin typeface="Abadi MT Condensed Extra Bold" charset="0"/>
                <a:ea typeface="Abadi MT Condensed Extra Bold" charset="0"/>
                <a:cs typeface="Abadi MT Condensed Extra Bold" charset="0"/>
                <a:sym typeface="Abadi MT Condensed Extra Bold" charset="0"/>
              </a:rPr>
              <a:t>Sukenik</a:t>
            </a:r>
          </a:p>
        </p:txBody>
      </p:sp>
      <p:sp>
        <p:nvSpPr>
          <p:cNvPr id="110600" name="Rectangle 8"/>
          <p:cNvSpPr>
            <a:spLocks/>
          </p:cNvSpPr>
          <p:nvPr/>
        </p:nvSpPr>
        <p:spPr bwMode="auto">
          <a:xfrm>
            <a:off x="4869262" y="2317750"/>
            <a:ext cx="2293141"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200" dirty="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Hebrew University </a:t>
            </a:r>
          </a:p>
          <a:p>
            <a:pPr algn="ctr"/>
            <a:r>
              <a:rPr lang="en-US" altLang="en-US" sz="2200" dirty="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professor</a:t>
            </a:r>
          </a:p>
        </p:txBody>
      </p:sp>
      <p:grpSp>
        <p:nvGrpSpPr>
          <p:cNvPr id="110608" name="Group 16"/>
          <p:cNvGrpSpPr>
            <a:grpSpLocks/>
          </p:cNvGrpSpPr>
          <p:nvPr/>
        </p:nvGrpSpPr>
        <p:grpSpPr bwMode="auto">
          <a:xfrm>
            <a:off x="10752931" y="3809274"/>
            <a:ext cx="4318000" cy="4694238"/>
            <a:chOff x="0" y="0"/>
            <a:chExt cx="2720" cy="2957"/>
          </a:xfrm>
        </p:grpSpPr>
        <p:grpSp>
          <p:nvGrpSpPr>
            <p:cNvPr id="110605" name="Group 13"/>
            <p:cNvGrpSpPr>
              <a:grpSpLocks/>
            </p:cNvGrpSpPr>
            <p:nvPr/>
          </p:nvGrpSpPr>
          <p:grpSpPr bwMode="auto">
            <a:xfrm>
              <a:off x="369" y="504"/>
              <a:ext cx="1984" cy="2096"/>
              <a:chOff x="0" y="0"/>
              <a:chExt cx="1984" cy="2096"/>
            </a:xfrm>
          </p:grpSpPr>
          <p:grpSp>
            <p:nvGrpSpPr>
              <p:cNvPr id="110603" name="Group 11"/>
              <p:cNvGrpSpPr>
                <a:grpSpLocks/>
              </p:cNvGrpSpPr>
              <p:nvPr/>
            </p:nvGrpSpPr>
            <p:grpSpPr bwMode="auto">
              <a:xfrm>
                <a:off x="0" y="0"/>
                <a:ext cx="1984" cy="2096"/>
                <a:chOff x="0" y="0"/>
                <a:chExt cx="1984" cy="2096"/>
              </a:xfrm>
            </p:grpSpPr>
            <p:pic>
              <p:nvPicPr>
                <p:cNvPr id="110601"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952" cy="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0602" name="Rectangle 10"/>
                <p:cNvSpPr>
                  <a:spLocks/>
                </p:cNvSpPr>
                <p:nvPr/>
              </p:nvSpPr>
              <p:spPr bwMode="auto">
                <a:xfrm>
                  <a:off x="0" y="16"/>
                  <a:ext cx="1984" cy="2080"/>
                </a:xfrm>
                <a:prstGeom prst="rect">
                  <a:avLst/>
                </a:prstGeom>
                <a:noFill/>
                <a:ln w="57150" cap="flat">
                  <a:solidFill>
                    <a:srgbClr val="80620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110604" name="Rectangle 12"/>
              <p:cNvSpPr>
                <a:spLocks/>
              </p:cNvSpPr>
              <p:nvPr/>
            </p:nvSpPr>
            <p:spPr bwMode="auto">
              <a:xfrm>
                <a:off x="43" y="1752"/>
                <a:ext cx="463" cy="271"/>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400">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Yigael</a:t>
                </a:r>
              </a:p>
              <a:p>
                <a:pPr algn="ctr"/>
                <a:r>
                  <a:rPr lang="en-US" altLang="en-US" sz="1400">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Yadin</a:t>
                </a:r>
              </a:p>
            </p:txBody>
          </p:sp>
        </p:grpSp>
        <p:sp>
          <p:nvSpPr>
            <p:cNvPr id="110606" name="Rectangle 14"/>
            <p:cNvSpPr>
              <a:spLocks/>
            </p:cNvSpPr>
            <p:nvPr/>
          </p:nvSpPr>
          <p:spPr bwMode="auto">
            <a:xfrm>
              <a:off x="631" y="2608"/>
              <a:ext cx="1458"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err="1">
                  <a:solidFill>
                    <a:srgbClr val="FFFF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Yigael</a:t>
              </a:r>
              <a:r>
                <a:rPr lang="en-US" altLang="en-US" sz="3600" dirty="0">
                  <a:solidFill>
                    <a:srgbClr val="FFFF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 </a:t>
              </a:r>
              <a:r>
                <a:rPr lang="en-US" altLang="en-US" sz="3600" dirty="0" err="1">
                  <a:solidFill>
                    <a:srgbClr val="FFFF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Yadin</a:t>
              </a:r>
              <a:endParaRPr lang="en-US" altLang="en-US" sz="3600" dirty="0">
                <a:solidFill>
                  <a:srgbClr val="FFFF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endParaRPr>
            </a:p>
          </p:txBody>
        </p:sp>
        <p:sp>
          <p:nvSpPr>
            <p:cNvPr id="110607" name="Rectangle 15"/>
            <p:cNvSpPr>
              <a:spLocks/>
            </p:cNvSpPr>
            <p:nvPr/>
          </p:nvSpPr>
          <p:spPr bwMode="auto">
            <a:xfrm>
              <a:off x="0" y="0"/>
              <a:ext cx="2720" cy="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Father of Israeli archaeologist</a:t>
              </a:r>
            </a:p>
          </p:txBody>
        </p:sp>
      </p:grpSp>
      <p:sp>
        <p:nvSpPr>
          <p:cNvPr id="110609" name="Rectangle 17"/>
          <p:cNvSpPr>
            <a:spLocks/>
          </p:cNvSpPr>
          <p:nvPr/>
        </p:nvSpPr>
        <p:spPr bwMode="auto">
          <a:xfrm>
            <a:off x="4771231" y="3213100"/>
            <a:ext cx="2387600" cy="15621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Purchased 3 scrolls </a:t>
            </a:r>
          </a:p>
          <a:p>
            <a:pPr algn="ctr"/>
            <a:endParaRPr lang="en-US" altLang="en-US" sz="3600" dirty="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sp>
        <p:nvSpPr>
          <p:cNvPr id="110610" name="Rectangle 18"/>
          <p:cNvSpPr>
            <a:spLocks/>
          </p:cNvSpPr>
          <p:nvPr/>
        </p:nvSpPr>
        <p:spPr bwMode="auto">
          <a:xfrm>
            <a:off x="4695031" y="4622800"/>
            <a:ext cx="2651816" cy="369332"/>
          </a:xfrm>
          <a:prstGeom prst="rect">
            <a:avLst/>
          </a:prstGeom>
          <a:noFill/>
          <a:ln>
            <a:noFill/>
          </a:ln>
          <a:effectLst>
            <a:outerShdw blurRad="25400" dist="25399" dir="2700000" algn="ctr" rotWithShape="0">
              <a:srgbClr val="00000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400" dirty="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a:t>
            </a:r>
            <a:r>
              <a:rPr lang="en-US" altLang="en-US" sz="24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November 29, 1947)</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11060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106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264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331" y="1270000"/>
            <a:ext cx="88265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2643" name="Rectangle 3"/>
          <p:cNvSpPr>
            <a:spLocks/>
          </p:cNvSpPr>
          <p:nvPr/>
        </p:nvSpPr>
        <p:spPr bwMode="auto">
          <a:xfrm>
            <a:off x="4428331" y="1143000"/>
            <a:ext cx="9093200" cy="6781800"/>
          </a:xfrm>
          <a:prstGeom prst="rect">
            <a:avLst/>
          </a:prstGeom>
          <a:noFill/>
          <a:ln w="63500" cap="flat">
            <a:solidFill>
              <a:schemeClr val="tx1">
                <a:alpha val="77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44" name="Rectangle 4"/>
          <p:cNvSpPr>
            <a:spLocks/>
          </p:cNvSpPr>
          <p:nvPr/>
        </p:nvSpPr>
        <p:spPr bwMode="auto">
          <a:xfrm>
            <a:off x="4517231" y="1219200"/>
            <a:ext cx="8928100" cy="66167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2645" name="Rectangle 5"/>
          <p:cNvSpPr>
            <a:spLocks/>
          </p:cNvSpPr>
          <p:nvPr/>
        </p:nvSpPr>
        <p:spPr bwMode="auto">
          <a:xfrm>
            <a:off x="9200356" y="5321300"/>
            <a:ext cx="5791200" cy="163830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solidFill>
                  <a:srgbClr val="FFFF00"/>
                </a:solidFill>
                <a:effectLst>
                  <a:outerShdw blurRad="38100" dist="38100" dir="2700000" algn="tl">
                    <a:srgbClr val="C0C0C0"/>
                  </a:outerShdw>
                </a:effectLs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John Trevor</a:t>
            </a:r>
          </a:p>
          <a:p>
            <a:pPr algn="ctr"/>
            <a:r>
              <a:rPr lang="en-US" altLang="en-US" sz="3600" dirty="0">
                <a:solidFill>
                  <a:srgbClr val="FF00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of Albright Institute </a:t>
            </a:r>
          </a:p>
          <a:p>
            <a:pPr algn="ctr"/>
            <a:r>
              <a:rPr lang="en-US" altLang="en-US" sz="3600" dirty="0">
                <a:solidFill>
                  <a:srgbClr val="FF00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photographed</a:t>
            </a:r>
          </a:p>
          <a:p>
            <a:pPr algn="ctr"/>
            <a:r>
              <a:rPr lang="en-US" altLang="en-US" sz="3600" dirty="0">
                <a:solidFill>
                  <a:srgbClr val="FF00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1948</a:t>
            </a:r>
          </a:p>
        </p:txBody>
      </p:sp>
      <p:sp>
        <p:nvSpPr>
          <p:cNvPr id="112646" name="Rectangle 6"/>
          <p:cNvSpPr>
            <a:spLocks/>
          </p:cNvSpPr>
          <p:nvPr/>
        </p:nvSpPr>
        <p:spPr bwMode="auto">
          <a:xfrm>
            <a:off x="5781354" y="5346700"/>
            <a:ext cx="2165992" cy="1107996"/>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solidFill>
                  <a:srgbClr val="FF00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Purchased </a:t>
            </a:r>
          </a:p>
          <a:p>
            <a:pPr algn="ctr"/>
            <a:r>
              <a:rPr lang="en-US" altLang="en-US" sz="3600" dirty="0">
                <a:solidFill>
                  <a:srgbClr val="FF00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4 scrolls</a:t>
            </a:r>
          </a:p>
        </p:txBody>
      </p:sp>
      <p:sp>
        <p:nvSpPr>
          <p:cNvPr id="112647" name="Rectangle 7"/>
          <p:cNvSpPr>
            <a:spLocks/>
          </p:cNvSpPr>
          <p:nvPr/>
        </p:nvSpPr>
        <p:spPr bwMode="auto">
          <a:xfrm>
            <a:off x="5149617" y="3302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sp>
        <p:nvSpPr>
          <p:cNvPr id="112648" name="Rectangle 8"/>
          <p:cNvSpPr>
            <a:spLocks/>
          </p:cNvSpPr>
          <p:nvPr/>
        </p:nvSpPr>
        <p:spPr bwMode="auto">
          <a:xfrm>
            <a:off x="4669631" y="2298700"/>
            <a:ext cx="2514600" cy="1993900"/>
          </a:xfrm>
          <a:prstGeom prst="rect">
            <a:avLst/>
          </a:prstGeom>
          <a:noFill/>
          <a:ln>
            <a:noFill/>
          </a:ln>
          <a:effectLst>
            <a:outerShdw blurRad="12700" dist="12700"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600"/>
              </a:spcBef>
            </a:pPr>
            <a:r>
              <a:rPr lang="en-US" altLang="en-US" sz="2400" b="1" dirty="0">
                <a:latin typeface="Helvetica" panose="020B0604020202020204" pitchFamily="34" charset="0"/>
                <a:cs typeface="Helvetica" panose="020B0604020202020204" pitchFamily="34" charset="0"/>
                <a:sym typeface="Helvetica" panose="020B0604020202020204" pitchFamily="34" charset="0"/>
              </a:rPr>
              <a:t>Archbishop of the </a:t>
            </a:r>
            <a:r>
              <a:rPr lang="en-US" altLang="en-US" sz="2400" b="1" dirty="0" err="1">
                <a:latin typeface="Helvetica" panose="020B0604020202020204" pitchFamily="34" charset="0"/>
                <a:cs typeface="Helvetica" panose="020B0604020202020204" pitchFamily="34" charset="0"/>
                <a:sym typeface="Helvetica" panose="020B0604020202020204" pitchFamily="34" charset="0"/>
              </a:rPr>
              <a:t>Syriac</a:t>
            </a:r>
            <a:r>
              <a:rPr lang="en-US" altLang="en-US" sz="2400" b="1" dirty="0">
                <a:latin typeface="Helvetica" panose="020B0604020202020204" pitchFamily="34" charset="0"/>
                <a:cs typeface="Helvetica" panose="020B0604020202020204" pitchFamily="34" charset="0"/>
                <a:sym typeface="Helvetica" panose="020B0604020202020204" pitchFamily="34" charset="0"/>
              </a:rPr>
              <a:t> Orthodox Church of Antioch</a:t>
            </a:r>
          </a:p>
        </p:txBody>
      </p:sp>
      <p:sp>
        <p:nvSpPr>
          <p:cNvPr id="112649" name="Rectangle 9"/>
          <p:cNvSpPr>
            <a:spLocks/>
          </p:cNvSpPr>
          <p:nvPr/>
        </p:nvSpPr>
        <p:spPr bwMode="auto">
          <a:xfrm>
            <a:off x="4555332" y="1193800"/>
            <a:ext cx="25904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spcBef>
                <a:spcPts val="600"/>
              </a:spcBef>
            </a:pPr>
            <a:r>
              <a:rPr lang="en-US" altLang="en-US" sz="3600" b="1" dirty="0">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Mar Samuel</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4690" name="Rectangle 2"/>
          <p:cNvSpPr>
            <a:spLocks/>
          </p:cNvSpPr>
          <p:nvPr/>
        </p:nvSpPr>
        <p:spPr bwMode="auto">
          <a:xfrm>
            <a:off x="3110706" y="8051800"/>
            <a:ext cx="11125200" cy="15621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In 1954 Metropolitan Samuel offered his scrolls for sale.</a:t>
            </a:r>
          </a:p>
          <a:p>
            <a:pPr algn="ctr"/>
            <a:r>
              <a:rPr lang="en-US" altLang="en-US" sz="3600" dirty="0" err="1">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Yigael</a:t>
            </a: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 </a:t>
            </a:r>
            <a:r>
              <a:rPr lang="en-US" altLang="en-US" sz="3600" dirty="0" err="1">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Yadin</a:t>
            </a: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 saw the ad</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Purchased scrolls for Israel For $250,000</a:t>
            </a:r>
          </a:p>
        </p:txBody>
      </p:sp>
      <p:sp>
        <p:nvSpPr>
          <p:cNvPr id="114691" name="Rectangle 3"/>
          <p:cNvSpPr>
            <a:spLocks/>
          </p:cNvSpPr>
          <p:nvPr/>
        </p:nvSpPr>
        <p:spPr bwMode="auto">
          <a:xfrm>
            <a:off x="5149617" y="3302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pic>
        <p:nvPicPr>
          <p:cNvPr id="1146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731" y="1481139"/>
            <a:ext cx="9677400" cy="6389687"/>
          </a:xfrm>
          <a:prstGeom prst="rect">
            <a:avLst/>
          </a:prstGeom>
          <a:noFill/>
          <a:ln>
            <a:noFill/>
          </a:ln>
          <a:effectLst>
            <a:outerShdw blurRad="127000" dist="761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1469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146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uiExpand="1"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5714" name="Rectangle 2"/>
          <p:cNvSpPr>
            <a:spLocks/>
          </p:cNvSpPr>
          <p:nvPr/>
        </p:nvSpPr>
        <p:spPr bwMode="auto">
          <a:xfrm>
            <a:off x="5149617" y="330201"/>
            <a:ext cx="703944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Discovering the Dead Sea Scrolls</a:t>
            </a:r>
          </a:p>
        </p:txBody>
      </p:sp>
      <p:grpSp>
        <p:nvGrpSpPr>
          <p:cNvPr id="115723" name="Group 11"/>
          <p:cNvGrpSpPr>
            <a:grpSpLocks/>
          </p:cNvGrpSpPr>
          <p:nvPr/>
        </p:nvGrpSpPr>
        <p:grpSpPr bwMode="auto">
          <a:xfrm>
            <a:off x="4898231" y="1206501"/>
            <a:ext cx="8631238" cy="8334375"/>
            <a:chOff x="0" y="0"/>
            <a:chExt cx="5437" cy="5250"/>
          </a:xfrm>
        </p:grpSpPr>
        <p:pic>
          <p:nvPicPr>
            <p:cNvPr id="115715"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 y="96"/>
              <a:ext cx="4584" cy="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5716" name="Rectangle 4"/>
            <p:cNvSpPr>
              <a:spLocks/>
            </p:cNvSpPr>
            <p:nvPr/>
          </p:nvSpPr>
          <p:spPr bwMode="auto">
            <a:xfrm>
              <a:off x="40" y="48"/>
              <a:ext cx="4632" cy="428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5717" name="Rectangle 5"/>
            <p:cNvSpPr>
              <a:spLocks/>
            </p:cNvSpPr>
            <p:nvPr/>
          </p:nvSpPr>
          <p:spPr bwMode="auto">
            <a:xfrm>
              <a:off x="2280" y="2328"/>
              <a:ext cx="2224" cy="1640"/>
            </a:xfrm>
            <a:prstGeom prst="rect">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5718" name="Rectangle 6"/>
            <p:cNvSpPr>
              <a:spLocks/>
            </p:cNvSpPr>
            <p:nvPr/>
          </p:nvSpPr>
          <p:spPr bwMode="auto">
            <a:xfrm>
              <a:off x="0" y="0"/>
              <a:ext cx="4736" cy="4384"/>
            </a:xfrm>
            <a:prstGeom prst="rect">
              <a:avLst/>
            </a:prstGeom>
            <a:noFill/>
            <a:ln w="63500" cap="flat">
              <a:solidFill>
                <a:schemeClr val="tx1">
                  <a:alpha val="77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5719" name="Rectangle 7"/>
            <p:cNvSpPr>
              <a:spLocks/>
            </p:cNvSpPr>
            <p:nvPr/>
          </p:nvSpPr>
          <p:spPr bwMode="auto">
            <a:xfrm>
              <a:off x="2044" y="472"/>
              <a:ext cx="2704" cy="31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200" dirty="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Shrine of the Book</a:t>
              </a:r>
            </a:p>
          </p:txBody>
        </p:sp>
        <p:sp>
          <p:nvSpPr>
            <p:cNvPr id="115720" name="Rectangle 8"/>
            <p:cNvSpPr>
              <a:spLocks/>
            </p:cNvSpPr>
            <p:nvPr/>
          </p:nvSpPr>
          <p:spPr bwMode="auto">
            <a:xfrm>
              <a:off x="1355" y="744"/>
              <a:ext cx="4082" cy="271"/>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solidFill>
                    <a:srgbClr val="FFE131"/>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Museum of the Dead Sea Scrolls</a:t>
              </a:r>
            </a:p>
          </p:txBody>
        </p:sp>
        <p:pic>
          <p:nvPicPr>
            <p:cNvPr id="115721"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2" y="2360"/>
              <a:ext cx="2176" cy="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chemeClr val="tx1"/>
                  </a:solidFill>
                  <a:miter lim="800000"/>
                  <a:headEnd/>
                  <a:tailEnd/>
                </a14:hiddenLine>
              </a:ext>
            </a:extLst>
          </p:spPr>
        </p:pic>
        <p:sp>
          <p:nvSpPr>
            <p:cNvPr id="115722" name="Rectangle 10"/>
            <p:cNvSpPr>
              <a:spLocks/>
            </p:cNvSpPr>
            <p:nvPr/>
          </p:nvSpPr>
          <p:spPr bwMode="auto">
            <a:xfrm>
              <a:off x="1028" y="4552"/>
              <a:ext cx="2709"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100’s more found</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Exhibited in Jerusalem</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67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831" y="1231900"/>
            <a:ext cx="28209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731" y="3429000"/>
            <a:ext cx="4711700" cy="20955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6739" name="Rectangle 3"/>
          <p:cNvSpPr>
            <a:spLocks/>
          </p:cNvSpPr>
          <p:nvPr/>
        </p:nvSpPr>
        <p:spPr bwMode="auto">
          <a:xfrm>
            <a:off x="6879431" y="1079500"/>
            <a:ext cx="7747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pPr algn="ctr">
              <a:lnSpc>
                <a:spcPct val="56000"/>
              </a:lnSpc>
            </a:pPr>
            <a:r>
              <a:rPr lang="en-US" altLang="en-US" sz="8800" i="1">
                <a:solidFill>
                  <a:srgbClr val="1C0D09"/>
                </a:solidFill>
                <a:effectLst>
                  <a:outerShdw blurRad="38100" dist="38100" dir="2700000" algn="tl">
                    <a:srgbClr val="C0C0C0"/>
                  </a:outerShdw>
                </a:effectLst>
                <a:latin typeface="Hoefler Text" charset="0"/>
                <a:ea typeface="Hoefler Text" charset="0"/>
                <a:cs typeface="Hoefler Text" charset="0"/>
                <a:sym typeface="Hoefler Text" charset="0"/>
              </a:rPr>
              <a:t>Site Of </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763" name="Group 3"/>
          <p:cNvGrpSpPr>
            <a:grpSpLocks/>
          </p:cNvGrpSpPr>
          <p:nvPr/>
        </p:nvGrpSpPr>
        <p:grpSpPr bwMode="auto">
          <a:xfrm>
            <a:off x="2167731" y="0"/>
            <a:ext cx="13004800" cy="9753600"/>
            <a:chOff x="0" y="0"/>
            <a:chExt cx="8192" cy="6144"/>
          </a:xfrm>
        </p:grpSpPr>
        <p:pic>
          <p:nvPicPr>
            <p:cNvPr id="11776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1776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 y="1080"/>
              <a:ext cx="409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
        <p:nvSpPr>
          <p:cNvPr id="117764" name="Text Box 4"/>
          <p:cNvSpPr txBox="1">
            <a:spLocks noChangeArrowheads="1"/>
          </p:cNvSpPr>
          <p:nvPr/>
        </p:nvSpPr>
        <p:spPr bwMode="auto">
          <a:xfrm>
            <a:off x="12657931" y="8890000"/>
            <a:ext cx="3683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fld id="{6F351903-A605-4F3C-8043-22AAF000CD52}" type="slidenum">
              <a:rPr lang="en-US" altLang="en-US" sz="1800">
                <a:latin typeface="Web Hebrew AD" charset="0"/>
                <a:ea typeface="Web Hebrew AD" charset="0"/>
                <a:cs typeface="Web Hebrew AD" charset="0"/>
                <a:sym typeface="Web Hebrew AD" charset="0"/>
              </a:rPr>
              <a:pPr algn="ctr"/>
              <a:t>28</a:t>
            </a:fld>
            <a:endParaRPr lang="en-US" altLang="en-US" sz="1800">
              <a:latin typeface="Web Hebrew AD" charset="0"/>
              <a:ea typeface="Web Hebrew AD" charset="0"/>
              <a:cs typeface="Web Hebrew AD" charset="0"/>
              <a:sym typeface="Web Hebrew AD" charset="0"/>
            </a:endParaRPr>
          </a:p>
        </p:txBody>
      </p:sp>
      <p:grpSp>
        <p:nvGrpSpPr>
          <p:cNvPr id="117768" name="Group 8"/>
          <p:cNvGrpSpPr>
            <a:grpSpLocks/>
          </p:cNvGrpSpPr>
          <p:nvPr/>
        </p:nvGrpSpPr>
        <p:grpSpPr bwMode="auto">
          <a:xfrm>
            <a:off x="2167731" y="0"/>
            <a:ext cx="13004800" cy="9753600"/>
            <a:chOff x="0" y="0"/>
            <a:chExt cx="8192" cy="6144"/>
          </a:xfrm>
        </p:grpSpPr>
        <p:pic>
          <p:nvPicPr>
            <p:cNvPr id="117765"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7766" name="Rectangle 6"/>
            <p:cNvSpPr>
              <a:spLocks/>
            </p:cNvSpPr>
            <p:nvPr/>
          </p:nvSpPr>
          <p:spPr bwMode="auto">
            <a:xfrm>
              <a:off x="1229" y="208"/>
              <a:ext cx="5664" cy="52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Site of the Dead Sea Scrolls</a:t>
              </a:r>
            </a:p>
          </p:txBody>
        </p:sp>
        <p:sp>
          <p:nvSpPr>
            <p:cNvPr id="117767" name="Rectangle 7"/>
            <p:cNvSpPr>
              <a:spLocks/>
            </p:cNvSpPr>
            <p:nvPr/>
          </p:nvSpPr>
          <p:spPr bwMode="auto">
            <a:xfrm>
              <a:off x="208" y="952"/>
              <a:ext cx="792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400">
                  <a:latin typeface="Web Hebrew AD" charset="0"/>
                  <a:ea typeface="Web Hebrew AD" charset="0"/>
                  <a:cs typeface="Web Hebrew AD" charset="0"/>
                  <a:sym typeface="Web Hebrew AD" charset="0"/>
                </a:rPr>
                <a:t>Locating the Dead Sea Caves and Community</a:t>
              </a:r>
            </a:p>
          </p:txBody>
        </p:sp>
      </p:grpSp>
      <p:sp>
        <p:nvSpPr>
          <p:cNvPr id="117769" name="Rectangle 9"/>
          <p:cNvSpPr>
            <a:spLocks/>
          </p:cNvSpPr>
          <p:nvPr/>
        </p:nvSpPr>
        <p:spPr bwMode="auto">
          <a:xfrm>
            <a:off x="3361531" y="2516189"/>
            <a:ext cx="10731500" cy="6911975"/>
          </a:xfrm>
          <a:prstGeom prst="rect">
            <a:avLst/>
          </a:prstGeom>
          <a:blipFill dpi="0" rotWithShape="0">
            <a:blip r:embed="rId6"/>
            <a:srcRect/>
            <a:stretch>
              <a:fillRect/>
            </a:stretch>
          </a:blipFill>
          <a:ln w="57150" cap="flat">
            <a:solidFill>
              <a:srgbClr val="80620C"/>
            </a:solidFill>
            <a:prstDash val="solid"/>
            <a:miter lim="800000"/>
            <a:headEnd type="none" w="med" len="med"/>
            <a:tailEnd type="none" w="med" len="med"/>
          </a:ln>
        </p:spPr>
        <p:txBody>
          <a:bodyPr lIns="0" tIns="0" rIns="0" bIns="0"/>
          <a:lstStyle/>
          <a:p>
            <a:endParaRPr lang="en-US"/>
          </a:p>
        </p:txBody>
      </p:sp>
      <p:sp>
        <p:nvSpPr>
          <p:cNvPr id="117770" name="Rectangle 10"/>
          <p:cNvSpPr>
            <a:spLocks/>
          </p:cNvSpPr>
          <p:nvPr/>
        </p:nvSpPr>
        <p:spPr bwMode="auto">
          <a:xfrm>
            <a:off x="5558631" y="6375400"/>
            <a:ext cx="558800" cy="431800"/>
          </a:xfrm>
          <a:prstGeom prst="rect">
            <a:avLst/>
          </a:prstGeom>
          <a:noFill/>
          <a:ln w="5715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1" name="Group 3"/>
          <p:cNvGrpSpPr>
            <a:grpSpLocks/>
          </p:cNvGrpSpPr>
          <p:nvPr/>
        </p:nvGrpSpPr>
        <p:grpSpPr bwMode="auto">
          <a:xfrm>
            <a:off x="2167731" y="0"/>
            <a:ext cx="13004800" cy="9753600"/>
            <a:chOff x="0" y="0"/>
            <a:chExt cx="8192" cy="6144"/>
          </a:xfrm>
        </p:grpSpPr>
        <p:pic>
          <p:nvPicPr>
            <p:cNvPr id="11980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1981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 y="1080"/>
              <a:ext cx="409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
        <p:nvSpPr>
          <p:cNvPr id="119812" name="Text Box 4"/>
          <p:cNvSpPr txBox="1">
            <a:spLocks noChangeArrowheads="1"/>
          </p:cNvSpPr>
          <p:nvPr/>
        </p:nvSpPr>
        <p:spPr bwMode="auto">
          <a:xfrm>
            <a:off x="12657931" y="8890000"/>
            <a:ext cx="3683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fld id="{021EF3B7-0A24-465E-9747-6BBA451EFE0D}" type="slidenum">
              <a:rPr lang="en-US" altLang="en-US" sz="1800">
                <a:latin typeface="Web Hebrew AD" charset="0"/>
                <a:ea typeface="Web Hebrew AD" charset="0"/>
                <a:cs typeface="Web Hebrew AD" charset="0"/>
                <a:sym typeface="Web Hebrew AD" charset="0"/>
              </a:rPr>
              <a:pPr algn="ctr"/>
              <a:t>29</a:t>
            </a:fld>
            <a:endParaRPr lang="en-US" altLang="en-US" sz="1800">
              <a:latin typeface="Web Hebrew AD" charset="0"/>
              <a:ea typeface="Web Hebrew AD" charset="0"/>
              <a:cs typeface="Web Hebrew AD" charset="0"/>
              <a:sym typeface="Web Hebrew AD" charset="0"/>
            </a:endParaRPr>
          </a:p>
        </p:txBody>
      </p:sp>
      <p:grpSp>
        <p:nvGrpSpPr>
          <p:cNvPr id="119816" name="Group 8"/>
          <p:cNvGrpSpPr>
            <a:grpSpLocks/>
          </p:cNvGrpSpPr>
          <p:nvPr/>
        </p:nvGrpSpPr>
        <p:grpSpPr bwMode="auto">
          <a:xfrm>
            <a:off x="2167731" y="0"/>
            <a:ext cx="13601700" cy="9753600"/>
            <a:chOff x="0" y="0"/>
            <a:chExt cx="8568" cy="6144"/>
          </a:xfrm>
        </p:grpSpPr>
        <p:pic>
          <p:nvPicPr>
            <p:cNvPr id="119813"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19814" name="Rectangle 6"/>
            <p:cNvSpPr>
              <a:spLocks/>
            </p:cNvSpPr>
            <p:nvPr/>
          </p:nvSpPr>
          <p:spPr bwMode="auto">
            <a:xfrm>
              <a:off x="1229" y="208"/>
              <a:ext cx="5664" cy="52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Site of the Dead Sea Scrolls</a:t>
              </a:r>
            </a:p>
          </p:txBody>
        </p:sp>
        <p:sp>
          <p:nvSpPr>
            <p:cNvPr id="119815" name="Rectangle 7"/>
            <p:cNvSpPr>
              <a:spLocks/>
            </p:cNvSpPr>
            <p:nvPr/>
          </p:nvSpPr>
          <p:spPr bwMode="auto">
            <a:xfrm>
              <a:off x="640" y="844"/>
              <a:ext cx="7928"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400" dirty="0">
                  <a:latin typeface="Web Hebrew AD" charset="0"/>
                  <a:ea typeface="Web Hebrew AD" charset="0"/>
                  <a:cs typeface="Web Hebrew AD" charset="0"/>
                  <a:sym typeface="Web Hebrew AD" charset="0"/>
                </a:rPr>
                <a:t>Locating the Dead Sea Caves and Community</a:t>
              </a:r>
            </a:p>
          </p:txBody>
        </p:sp>
      </p:grpSp>
      <p:pic>
        <p:nvPicPr>
          <p:cNvPr id="11981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4731" y="1886866"/>
            <a:ext cx="9906000" cy="768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
        <p:nvSpPr>
          <p:cNvPr id="119818" name="Rectangle 10"/>
          <p:cNvSpPr>
            <a:spLocks/>
          </p:cNvSpPr>
          <p:nvPr/>
        </p:nvSpPr>
        <p:spPr bwMode="auto">
          <a:xfrm>
            <a:off x="9355931" y="5229225"/>
            <a:ext cx="1220788" cy="679450"/>
          </a:xfrm>
          <a:prstGeom prst="rect">
            <a:avLst/>
          </a:prstGeom>
          <a:noFill/>
          <a:ln w="57150" cap="flat">
            <a:solidFill>
              <a:srgbClr val="FF00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21"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Isaiah 40</a:t>
            </a:r>
          </a:p>
        </p:txBody>
      </p:sp>
      <p:sp>
        <p:nvSpPr>
          <p:cNvPr id="81922" name="Rectangle 2"/>
          <p:cNvSpPr>
            <a:spLocks/>
          </p:cNvSpPr>
          <p:nvPr/>
        </p:nvSpPr>
        <p:spPr bwMode="auto">
          <a:xfrm>
            <a:off x="3082131" y="4699000"/>
            <a:ext cx="9105900" cy="330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dirty="0">
                <a:solidFill>
                  <a:srgbClr val="64110B"/>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7 </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grass withers, the flower fades</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When the breath of the LORD blows upon it; Surely the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people are as grass</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8 The grass withers, the flower fades, </a:t>
            </a:r>
            <a:r>
              <a:rPr lang="en-US" altLang="en-US" sz="4000" dirty="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But</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859" name="Group 3"/>
          <p:cNvGrpSpPr>
            <a:grpSpLocks/>
          </p:cNvGrpSpPr>
          <p:nvPr/>
        </p:nvGrpSpPr>
        <p:grpSpPr bwMode="auto">
          <a:xfrm>
            <a:off x="2167731" y="0"/>
            <a:ext cx="13004800" cy="9753600"/>
            <a:chOff x="0" y="0"/>
            <a:chExt cx="8192" cy="6144"/>
          </a:xfrm>
        </p:grpSpPr>
        <p:pic>
          <p:nvPicPr>
            <p:cNvPr id="12185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pic>
          <p:nvPicPr>
            <p:cNvPr id="121858"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2" y="1080"/>
              <a:ext cx="4096"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sp>
        <p:nvSpPr>
          <p:cNvPr id="121860" name="Text Box 4"/>
          <p:cNvSpPr txBox="1">
            <a:spLocks noChangeArrowheads="1"/>
          </p:cNvSpPr>
          <p:nvPr/>
        </p:nvSpPr>
        <p:spPr bwMode="auto">
          <a:xfrm>
            <a:off x="12657931" y="8890000"/>
            <a:ext cx="368300" cy="35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fld id="{14125A65-447F-44CB-B00A-21B4054674F4}" type="slidenum">
              <a:rPr lang="en-US" altLang="en-US" sz="1800">
                <a:latin typeface="Web Hebrew AD" charset="0"/>
                <a:ea typeface="Web Hebrew AD" charset="0"/>
                <a:cs typeface="Web Hebrew AD" charset="0"/>
                <a:sym typeface="Web Hebrew AD" charset="0"/>
              </a:rPr>
              <a:pPr algn="ctr"/>
              <a:t>30</a:t>
            </a:fld>
            <a:endParaRPr lang="en-US" altLang="en-US" sz="1800">
              <a:latin typeface="Web Hebrew AD" charset="0"/>
              <a:ea typeface="Web Hebrew AD" charset="0"/>
              <a:cs typeface="Web Hebrew AD" charset="0"/>
              <a:sym typeface="Web Hebrew AD" charset="0"/>
            </a:endParaRPr>
          </a:p>
        </p:txBody>
      </p:sp>
      <p:grpSp>
        <p:nvGrpSpPr>
          <p:cNvPr id="121864" name="Group 8"/>
          <p:cNvGrpSpPr>
            <a:grpSpLocks/>
          </p:cNvGrpSpPr>
          <p:nvPr/>
        </p:nvGrpSpPr>
        <p:grpSpPr bwMode="auto">
          <a:xfrm>
            <a:off x="0" y="0"/>
            <a:ext cx="17227284" cy="9753600"/>
            <a:chOff x="0" y="0"/>
            <a:chExt cx="8192" cy="6144"/>
          </a:xfrm>
        </p:grpSpPr>
        <p:pic>
          <p:nvPicPr>
            <p:cNvPr id="121861"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sp>
          <p:nvSpPr>
            <p:cNvPr id="121862" name="Rectangle 6"/>
            <p:cNvSpPr>
              <a:spLocks/>
            </p:cNvSpPr>
            <p:nvPr/>
          </p:nvSpPr>
          <p:spPr bwMode="auto">
            <a:xfrm>
              <a:off x="1229" y="208"/>
              <a:ext cx="5664" cy="52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Site of the Dead Sea Scrolls</a:t>
              </a:r>
            </a:p>
          </p:txBody>
        </p:sp>
        <p:sp>
          <p:nvSpPr>
            <p:cNvPr id="121863" name="Rectangle 7"/>
            <p:cNvSpPr>
              <a:spLocks/>
            </p:cNvSpPr>
            <p:nvPr/>
          </p:nvSpPr>
          <p:spPr bwMode="auto">
            <a:xfrm>
              <a:off x="1512" y="843"/>
              <a:ext cx="5017" cy="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400" dirty="0">
                  <a:latin typeface="Web Hebrew AD" charset="0"/>
                  <a:ea typeface="Web Hebrew AD" charset="0"/>
                  <a:cs typeface="Web Hebrew AD" charset="0"/>
                  <a:sym typeface="Web Hebrew AD" charset="0"/>
                </a:rPr>
                <a:t>Locating the Dead Sea Caves and Community</a:t>
              </a:r>
            </a:p>
          </p:txBody>
        </p:sp>
      </p:grpSp>
      <p:sp>
        <p:nvSpPr>
          <p:cNvPr id="121865" name="Rectangle 9"/>
          <p:cNvSpPr>
            <a:spLocks/>
          </p:cNvSpPr>
          <p:nvPr/>
        </p:nvSpPr>
        <p:spPr bwMode="auto">
          <a:xfrm>
            <a:off x="3463131" y="2508251"/>
            <a:ext cx="10617200" cy="6892925"/>
          </a:xfrm>
          <a:prstGeom prst="rect">
            <a:avLst/>
          </a:prstGeom>
          <a:blipFill dpi="0" rotWithShape="0">
            <a:blip r:embed="rId6"/>
            <a:srcRect/>
            <a:stretch>
              <a:fillRect/>
            </a:stretch>
          </a:blipFill>
          <a:ln w="57150" cap="flat">
            <a:solidFill>
              <a:srgbClr val="80620C"/>
            </a:solidFill>
            <a:prstDash val="solid"/>
            <a:miter lim="800000"/>
            <a:headEnd type="none" w="med" len="med"/>
            <a:tailEnd type="none" w="med" len="med"/>
          </a:ln>
        </p:spPr>
        <p:txBody>
          <a:bodyPr lIns="0" tIns="0" rIns="0" bIns="0"/>
          <a:lstStyle/>
          <a:p>
            <a:endParaRPr lang="en-US"/>
          </a:p>
        </p:txBody>
      </p:sp>
      <p:sp>
        <p:nvSpPr>
          <p:cNvPr id="121866" name="Oval 10"/>
          <p:cNvSpPr>
            <a:spLocks/>
          </p:cNvSpPr>
          <p:nvPr/>
        </p:nvSpPr>
        <p:spPr bwMode="auto">
          <a:xfrm>
            <a:off x="11286331" y="5702300"/>
            <a:ext cx="711200" cy="711200"/>
          </a:xfrm>
          <a:prstGeom prst="ellipse">
            <a:avLst/>
          </a:prstGeom>
          <a:solidFill>
            <a:schemeClr val="accent1">
              <a:alpha val="31764"/>
            </a:schemeClr>
          </a:solidFill>
          <a:ln w="50800" cap="flat">
            <a:solidFill>
              <a:srgbClr val="FF0000"/>
            </a:solidFill>
            <a:prstDash val="solid"/>
            <a:round/>
            <a:headEnd type="none" w="med" len="med"/>
            <a:tailEnd type="none" w="med" len="med"/>
          </a:ln>
        </p:spPr>
        <p:txBody>
          <a:bodyPr lIns="0" tIns="0" rIns="0" bIns="0"/>
          <a:lstStyle/>
          <a:p>
            <a:endParaRPr lang="en-US"/>
          </a:p>
        </p:txBody>
      </p:sp>
      <p:sp>
        <p:nvSpPr>
          <p:cNvPr id="2" name="Oval 1">
            <a:extLst>
              <a:ext uri="{FF2B5EF4-FFF2-40B4-BE49-F238E27FC236}">
                <a16:creationId xmlns:a16="http://schemas.microsoft.com/office/drawing/2014/main" id="{8D2931F3-DBC0-8FDC-EDD5-AD91E04A9C2C}"/>
              </a:ext>
            </a:extLst>
          </p:cNvPr>
          <p:cNvSpPr/>
          <p:nvPr/>
        </p:nvSpPr>
        <p:spPr bwMode="auto">
          <a:xfrm>
            <a:off x="3717131" y="2971800"/>
            <a:ext cx="2514600" cy="3048000"/>
          </a:xfrm>
          <a:prstGeom prst="ellipse">
            <a:avLst/>
          </a:prstGeom>
          <a:noFill/>
          <a:ln>
            <a:solidFill>
              <a:srgbClr val="FF0000"/>
            </a:solidFill>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6231" y="1282700"/>
            <a:ext cx="875665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24931" name="Rectangle 3"/>
          <p:cNvSpPr>
            <a:spLocks/>
          </p:cNvSpPr>
          <p:nvPr/>
        </p:nvSpPr>
        <p:spPr bwMode="auto">
          <a:xfrm>
            <a:off x="4123531" y="1295400"/>
            <a:ext cx="8788400" cy="62230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4932" name="Rectangle 4"/>
          <p:cNvSpPr>
            <a:spLocks/>
          </p:cNvSpPr>
          <p:nvPr/>
        </p:nvSpPr>
        <p:spPr bwMode="auto">
          <a:xfrm>
            <a:off x="4060031" y="1231900"/>
            <a:ext cx="8915400" cy="6400800"/>
          </a:xfrm>
          <a:prstGeom prst="rect">
            <a:avLst/>
          </a:prstGeom>
          <a:noFill/>
          <a:ln w="63500" cap="flat">
            <a:solidFill>
              <a:schemeClr val="tx1">
                <a:alpha val="8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4933" name="Rectangle 5"/>
          <p:cNvSpPr>
            <a:spLocks noGrp="1" noChangeArrowheads="1"/>
          </p:cNvSpPr>
          <p:nvPr>
            <p:ph type="title"/>
          </p:nvPr>
        </p:nvSpPr>
        <p:spPr>
          <a:xfrm>
            <a:off x="3145631" y="2603500"/>
            <a:ext cx="11049000" cy="2921000"/>
          </a:xfrm>
          <a:ln/>
        </p:spPr>
        <p:txBody>
          <a:bodyPr vert="horz" wrap="square" lIns="76200" tIns="76200" rIns="191798" bIns="76200" numCol="1" anchor="ctr" anchorCtr="0" compatLnSpc="1">
            <a:prstTxWarp prst="textNoShape">
              <a:avLst/>
            </a:prstTxWarp>
          </a:bodyPr>
          <a:lstStyle/>
          <a:p>
            <a:r>
              <a:rPr lang="en-US" altLang="en-US"/>
              <a:t>  </a:t>
            </a:r>
          </a:p>
        </p:txBody>
      </p:sp>
      <p:sp>
        <p:nvSpPr>
          <p:cNvPr id="124934" name="Rectangle 6"/>
          <p:cNvSpPr>
            <a:spLocks noGrp="1" noChangeArrowheads="1"/>
          </p:cNvSpPr>
          <p:nvPr>
            <p:ph idx="1"/>
          </p:nvPr>
        </p:nvSpPr>
        <p:spPr>
          <a:xfrm>
            <a:off x="4123531" y="5524500"/>
            <a:ext cx="9105900" cy="4229100"/>
          </a:xfrm>
          <a:ln/>
        </p:spPr>
        <p:txBody>
          <a:bodyPr vert="horz" wrap="square" lIns="76200" tIns="76200" rIns="191798" bIns="76200" numCol="1" anchor="t" anchorCtr="0" compatLnSpc="1">
            <a:prstTxWarp prst="textNoShape">
              <a:avLst/>
            </a:prstTxWarp>
          </a:bodyPr>
          <a:lstStyle/>
          <a:p>
            <a:pPr marL="57150" indent="0"/>
            <a:r>
              <a:rPr lang="en-US" altLang="en-US"/>
              <a:t>`</a:t>
            </a:r>
          </a:p>
        </p:txBody>
      </p:sp>
      <p:sp>
        <p:nvSpPr>
          <p:cNvPr id="124935" name="Rectangle 7"/>
          <p:cNvSpPr>
            <a:spLocks/>
          </p:cNvSpPr>
          <p:nvPr/>
        </p:nvSpPr>
        <p:spPr bwMode="auto">
          <a:xfrm>
            <a:off x="4415442" y="215901"/>
            <a:ext cx="8507792"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Locating the Site of the Dead Sea Scrolls</a:t>
            </a:r>
          </a:p>
        </p:txBody>
      </p:sp>
      <p:sp>
        <p:nvSpPr>
          <p:cNvPr id="124936" name="Rectangle 8"/>
          <p:cNvSpPr>
            <a:spLocks/>
          </p:cNvSpPr>
          <p:nvPr/>
        </p:nvSpPr>
        <p:spPr bwMode="auto">
          <a:xfrm>
            <a:off x="2891631" y="7924800"/>
            <a:ext cx="11569700" cy="2082800"/>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Scrolls were discovered in Cave 4 in 1952.</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Site was excavated from 1951-1956.</a:t>
            </a:r>
          </a:p>
          <a:p>
            <a:pPr algn="ctr"/>
            <a:endParaRPr lang="en-US" altLang="en-US" sz="3600" dirty="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endParaRPr>
          </a:p>
          <a:p>
            <a:pPr algn="ctr"/>
            <a:endParaRPr lang="en-US" altLang="en-US" sz="3600" dirty="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sp>
        <p:nvSpPr>
          <p:cNvPr id="124937" name="Rectangle 9"/>
          <p:cNvSpPr>
            <a:spLocks/>
          </p:cNvSpPr>
          <p:nvPr/>
        </p:nvSpPr>
        <p:spPr bwMode="auto">
          <a:xfrm>
            <a:off x="8035131" y="2247900"/>
            <a:ext cx="1854200" cy="46990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200" dirty="0">
                <a:highlight>
                  <a:srgbClr val="FFFF00"/>
                </a:highligh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4</a:t>
            </a:r>
          </a:p>
        </p:txBody>
      </p:sp>
      <p:sp>
        <p:nvSpPr>
          <p:cNvPr id="124938" name="Rectangle 10"/>
          <p:cNvSpPr>
            <a:spLocks/>
          </p:cNvSpPr>
          <p:nvPr/>
        </p:nvSpPr>
        <p:spPr bwMode="auto">
          <a:xfrm>
            <a:off x="10165053" y="6718301"/>
            <a:ext cx="1107497" cy="276999"/>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Qumran</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249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249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6"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595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331" y="1295400"/>
            <a:ext cx="9639300"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5955" name="Rectangle 3"/>
          <p:cNvSpPr>
            <a:spLocks/>
          </p:cNvSpPr>
          <p:nvPr/>
        </p:nvSpPr>
        <p:spPr bwMode="auto">
          <a:xfrm>
            <a:off x="3793331" y="1295400"/>
            <a:ext cx="9639300" cy="59563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5956" name="Rectangle 4"/>
          <p:cNvSpPr>
            <a:spLocks/>
          </p:cNvSpPr>
          <p:nvPr/>
        </p:nvSpPr>
        <p:spPr bwMode="auto">
          <a:xfrm>
            <a:off x="3679031" y="1193800"/>
            <a:ext cx="9867900" cy="6172200"/>
          </a:xfrm>
          <a:prstGeom prst="rect">
            <a:avLst/>
          </a:prstGeom>
          <a:noFill/>
          <a:ln w="63500" cap="flat">
            <a:solidFill>
              <a:schemeClr val="tx1">
                <a:alpha val="80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5957" name="Rectangle 5"/>
          <p:cNvSpPr>
            <a:spLocks noGrp="1" noChangeArrowheads="1"/>
          </p:cNvSpPr>
          <p:nvPr>
            <p:ph type="title"/>
          </p:nvPr>
        </p:nvSpPr>
        <p:spPr>
          <a:xfrm>
            <a:off x="3145631" y="2603500"/>
            <a:ext cx="11049000" cy="2921000"/>
          </a:xfrm>
          <a:ln/>
        </p:spPr>
        <p:txBody>
          <a:bodyPr vert="horz" wrap="square" lIns="76200" tIns="76200" rIns="191798" bIns="76200" numCol="1" anchor="ctr" anchorCtr="0" compatLnSpc="1">
            <a:prstTxWarp prst="textNoShape">
              <a:avLst/>
            </a:prstTxWarp>
          </a:bodyPr>
          <a:lstStyle/>
          <a:p>
            <a:r>
              <a:rPr lang="en-US" altLang="en-US"/>
              <a:t>  </a:t>
            </a:r>
          </a:p>
        </p:txBody>
      </p:sp>
      <p:sp>
        <p:nvSpPr>
          <p:cNvPr id="125958" name="Rectangle 6"/>
          <p:cNvSpPr>
            <a:spLocks/>
          </p:cNvSpPr>
          <p:nvPr/>
        </p:nvSpPr>
        <p:spPr bwMode="auto">
          <a:xfrm>
            <a:off x="5321139" y="215901"/>
            <a:ext cx="6696399" cy="615553"/>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Site of the Dead Sea Scrolls</a:t>
            </a:r>
          </a:p>
        </p:txBody>
      </p:sp>
      <p:sp>
        <p:nvSpPr>
          <p:cNvPr id="125959" name="Rectangle 7"/>
          <p:cNvSpPr>
            <a:spLocks/>
          </p:cNvSpPr>
          <p:nvPr/>
        </p:nvSpPr>
        <p:spPr bwMode="auto">
          <a:xfrm>
            <a:off x="3088481" y="7480300"/>
            <a:ext cx="11049000" cy="1041400"/>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Excavation revealed a complex of buildings </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Reconstruction indicates community of 200</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Jewish sect (Essenes)produced and preserved the scrolls.</a:t>
            </a:r>
          </a:p>
        </p:txBody>
      </p:sp>
      <p:sp>
        <p:nvSpPr>
          <p:cNvPr id="125960" name="Rectangle 8"/>
          <p:cNvSpPr>
            <a:spLocks/>
          </p:cNvSpPr>
          <p:nvPr/>
        </p:nvSpPr>
        <p:spPr bwMode="auto">
          <a:xfrm>
            <a:off x="8204717" y="1511301"/>
            <a:ext cx="1796019" cy="276999"/>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Wadi Qumran</a:t>
            </a:r>
          </a:p>
        </p:txBody>
      </p:sp>
      <p:sp>
        <p:nvSpPr>
          <p:cNvPr id="125961" name="Rectangle 9"/>
          <p:cNvSpPr>
            <a:spLocks/>
          </p:cNvSpPr>
          <p:nvPr/>
        </p:nvSpPr>
        <p:spPr bwMode="auto">
          <a:xfrm>
            <a:off x="8595098" y="5740400"/>
            <a:ext cx="1123207"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Watchtower</a:t>
            </a:r>
          </a:p>
        </p:txBody>
      </p:sp>
      <p:sp>
        <p:nvSpPr>
          <p:cNvPr id="125962" name="Rectangle 10"/>
          <p:cNvSpPr>
            <a:spLocks/>
          </p:cNvSpPr>
          <p:nvPr/>
        </p:nvSpPr>
        <p:spPr bwMode="auto">
          <a:xfrm>
            <a:off x="8429746" y="2819400"/>
            <a:ext cx="479184"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Pool</a:t>
            </a:r>
          </a:p>
        </p:txBody>
      </p:sp>
      <p:sp>
        <p:nvSpPr>
          <p:cNvPr id="125963" name="Rectangle 11"/>
          <p:cNvSpPr>
            <a:spLocks/>
          </p:cNvSpPr>
          <p:nvPr/>
        </p:nvSpPr>
        <p:spPr bwMode="auto">
          <a:xfrm>
            <a:off x="5544695" y="3136901"/>
            <a:ext cx="1915410" cy="276999"/>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Assembly Hall</a:t>
            </a:r>
          </a:p>
        </p:txBody>
      </p:sp>
      <p:sp>
        <p:nvSpPr>
          <p:cNvPr id="125964" name="Rectangle 12"/>
          <p:cNvSpPr>
            <a:spLocks/>
          </p:cNvSpPr>
          <p:nvPr/>
        </p:nvSpPr>
        <p:spPr bwMode="auto">
          <a:xfrm>
            <a:off x="9332379" y="4229100"/>
            <a:ext cx="732907"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Cistern</a:t>
            </a:r>
          </a:p>
        </p:txBody>
      </p:sp>
      <p:sp>
        <p:nvSpPr>
          <p:cNvPr id="125965" name="Rectangle 13"/>
          <p:cNvSpPr>
            <a:spLocks/>
          </p:cNvSpPr>
          <p:nvPr/>
        </p:nvSpPr>
        <p:spPr bwMode="auto">
          <a:xfrm>
            <a:off x="4375944" y="5207001"/>
            <a:ext cx="2457450" cy="430887"/>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highlight>
                  <a:srgbClr val="FFFF00"/>
                </a:highligh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Scriptorium</a:t>
            </a:r>
          </a:p>
        </p:txBody>
      </p:sp>
      <p:sp>
        <p:nvSpPr>
          <p:cNvPr id="125966" name="Rectangle 14"/>
          <p:cNvSpPr>
            <a:spLocks/>
          </p:cNvSpPr>
          <p:nvPr/>
        </p:nvSpPr>
        <p:spPr bwMode="auto">
          <a:xfrm>
            <a:off x="11209168" y="4330700"/>
            <a:ext cx="1097302"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Storerooms</a:t>
            </a:r>
          </a:p>
        </p:txBody>
      </p:sp>
      <p:sp>
        <p:nvSpPr>
          <p:cNvPr id="125967" name="Rectangle 15"/>
          <p:cNvSpPr>
            <a:spLocks/>
          </p:cNvSpPr>
          <p:nvPr/>
        </p:nvSpPr>
        <p:spPr bwMode="auto">
          <a:xfrm>
            <a:off x="4342160" y="3797301"/>
            <a:ext cx="2369445" cy="276999"/>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Pottery Workshop</a:t>
            </a:r>
          </a:p>
        </p:txBody>
      </p:sp>
      <p:sp>
        <p:nvSpPr>
          <p:cNvPr id="125968" name="Rectangle 16"/>
          <p:cNvSpPr>
            <a:spLocks/>
          </p:cNvSpPr>
          <p:nvPr/>
        </p:nvSpPr>
        <p:spPr bwMode="auto">
          <a:xfrm>
            <a:off x="6545728" y="2705100"/>
            <a:ext cx="670583"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Pantry</a:t>
            </a:r>
          </a:p>
        </p:txBody>
      </p:sp>
      <p:sp>
        <p:nvSpPr>
          <p:cNvPr id="125969" name="Rectangle 17"/>
          <p:cNvSpPr>
            <a:spLocks/>
          </p:cNvSpPr>
          <p:nvPr/>
        </p:nvSpPr>
        <p:spPr bwMode="auto">
          <a:xfrm>
            <a:off x="10125073" y="4876800"/>
            <a:ext cx="1423995"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Immersion Pool</a:t>
            </a:r>
          </a:p>
        </p:txBody>
      </p:sp>
      <p:sp>
        <p:nvSpPr>
          <p:cNvPr id="125970" name="Rectangle 18"/>
          <p:cNvSpPr>
            <a:spLocks/>
          </p:cNvSpPr>
          <p:nvPr/>
        </p:nvSpPr>
        <p:spPr bwMode="auto">
          <a:xfrm>
            <a:off x="11730818" y="5422900"/>
            <a:ext cx="920779"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Aqueduct</a:t>
            </a:r>
          </a:p>
        </p:txBody>
      </p:sp>
      <p:sp>
        <p:nvSpPr>
          <p:cNvPr id="125971" name="Rectangle 19"/>
          <p:cNvSpPr>
            <a:spLocks/>
          </p:cNvSpPr>
          <p:nvPr/>
        </p:nvSpPr>
        <p:spPr bwMode="auto">
          <a:xfrm>
            <a:off x="5702934" y="4445000"/>
            <a:ext cx="1056009"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Ritual Bath</a:t>
            </a:r>
          </a:p>
        </p:txBody>
      </p:sp>
      <p:sp>
        <p:nvSpPr>
          <p:cNvPr id="125972" name="Rectangle 20"/>
          <p:cNvSpPr>
            <a:spLocks/>
          </p:cNvSpPr>
          <p:nvPr/>
        </p:nvSpPr>
        <p:spPr bwMode="auto">
          <a:xfrm>
            <a:off x="9215516" y="3251200"/>
            <a:ext cx="750733"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Stables</a:t>
            </a:r>
          </a:p>
        </p:txBody>
      </p:sp>
      <p:sp>
        <p:nvSpPr>
          <p:cNvPr id="125973" name="Rectangle 21"/>
          <p:cNvSpPr>
            <a:spLocks/>
          </p:cNvSpPr>
          <p:nvPr/>
        </p:nvSpPr>
        <p:spPr bwMode="auto">
          <a:xfrm>
            <a:off x="7045421" y="4229100"/>
            <a:ext cx="864996"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Quarters</a:t>
            </a:r>
          </a:p>
        </p:txBody>
      </p:sp>
      <p:sp>
        <p:nvSpPr>
          <p:cNvPr id="125974" name="Rectangle 22"/>
          <p:cNvSpPr>
            <a:spLocks/>
          </p:cNvSpPr>
          <p:nvPr/>
        </p:nvSpPr>
        <p:spPr bwMode="auto">
          <a:xfrm>
            <a:off x="4899179" y="1511301"/>
            <a:ext cx="2120595" cy="276999"/>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Khirbet Qumran</a:t>
            </a:r>
          </a:p>
        </p:txBody>
      </p:sp>
      <p:sp>
        <p:nvSpPr>
          <p:cNvPr id="125975" name="Rectangle 23"/>
          <p:cNvSpPr>
            <a:spLocks/>
          </p:cNvSpPr>
          <p:nvPr/>
        </p:nvSpPr>
        <p:spPr bwMode="auto">
          <a:xfrm>
            <a:off x="4510722" y="2705100"/>
            <a:ext cx="1056009" cy="184666"/>
          </a:xfrm>
          <a:prstGeom prst="rect">
            <a:avLst/>
          </a:prstGeom>
          <a:noFill/>
          <a:ln>
            <a:noFill/>
          </a:ln>
          <a:effectLst>
            <a:outerShdw blurRad="381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Ritual Bath</a:t>
            </a:r>
          </a:p>
        </p:txBody>
      </p:sp>
      <p:sp>
        <p:nvSpPr>
          <p:cNvPr id="2" name="Oval 1">
            <a:extLst>
              <a:ext uri="{FF2B5EF4-FFF2-40B4-BE49-F238E27FC236}">
                <a16:creationId xmlns:a16="http://schemas.microsoft.com/office/drawing/2014/main" id="{EAC240E4-F768-10D8-4431-7A79F52CDEF8}"/>
              </a:ext>
            </a:extLst>
          </p:cNvPr>
          <p:cNvSpPr/>
          <p:nvPr/>
        </p:nvSpPr>
        <p:spPr bwMode="auto">
          <a:xfrm>
            <a:off x="4098132" y="4978400"/>
            <a:ext cx="3330575" cy="863600"/>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2595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259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9" grpId="0" uiExpand="1" build="p" autoUpdateAnimBg="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8002" name="Rectangle 2"/>
          <p:cNvSpPr>
            <a:spLocks/>
          </p:cNvSpPr>
          <p:nvPr/>
        </p:nvSpPr>
        <p:spPr bwMode="auto">
          <a:xfrm>
            <a:off x="3567187" y="330201"/>
            <a:ext cx="10094765" cy="830997"/>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Authors of the Dead Sea Scrolls</a:t>
            </a:r>
          </a:p>
        </p:txBody>
      </p:sp>
      <p:sp>
        <p:nvSpPr>
          <p:cNvPr id="128003" name="Rectangle 3"/>
          <p:cNvSpPr>
            <a:spLocks/>
          </p:cNvSpPr>
          <p:nvPr/>
        </p:nvSpPr>
        <p:spPr bwMode="auto">
          <a:xfrm>
            <a:off x="2497931" y="8559800"/>
            <a:ext cx="122428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Narrow Bold" panose="020B0706020202030204" pitchFamily="34" charset="0"/>
                <a:ea typeface="Arial Narrow Bold" panose="020B0706020202030204" pitchFamily="34" charset="0"/>
                <a:cs typeface="Arial Narrow Bold" panose="020B0706020202030204" pitchFamily="34" charset="0"/>
                <a:sym typeface="Arial Narrow Bold" panose="020B0706020202030204" pitchFamily="34" charset="0"/>
              </a:rPr>
              <a:t>Two-storied Scriptorium where scrolls were copied and stored</a:t>
            </a:r>
          </a:p>
        </p:txBody>
      </p:sp>
      <p:pic>
        <p:nvPicPr>
          <p:cNvPr id="128004"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9732" y="1841500"/>
            <a:ext cx="7750175"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8005" name="Rectangle 5"/>
          <p:cNvSpPr>
            <a:spLocks/>
          </p:cNvSpPr>
          <p:nvPr/>
        </p:nvSpPr>
        <p:spPr bwMode="auto">
          <a:xfrm>
            <a:off x="2929731" y="1841500"/>
            <a:ext cx="7696200" cy="6388100"/>
          </a:xfrm>
          <a:prstGeom prst="rect">
            <a:avLst/>
          </a:prstGeom>
          <a:noFill/>
          <a:ln w="88900" cap="flat">
            <a:solidFill>
              <a:srgbClr val="C8875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28008" name="Group 8"/>
          <p:cNvGrpSpPr>
            <a:grpSpLocks/>
          </p:cNvGrpSpPr>
          <p:nvPr/>
        </p:nvGrpSpPr>
        <p:grpSpPr bwMode="auto">
          <a:xfrm>
            <a:off x="11133931" y="4927601"/>
            <a:ext cx="3581400" cy="3300413"/>
            <a:chOff x="0" y="0"/>
            <a:chExt cx="2256" cy="2079"/>
          </a:xfrm>
        </p:grpSpPr>
        <p:pic>
          <p:nvPicPr>
            <p:cNvPr id="128006"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256" cy="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8007" name="Rectangle 7"/>
            <p:cNvSpPr>
              <a:spLocks/>
            </p:cNvSpPr>
            <p:nvPr/>
          </p:nvSpPr>
          <p:spPr bwMode="auto">
            <a:xfrm>
              <a:off x="0" y="24"/>
              <a:ext cx="2256" cy="2048"/>
            </a:xfrm>
            <a:prstGeom prst="rect">
              <a:avLst/>
            </a:prstGeom>
            <a:noFill/>
            <a:ln w="114300" cap="flat">
              <a:solidFill>
                <a:srgbClr val="C8875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128011" name="Group 11"/>
          <p:cNvGrpSpPr>
            <a:grpSpLocks/>
          </p:cNvGrpSpPr>
          <p:nvPr/>
        </p:nvGrpSpPr>
        <p:grpSpPr bwMode="auto">
          <a:xfrm>
            <a:off x="11438731" y="1471614"/>
            <a:ext cx="2744788" cy="3290887"/>
            <a:chOff x="0" y="0"/>
            <a:chExt cx="1729" cy="2072"/>
          </a:xfrm>
        </p:grpSpPr>
        <p:pic>
          <p:nvPicPr>
            <p:cNvPr id="12800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729" cy="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28010" name="Rectangle 10"/>
            <p:cNvSpPr>
              <a:spLocks/>
            </p:cNvSpPr>
            <p:nvPr/>
          </p:nvSpPr>
          <p:spPr bwMode="auto">
            <a:xfrm>
              <a:off x="416" y="1720"/>
              <a:ext cx="896"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a:latin typeface="Abadi MT Condensed Extra Bold" charset="0"/>
                  <a:ea typeface="Abadi MT Condensed Extra Bold" charset="0"/>
                  <a:cs typeface="Abadi MT Condensed Extra Bold" charset="0"/>
                  <a:sym typeface="Abadi MT Condensed Extra Bold" charset="0"/>
                </a:rPr>
                <a:t>Ink Well</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1280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nodeType="clickEffect">
                                  <p:stCondLst>
                                    <p:cond delay="0"/>
                                  </p:stCondLst>
                                  <p:childTnLst>
                                    <p:set>
                                      <p:cBhvr>
                                        <p:cTn id="10" dur="1" fill="hold">
                                          <p:stCondLst>
                                            <p:cond delay="499"/>
                                          </p:stCondLst>
                                        </p:cTn>
                                        <p:tgtEl>
                                          <p:spTgt spid="128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0050" name="Rectangle 2"/>
          <p:cNvSpPr>
            <a:spLocks/>
          </p:cNvSpPr>
          <p:nvPr/>
        </p:nvSpPr>
        <p:spPr bwMode="auto">
          <a:xfrm>
            <a:off x="3526631" y="8102600"/>
            <a:ext cx="101854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80000"/>
              </a:lnSpc>
            </a:pPr>
            <a:r>
              <a:rPr lang="en-US" altLang="en-US" sz="3400" dirty="0">
                <a:latin typeface="Arial Bold" panose="020B0704020202020204" pitchFamily="34" charset="0"/>
                <a:cs typeface="Arial Bold" panose="020B0704020202020204" pitchFamily="34" charset="0"/>
                <a:sym typeface="Arial Bold" panose="020B0704020202020204" pitchFamily="34" charset="0"/>
              </a:rPr>
              <a:t>Scribes used benches for writing the scrolls, or for sewing together the leaves of parchment </a:t>
            </a:r>
          </a:p>
        </p:txBody>
      </p:sp>
      <p:sp>
        <p:nvSpPr>
          <p:cNvPr id="130051" name="Rectangle 3"/>
          <p:cNvSpPr>
            <a:spLocks/>
          </p:cNvSpPr>
          <p:nvPr/>
        </p:nvSpPr>
        <p:spPr bwMode="auto">
          <a:xfrm>
            <a:off x="3567187" y="330201"/>
            <a:ext cx="10094765"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Authors of the Dead Sea Scrolls</a:t>
            </a:r>
          </a:p>
        </p:txBody>
      </p:sp>
      <p:pic>
        <p:nvPicPr>
          <p:cNvPr id="130052"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731" y="1422400"/>
            <a:ext cx="7048500" cy="50292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130053" name="Picture 5"/>
          <p:cNvPicPr>
            <a:picLocks noChangeArrowheads="1"/>
          </p:cNvPicPr>
          <p:nvPr/>
        </p:nvPicPr>
        <p:blipFill>
          <a:blip r:embed="rId5">
            <a:extLst>
              <a:ext uri="{28A0092B-C50C-407E-A947-70E740481C1C}">
                <a14:useLocalDpi xmlns:a14="http://schemas.microsoft.com/office/drawing/2010/main" val="0"/>
              </a:ext>
            </a:extLst>
          </a:blip>
          <a:srcRect r="3238"/>
          <a:stretch>
            <a:fillRect/>
          </a:stretch>
        </p:blipFill>
        <p:spPr bwMode="auto">
          <a:xfrm>
            <a:off x="2612231" y="5219700"/>
            <a:ext cx="3035300" cy="26035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130054" name="Picture 6"/>
          <p:cNvPicPr>
            <a:picLocks noChangeArrowheads="1"/>
          </p:cNvPicPr>
          <p:nvPr/>
        </p:nvPicPr>
        <p:blipFill>
          <a:blip r:embed="rId6">
            <a:extLst>
              <a:ext uri="{28A0092B-C50C-407E-A947-70E740481C1C}">
                <a14:useLocalDpi xmlns:a14="http://schemas.microsoft.com/office/drawing/2010/main" val="0"/>
              </a:ext>
            </a:extLst>
          </a:blip>
          <a:srcRect l="4080" r="4591"/>
          <a:stretch>
            <a:fillRect/>
          </a:stretch>
        </p:blipFill>
        <p:spPr bwMode="auto">
          <a:xfrm>
            <a:off x="11845131" y="4991100"/>
            <a:ext cx="2628900" cy="28321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32098" name="Picture 2"/>
          <p:cNvPicPr>
            <a:picLocks noChangeArrowheads="1"/>
          </p:cNvPicPr>
          <p:nvPr/>
        </p:nvPicPr>
        <p:blipFill>
          <a:blip r:embed="rId4">
            <a:extLst>
              <a:ext uri="{28A0092B-C50C-407E-A947-70E740481C1C}">
                <a14:useLocalDpi xmlns:a14="http://schemas.microsoft.com/office/drawing/2010/main" val="0"/>
              </a:ext>
            </a:extLst>
          </a:blip>
          <a:srcRect r="1704"/>
          <a:stretch>
            <a:fillRect/>
          </a:stretch>
        </p:blipFill>
        <p:spPr bwMode="auto">
          <a:xfrm>
            <a:off x="3285331" y="2146300"/>
            <a:ext cx="10756900" cy="47752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32099" name="Rectangle 3"/>
          <p:cNvSpPr>
            <a:spLocks/>
          </p:cNvSpPr>
          <p:nvPr/>
        </p:nvSpPr>
        <p:spPr bwMode="auto">
          <a:xfrm>
            <a:off x="4771231" y="7848600"/>
            <a:ext cx="77851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80000"/>
              </a:lnSpc>
            </a:pPr>
            <a:r>
              <a:rPr lang="en-US" altLang="en-US" sz="3400">
                <a:latin typeface="Arial Bold" panose="020B0704020202020204" pitchFamily="34" charset="0"/>
                <a:cs typeface="Arial Bold" panose="020B0704020202020204" pitchFamily="34" charset="0"/>
                <a:sym typeface="Arial Bold" panose="020B0704020202020204" pitchFamily="34" charset="0"/>
              </a:rPr>
              <a:t>Clay benches found in the collapsed upper story of the Scriptorium </a:t>
            </a:r>
          </a:p>
        </p:txBody>
      </p:sp>
      <p:sp>
        <p:nvSpPr>
          <p:cNvPr id="132100" name="Rectangle 4"/>
          <p:cNvSpPr>
            <a:spLocks/>
          </p:cNvSpPr>
          <p:nvPr/>
        </p:nvSpPr>
        <p:spPr bwMode="auto">
          <a:xfrm>
            <a:off x="3567187" y="330201"/>
            <a:ext cx="10094765"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Authors of the Dead Sea Scrolls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4146" name="Rectangle 2"/>
          <p:cNvSpPr>
            <a:spLocks/>
          </p:cNvSpPr>
          <p:nvPr/>
        </p:nvSpPr>
        <p:spPr bwMode="auto">
          <a:xfrm>
            <a:off x="3567187" y="330201"/>
            <a:ext cx="10094765"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Authors of the Dead Sea Scrolls</a:t>
            </a:r>
          </a:p>
        </p:txBody>
      </p:sp>
      <p:pic>
        <p:nvPicPr>
          <p:cNvPr id="134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7407" y="1295400"/>
            <a:ext cx="5656263" cy="8305800"/>
          </a:xfrm>
          <a:prstGeom prst="rect">
            <a:avLst/>
          </a:prstGeom>
          <a:noFill/>
          <a:ln>
            <a:noFill/>
          </a:ln>
          <a:effectLst>
            <a:outerShdw blurRad="63500" dist="114300"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34148" name="Rectangle 4"/>
          <p:cNvSpPr>
            <a:spLocks/>
          </p:cNvSpPr>
          <p:nvPr/>
        </p:nvSpPr>
        <p:spPr bwMode="auto">
          <a:xfrm>
            <a:off x="3215070" y="2349500"/>
            <a:ext cx="3937822" cy="1107996"/>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latin typeface="Web Hebrew AD" charset="0"/>
                <a:ea typeface="Web Hebrew AD" charset="0"/>
                <a:cs typeface="Web Hebrew AD" charset="0"/>
                <a:sym typeface="Web Hebrew AD" charset="0"/>
              </a:rPr>
              <a:t>On display at the </a:t>
            </a:r>
          </a:p>
          <a:p>
            <a:pPr algn="ctr"/>
            <a:r>
              <a:rPr lang="en-US" altLang="en-US" sz="3600">
                <a:latin typeface="Web Hebrew AD" charset="0"/>
                <a:ea typeface="Web Hebrew AD" charset="0"/>
                <a:cs typeface="Web Hebrew AD" charset="0"/>
                <a:sym typeface="Web Hebrew AD" charset="0"/>
              </a:rPr>
              <a:t>Rockefeller Museum</a:t>
            </a:r>
          </a:p>
        </p:txBody>
      </p:sp>
      <p:pic>
        <p:nvPicPr>
          <p:cNvPr id="134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86831" y="4940301"/>
            <a:ext cx="5473700" cy="3586163"/>
          </a:xfrm>
          <a:prstGeom prst="rect">
            <a:avLst/>
          </a:prstGeom>
          <a:noFill/>
          <a:ln>
            <a:noFill/>
          </a:ln>
          <a:effectLst>
            <a:outerShdw blurRad="63500" dist="114300"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244" name="Group 4"/>
          <p:cNvGrpSpPr>
            <a:grpSpLocks/>
          </p:cNvGrpSpPr>
          <p:nvPr/>
        </p:nvGrpSpPr>
        <p:grpSpPr bwMode="auto">
          <a:xfrm>
            <a:off x="59531" y="0"/>
            <a:ext cx="17280732" cy="9753600"/>
            <a:chOff x="0" y="0"/>
            <a:chExt cx="8192" cy="6144"/>
          </a:xfrm>
        </p:grpSpPr>
        <p:pic>
          <p:nvPicPr>
            <p:cNvPr id="1382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8242" name="Rectangle 2"/>
            <p:cNvSpPr>
              <a:spLocks/>
            </p:cNvSpPr>
            <p:nvPr/>
          </p:nvSpPr>
          <p:spPr bwMode="auto">
            <a:xfrm>
              <a:off x="1173" y="204"/>
              <a:ext cx="5776" cy="546"/>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Authors of the Dead Sea Scrolls</a:t>
              </a:r>
            </a:p>
          </p:txBody>
        </p:sp>
        <p:sp>
          <p:nvSpPr>
            <p:cNvPr id="138243" name="Rectangle 3"/>
            <p:cNvSpPr>
              <a:spLocks/>
            </p:cNvSpPr>
            <p:nvPr/>
          </p:nvSpPr>
          <p:spPr bwMode="auto">
            <a:xfrm>
              <a:off x="409" y="955"/>
              <a:ext cx="7441"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138245" name="Rectangle 5"/>
          <p:cNvSpPr>
            <a:spLocks/>
          </p:cNvSpPr>
          <p:nvPr/>
        </p:nvSpPr>
        <p:spPr bwMode="auto">
          <a:xfrm>
            <a:off x="3425031" y="2806700"/>
            <a:ext cx="4927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39750" indent="-48260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10000"/>
              </a:lnSpc>
              <a:spcBef>
                <a:spcPts val="4700"/>
              </a:spcBef>
              <a:buClr>
                <a:srgbClr val="80620C"/>
              </a:buClr>
              <a:buSzPct val="100000"/>
              <a:buFont typeface="Wingdings" panose="05000000000000000000" pitchFamily="2" charset="2"/>
              <a:buChar char="v"/>
            </a:pPr>
            <a:r>
              <a:rPr lang="en-US" altLang="en-US" sz="4400">
                <a:latin typeface="Web Hebrew AD" charset="0"/>
                <a:ea typeface="Web Hebrew AD" charset="0"/>
                <a:cs typeface="Web Hebrew AD" charset="0"/>
                <a:sym typeface="Web Hebrew AD" charset="0"/>
              </a:rPr>
              <a:t>AD 66                Jews </a:t>
            </a:r>
            <a:r>
              <a:rPr lang="en-US" altLang="en-US" sz="4400">
                <a:solidFill>
                  <a:srgbClr val="FF0000"/>
                </a:solidFill>
                <a:latin typeface="Web Hebrew AD" charset="0"/>
                <a:ea typeface="Web Hebrew AD" charset="0"/>
                <a:cs typeface="Web Hebrew AD" charset="0"/>
                <a:sym typeface="Web Hebrew AD" charset="0"/>
              </a:rPr>
              <a:t>revolted</a:t>
            </a:r>
            <a:r>
              <a:rPr lang="en-US" altLang="en-US" sz="4400">
                <a:latin typeface="Web Hebrew AD" charset="0"/>
                <a:ea typeface="Web Hebrew AD" charset="0"/>
                <a:cs typeface="Web Hebrew AD" charset="0"/>
                <a:sym typeface="Web Hebrew AD" charset="0"/>
              </a:rPr>
              <a:t> against Rome       </a:t>
            </a:r>
          </a:p>
        </p:txBody>
      </p:sp>
      <p:grpSp>
        <p:nvGrpSpPr>
          <p:cNvPr id="138250" name="Group 10"/>
          <p:cNvGrpSpPr>
            <a:grpSpLocks/>
          </p:cNvGrpSpPr>
          <p:nvPr/>
        </p:nvGrpSpPr>
        <p:grpSpPr bwMode="auto">
          <a:xfrm>
            <a:off x="3272632" y="2616201"/>
            <a:ext cx="11002963" cy="6251575"/>
            <a:chOff x="0" y="0"/>
            <a:chExt cx="6931" cy="3938"/>
          </a:xfrm>
        </p:grpSpPr>
        <p:grpSp>
          <p:nvGrpSpPr>
            <p:cNvPr id="138248" name="Group 8"/>
            <p:cNvGrpSpPr>
              <a:grpSpLocks/>
            </p:cNvGrpSpPr>
            <p:nvPr/>
          </p:nvGrpSpPr>
          <p:grpSpPr bwMode="auto">
            <a:xfrm>
              <a:off x="3440" y="0"/>
              <a:ext cx="3491" cy="3938"/>
              <a:chOff x="0" y="0"/>
              <a:chExt cx="3491" cy="3938"/>
            </a:xfrm>
          </p:grpSpPr>
          <p:sp>
            <p:nvSpPr>
              <p:cNvPr id="138246" name="Rectangle 6"/>
              <p:cNvSpPr>
                <a:spLocks/>
              </p:cNvSpPr>
              <p:nvPr/>
            </p:nvSpPr>
            <p:spPr bwMode="auto">
              <a:xfrm>
                <a:off x="146" y="3494"/>
                <a:ext cx="3345"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Scroll jars</a:t>
                </a:r>
              </a:p>
            </p:txBody>
          </p:sp>
          <p:pic>
            <p:nvPicPr>
              <p:cNvPr id="138247" name="Picture 7"/>
              <p:cNvPicPr>
                <a:picLocks noChangeArrowheads="1"/>
              </p:cNvPicPr>
              <p:nvPr/>
            </p:nvPicPr>
            <p:blipFill>
              <a:blip r:embed="rId4">
                <a:extLst>
                  <a:ext uri="{28A0092B-C50C-407E-A947-70E740481C1C}">
                    <a14:useLocalDpi xmlns:a14="http://schemas.microsoft.com/office/drawing/2010/main" val="0"/>
                  </a:ext>
                </a:extLst>
              </a:blip>
              <a:srcRect l="7008"/>
              <a:stretch>
                <a:fillRect/>
              </a:stretch>
            </p:blipFill>
            <p:spPr bwMode="auto">
              <a:xfrm>
                <a:off x="0" y="0"/>
                <a:ext cx="3491" cy="3276"/>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grpSp>
        <p:sp>
          <p:nvSpPr>
            <p:cNvPr id="138249" name="Rectangle 9"/>
            <p:cNvSpPr>
              <a:spLocks/>
            </p:cNvSpPr>
            <p:nvPr/>
          </p:nvSpPr>
          <p:spPr bwMode="auto">
            <a:xfrm>
              <a:off x="0" y="2000"/>
              <a:ext cx="3104" cy="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39750" indent="-48260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10000"/>
                </a:lnSpc>
                <a:spcBef>
                  <a:spcPts val="4700"/>
                </a:spcBef>
                <a:buClr>
                  <a:srgbClr val="80620C"/>
                </a:buClr>
                <a:buSzPct val="100000"/>
                <a:buFont typeface="Wingdings" panose="05000000000000000000" pitchFamily="2" charset="2"/>
                <a:buChar char="v"/>
              </a:pPr>
              <a:r>
                <a:rPr lang="en-US" altLang="en-US" sz="4400">
                  <a:latin typeface="Web Hebrew AD" charset="0"/>
                  <a:ea typeface="Web Hebrew AD" charset="0"/>
                  <a:cs typeface="Web Hebrew AD" charset="0"/>
                  <a:sym typeface="Web Hebrew AD" charset="0"/>
                </a:rPr>
                <a:t>Sect </a:t>
              </a:r>
              <a:r>
                <a:rPr lang="en-US" altLang="en-US" sz="4400">
                  <a:solidFill>
                    <a:srgbClr val="FF0000"/>
                  </a:solidFill>
                  <a:latin typeface="Web Hebrew AD" charset="0"/>
                  <a:ea typeface="Web Hebrew AD" charset="0"/>
                  <a:cs typeface="Web Hebrew AD" charset="0"/>
                  <a:sym typeface="Web Hebrew AD" charset="0"/>
                </a:rPr>
                <a:t>hid Scrolls</a:t>
              </a:r>
              <a:r>
                <a:rPr lang="en-US" altLang="en-US" sz="4400">
                  <a:latin typeface="Web Hebrew AD" charset="0"/>
                  <a:ea typeface="Web Hebrew AD" charset="0"/>
                  <a:cs typeface="Web Hebrew AD" charset="0"/>
                  <a:sym typeface="Web Hebrew AD" charset="0"/>
                </a:rPr>
                <a:t> in jars in caves       </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138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0292" name="Group 4"/>
          <p:cNvGrpSpPr>
            <a:grpSpLocks/>
          </p:cNvGrpSpPr>
          <p:nvPr/>
        </p:nvGrpSpPr>
        <p:grpSpPr bwMode="auto">
          <a:xfrm>
            <a:off x="0" y="-28832"/>
            <a:ext cx="17280731" cy="9753600"/>
            <a:chOff x="0" y="0"/>
            <a:chExt cx="8192" cy="6144"/>
          </a:xfrm>
        </p:grpSpPr>
        <p:pic>
          <p:nvPicPr>
            <p:cNvPr id="14028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92" cy="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0290" name="Rectangle 2"/>
            <p:cNvSpPr>
              <a:spLocks/>
            </p:cNvSpPr>
            <p:nvPr/>
          </p:nvSpPr>
          <p:spPr bwMode="auto">
            <a:xfrm>
              <a:off x="1173" y="204"/>
              <a:ext cx="5776" cy="546"/>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Authors of the Dead Sea Scrolls</a:t>
              </a:r>
            </a:p>
          </p:txBody>
        </p:sp>
        <p:sp>
          <p:nvSpPr>
            <p:cNvPr id="140291" name="Rectangle 3"/>
            <p:cNvSpPr>
              <a:spLocks/>
            </p:cNvSpPr>
            <p:nvPr/>
          </p:nvSpPr>
          <p:spPr bwMode="auto">
            <a:xfrm>
              <a:off x="409" y="955"/>
              <a:ext cx="7441" cy="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sp>
        <p:nvSpPr>
          <p:cNvPr id="140293" name="Rectangle 5"/>
          <p:cNvSpPr>
            <a:spLocks/>
          </p:cNvSpPr>
          <p:nvPr/>
        </p:nvSpPr>
        <p:spPr bwMode="auto">
          <a:xfrm>
            <a:off x="2303321" y="2556412"/>
            <a:ext cx="6273800" cy="346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39750" indent="-48260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10000"/>
              </a:lnSpc>
              <a:buClr>
                <a:srgbClr val="80620C"/>
              </a:buClr>
              <a:buSzPct val="100000"/>
              <a:buFont typeface="Wingdings" panose="05000000000000000000" pitchFamily="2" charset="2"/>
              <a:buChar char="v"/>
            </a:pPr>
            <a:r>
              <a:rPr lang="en-US" altLang="en-US" sz="6000" dirty="0">
                <a:latin typeface="Web Hebrew AD" charset="0"/>
                <a:ea typeface="Web Hebrew AD" charset="0"/>
                <a:cs typeface="Web Hebrew AD" charset="0"/>
                <a:sym typeface="Web Hebrew AD" charset="0"/>
              </a:rPr>
              <a:t>AD 68              Roman Tenth Legion destroyed settlement</a:t>
            </a:r>
          </a:p>
        </p:txBody>
      </p:sp>
      <p:pic>
        <p:nvPicPr>
          <p:cNvPr id="140294" name="Picture 6"/>
          <p:cNvPicPr>
            <a:picLocks noChangeArrowheads="1"/>
          </p:cNvPicPr>
          <p:nvPr/>
        </p:nvPicPr>
        <p:blipFill>
          <a:blip r:embed="rId4">
            <a:extLst>
              <a:ext uri="{28A0092B-C50C-407E-A947-70E740481C1C}">
                <a14:useLocalDpi xmlns:a14="http://schemas.microsoft.com/office/drawing/2010/main" val="0"/>
              </a:ext>
            </a:extLst>
          </a:blip>
          <a:srcRect l="7657"/>
          <a:stretch>
            <a:fillRect/>
          </a:stretch>
        </p:blipFill>
        <p:spPr bwMode="auto">
          <a:xfrm>
            <a:off x="8832899" y="1986726"/>
            <a:ext cx="6188076" cy="76200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280731"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362" name="Rectangle 2"/>
          <p:cNvSpPr>
            <a:spLocks/>
          </p:cNvSpPr>
          <p:nvPr/>
        </p:nvSpPr>
        <p:spPr bwMode="auto">
          <a:xfrm>
            <a:off x="3361531" y="1409700"/>
            <a:ext cx="10617200" cy="5740400"/>
          </a:xfrm>
          <a:prstGeom prst="rect">
            <a:avLst/>
          </a:prstGeom>
          <a:noFill/>
          <a:ln w="50800" cap="flat">
            <a:solidFill>
              <a:schemeClr val="tx1">
                <a:alpha val="7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363" name="Rectangle 3"/>
          <p:cNvSpPr>
            <a:spLocks/>
          </p:cNvSpPr>
          <p:nvPr/>
        </p:nvSpPr>
        <p:spPr bwMode="auto">
          <a:xfrm>
            <a:off x="3577873" y="330200"/>
            <a:ext cx="10182930" cy="738664"/>
          </a:xfrm>
          <a:prstGeom prst="rect">
            <a:avLst/>
          </a:prstGeom>
          <a:noFill/>
          <a:ln>
            <a:noFill/>
          </a:ln>
          <a:effectLst>
            <a:outerShdw blurRad="63500" dist="101600" dir="2700000" algn="ctr" rotWithShape="0">
              <a:schemeClr val="bg2">
                <a:alpha val="9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8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Locating the Site of the Dead Sea Scrolls</a:t>
            </a:r>
          </a:p>
        </p:txBody>
      </p:sp>
      <p:pic>
        <p:nvPicPr>
          <p:cNvPr id="143364"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131" y="1511300"/>
            <a:ext cx="10515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3365" name="Rectangle 5"/>
          <p:cNvSpPr>
            <a:spLocks/>
          </p:cNvSpPr>
          <p:nvPr/>
        </p:nvSpPr>
        <p:spPr bwMode="auto">
          <a:xfrm>
            <a:off x="3412331" y="1511300"/>
            <a:ext cx="10515600" cy="5638800"/>
          </a:xfrm>
          <a:prstGeom prst="rect">
            <a:avLst/>
          </a:prstGeom>
          <a:noFill/>
          <a:ln w="635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3366" name="AutoShape 6"/>
          <p:cNvSpPr>
            <a:spLocks/>
          </p:cNvSpPr>
          <p:nvPr/>
        </p:nvSpPr>
        <p:spPr bwMode="auto">
          <a:xfrm>
            <a:off x="5203031" y="2489200"/>
            <a:ext cx="431800" cy="2057400"/>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rgbClr val="FFFF0F"/>
          </a:solidFill>
          <a:ln w="12700" cap="flat">
            <a:solidFill>
              <a:schemeClr val="tx1"/>
            </a:solidFill>
            <a:prstDash val="solid"/>
            <a:round/>
            <a:headEnd type="none" w="med" len="med"/>
            <a:tailEnd type="none" w="med" len="med"/>
          </a:ln>
          <a:effectLst>
            <a:outerShdw blurRad="12700" dist="12700" dir="2700000" algn="ctr" rotWithShape="0">
              <a:schemeClr val="bg2">
                <a:alpha val="75000"/>
              </a:schemeClr>
            </a:outerShdw>
          </a:effectLst>
        </p:spPr>
        <p:txBody>
          <a:bodyPr lIns="0" tIns="0" rIns="0" bIns="0"/>
          <a:lstStyle/>
          <a:p>
            <a:endParaRPr lang="en-US"/>
          </a:p>
        </p:txBody>
      </p:sp>
      <p:sp>
        <p:nvSpPr>
          <p:cNvPr id="143367" name="AutoShape 7"/>
          <p:cNvSpPr>
            <a:spLocks/>
          </p:cNvSpPr>
          <p:nvPr/>
        </p:nvSpPr>
        <p:spPr bwMode="auto">
          <a:xfrm>
            <a:off x="6058694" y="4445000"/>
            <a:ext cx="125412" cy="292100"/>
          </a:xfrm>
          <a:prstGeom prst="triangle">
            <a:avLst>
              <a:gd name="adj" fmla="val 50000"/>
            </a:avLst>
          </a:prstGeom>
          <a:solidFill>
            <a:srgbClr val="00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43368" name="AutoShape 8"/>
          <p:cNvSpPr>
            <a:spLocks/>
          </p:cNvSpPr>
          <p:nvPr/>
        </p:nvSpPr>
        <p:spPr bwMode="auto">
          <a:xfrm>
            <a:off x="5965031" y="2603500"/>
            <a:ext cx="431800" cy="2057400"/>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rgbClr val="FFFF0F"/>
          </a:solidFill>
          <a:ln w="12700" cap="flat">
            <a:solidFill>
              <a:schemeClr val="tx1"/>
            </a:solidFill>
            <a:prstDash val="solid"/>
            <a:round/>
            <a:headEnd type="none" w="med" len="med"/>
            <a:tailEnd type="none" w="med" len="med"/>
          </a:ln>
          <a:effectLst>
            <a:outerShdw blurRad="12700" dist="12700" dir="2700000" algn="ctr" rotWithShape="0">
              <a:schemeClr val="bg2">
                <a:alpha val="75000"/>
              </a:schemeClr>
            </a:outerShdw>
          </a:effectLst>
        </p:spPr>
        <p:txBody>
          <a:bodyPr lIns="0" tIns="0" rIns="0" bIns="0"/>
          <a:lstStyle/>
          <a:p>
            <a:endParaRPr lang="en-US"/>
          </a:p>
        </p:txBody>
      </p:sp>
      <p:sp>
        <p:nvSpPr>
          <p:cNvPr id="143369" name="AutoShape 9"/>
          <p:cNvSpPr>
            <a:spLocks/>
          </p:cNvSpPr>
          <p:nvPr/>
        </p:nvSpPr>
        <p:spPr bwMode="auto">
          <a:xfrm>
            <a:off x="9648031" y="2603500"/>
            <a:ext cx="431800" cy="2057400"/>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rgbClr val="FFFF0F"/>
          </a:solidFill>
          <a:ln w="12700" cap="flat">
            <a:solidFill>
              <a:schemeClr val="tx1"/>
            </a:solidFill>
            <a:prstDash val="solid"/>
            <a:round/>
            <a:headEnd type="none" w="med" len="med"/>
            <a:tailEnd type="none" w="med" len="med"/>
          </a:ln>
          <a:effectLst>
            <a:outerShdw blurRad="12700" dist="12700" dir="2700000" algn="ctr" rotWithShape="0">
              <a:schemeClr val="bg2">
                <a:alpha val="75000"/>
              </a:schemeClr>
            </a:outerShdw>
          </a:effectLst>
        </p:spPr>
        <p:txBody>
          <a:bodyPr lIns="0" tIns="0" rIns="0" bIns="0"/>
          <a:lstStyle/>
          <a:p>
            <a:endParaRPr lang="en-US"/>
          </a:p>
        </p:txBody>
      </p:sp>
      <p:sp>
        <p:nvSpPr>
          <p:cNvPr id="143370" name="AutoShape 10"/>
          <p:cNvSpPr>
            <a:spLocks/>
          </p:cNvSpPr>
          <p:nvPr/>
        </p:nvSpPr>
        <p:spPr bwMode="auto">
          <a:xfrm>
            <a:off x="12683331" y="2705100"/>
            <a:ext cx="431800" cy="2057400"/>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rgbClr val="FFFF0F"/>
          </a:solidFill>
          <a:ln w="12700" cap="flat">
            <a:solidFill>
              <a:schemeClr val="tx1"/>
            </a:solidFill>
            <a:prstDash val="solid"/>
            <a:round/>
            <a:headEnd type="none" w="med" len="med"/>
            <a:tailEnd type="none" w="med" len="med"/>
          </a:ln>
          <a:effectLst>
            <a:outerShdw blurRad="12700" dist="12700" dir="2700000" algn="ctr" rotWithShape="0">
              <a:schemeClr val="bg2">
                <a:alpha val="75000"/>
              </a:schemeClr>
            </a:outerShdw>
          </a:effectLst>
        </p:spPr>
        <p:txBody>
          <a:bodyPr lIns="0" tIns="0" rIns="0" bIns="0"/>
          <a:lstStyle/>
          <a:p>
            <a:endParaRPr lang="en-US"/>
          </a:p>
        </p:txBody>
      </p:sp>
      <p:sp>
        <p:nvSpPr>
          <p:cNvPr id="143371" name="Rectangle 11"/>
          <p:cNvSpPr>
            <a:spLocks/>
          </p:cNvSpPr>
          <p:nvPr/>
        </p:nvSpPr>
        <p:spPr bwMode="auto">
          <a:xfrm>
            <a:off x="4207059" y="1955800"/>
            <a:ext cx="1247408" cy="369332"/>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2</a:t>
            </a:r>
          </a:p>
        </p:txBody>
      </p:sp>
      <p:sp>
        <p:nvSpPr>
          <p:cNvPr id="143372" name="Rectangle 12"/>
          <p:cNvSpPr>
            <a:spLocks/>
          </p:cNvSpPr>
          <p:nvPr/>
        </p:nvSpPr>
        <p:spPr bwMode="auto">
          <a:xfrm>
            <a:off x="6158096" y="1955800"/>
            <a:ext cx="1247408" cy="369332"/>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1</a:t>
            </a:r>
          </a:p>
        </p:txBody>
      </p:sp>
      <p:sp>
        <p:nvSpPr>
          <p:cNvPr id="143373" name="Rectangle 13"/>
          <p:cNvSpPr>
            <a:spLocks/>
          </p:cNvSpPr>
          <p:nvPr/>
        </p:nvSpPr>
        <p:spPr bwMode="auto">
          <a:xfrm>
            <a:off x="9626784" y="1955800"/>
            <a:ext cx="1247408" cy="369332"/>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3</a:t>
            </a:r>
          </a:p>
        </p:txBody>
      </p:sp>
      <p:sp>
        <p:nvSpPr>
          <p:cNvPr id="143374" name="Rectangle 14"/>
          <p:cNvSpPr>
            <a:spLocks/>
          </p:cNvSpPr>
          <p:nvPr/>
        </p:nvSpPr>
        <p:spPr bwMode="auto">
          <a:xfrm>
            <a:off x="11789554" y="1955800"/>
            <a:ext cx="1452592" cy="369332"/>
          </a:xfrm>
          <a:prstGeom prst="rect">
            <a:avLst/>
          </a:prstGeom>
          <a:noFill/>
          <a:ln>
            <a:noFill/>
          </a:ln>
          <a:effectLst>
            <a:outerShdw blurRad="635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11</a:t>
            </a:r>
          </a:p>
        </p:txBody>
      </p:sp>
      <p:grpSp>
        <p:nvGrpSpPr>
          <p:cNvPr id="143377" name="Group 17"/>
          <p:cNvGrpSpPr>
            <a:grpSpLocks/>
          </p:cNvGrpSpPr>
          <p:nvPr/>
        </p:nvGrpSpPr>
        <p:grpSpPr bwMode="auto">
          <a:xfrm>
            <a:off x="3793331" y="5956300"/>
            <a:ext cx="3790950" cy="546100"/>
            <a:chOff x="0" y="0"/>
            <a:chExt cx="2388" cy="344"/>
          </a:xfrm>
        </p:grpSpPr>
        <p:sp>
          <p:nvSpPr>
            <p:cNvPr id="143375" name="Rectangle 15"/>
            <p:cNvSpPr>
              <a:spLocks/>
            </p:cNvSpPr>
            <p:nvPr/>
          </p:nvSpPr>
          <p:spPr bwMode="auto">
            <a:xfrm>
              <a:off x="1161" y="0"/>
              <a:ext cx="1227" cy="233"/>
            </a:xfrm>
            <a:prstGeom prst="rect">
              <a:avLst/>
            </a:prstGeom>
            <a:noFill/>
            <a:ln>
              <a:noFill/>
            </a:ln>
            <a:effectLst>
              <a:outerShdw blurRad="63500" dist="50799" dir="3600056" algn="ctr" rotWithShape="0">
                <a:srgbClr val="000000">
                  <a:alpha val="96001"/>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4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To Qumran</a:t>
              </a:r>
            </a:p>
          </p:txBody>
        </p:sp>
        <p:sp>
          <p:nvSpPr>
            <p:cNvPr id="143376" name="AutoShape 16"/>
            <p:cNvSpPr>
              <a:spLocks/>
            </p:cNvSpPr>
            <p:nvPr/>
          </p:nvSpPr>
          <p:spPr bwMode="auto">
            <a:xfrm>
              <a:off x="0" y="0"/>
              <a:ext cx="874" cy="344"/>
            </a:xfrm>
            <a:prstGeom prst="leftArrow">
              <a:avLst>
                <a:gd name="adj1" fmla="val 50000"/>
                <a:gd name="adj2" fmla="val 44650"/>
              </a:avLst>
            </a:prstGeom>
            <a:solidFill>
              <a:srgbClr val="FFFF0F"/>
            </a:solidFill>
            <a:ln w="12700" cap="flat">
              <a:solidFill>
                <a:schemeClr val="tx1"/>
              </a:solidFill>
              <a:prstDash val="solid"/>
              <a:round/>
              <a:headEnd type="none" w="med" len="med"/>
              <a:tailEnd type="none" w="med" len="med"/>
            </a:ln>
            <a:effectLst>
              <a:outerShdw blurRad="12700" dist="38099" dir="6599927" algn="ctr" rotWithShape="0">
                <a:srgbClr val="000000">
                  <a:alpha val="75000"/>
                </a:srgbClr>
              </a:outerShdw>
            </a:effectLst>
          </p:spPr>
          <p:txBody>
            <a:bodyPr lIns="0" tIns="0" rIns="0" bIns="0"/>
            <a:lstStyle/>
            <a:p>
              <a:endParaRPr lang="en-US"/>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2945"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Isaiah 40</a:t>
            </a:r>
          </a:p>
        </p:txBody>
      </p:sp>
      <p:sp>
        <p:nvSpPr>
          <p:cNvPr id="82946" name="Rectangle 2"/>
          <p:cNvSpPr>
            <a:spLocks/>
          </p:cNvSpPr>
          <p:nvPr/>
        </p:nvSpPr>
        <p:spPr bwMode="auto">
          <a:xfrm>
            <a:off x="3082131" y="4699000"/>
            <a:ext cx="9105900" cy="33782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dirty="0">
                <a:solidFill>
                  <a:srgbClr val="64110B"/>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7 </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grass withers, the flower fades</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When the breath of the LORD blows upon it; Surely the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people are like grass</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8 The grass withers, the flower fades,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But </a:t>
            </a:r>
            <a:r>
              <a:rPr lang="en-US" altLang="en-US" sz="4000" b="1" u="sng" dirty="0">
                <a:effectLst>
                  <a:outerShdw blurRad="38100" dist="38100" dir="2700000" algn="tl">
                    <a:srgbClr val="C0C0C0"/>
                  </a:outerShdw>
                </a:effectLst>
                <a:highlight>
                  <a:srgbClr val="FFFF00"/>
                </a:highligh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word of our God stands forever</a:t>
            </a:r>
            <a:r>
              <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pic>
        <p:nvPicPr>
          <p:cNvPr id="82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9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606" y="0"/>
            <a:ext cx="9194800" cy="6896100"/>
          </a:xfrm>
          <a:prstGeom prst="rect">
            <a:avLst/>
          </a:prstGeom>
          <a:noFill/>
          <a:ln>
            <a:noFill/>
          </a:ln>
          <a:effectLst>
            <a:outerShdw blurRad="63500" dist="114300"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9506" name="Rectangle 2"/>
          <p:cNvSpPr>
            <a:spLocks/>
          </p:cNvSpPr>
          <p:nvPr/>
        </p:nvSpPr>
        <p:spPr bwMode="auto">
          <a:xfrm>
            <a:off x="6180055" y="3797300"/>
            <a:ext cx="1814678" cy="553998"/>
          </a:xfrm>
          <a:prstGeom prst="rect">
            <a:avLst/>
          </a:prstGeom>
          <a:noFill/>
          <a:ln>
            <a:noFill/>
          </a:ln>
          <a:effectLst>
            <a:outerShdw blurRad="63500" dist="253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5</a:t>
            </a:r>
          </a:p>
        </p:txBody>
      </p:sp>
      <p:sp>
        <p:nvSpPr>
          <p:cNvPr id="149507" name="Rectangle 3"/>
          <p:cNvSpPr>
            <a:spLocks/>
          </p:cNvSpPr>
          <p:nvPr/>
        </p:nvSpPr>
        <p:spPr bwMode="auto">
          <a:xfrm>
            <a:off x="8793866" y="3797301"/>
            <a:ext cx="151002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r>
              <a:rPr lang="en-US" altLang="en-US" sz="3200" dirty="0">
                <a:effectLst>
                  <a:outerShdw blurRad="38100" dist="38100" dir="2700000" algn="tl">
                    <a:srgbClr val="C0C0C0"/>
                  </a:outerShdw>
                </a:effectLs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4</a:t>
            </a:r>
          </a:p>
        </p:txBody>
      </p:sp>
      <p:sp>
        <p:nvSpPr>
          <p:cNvPr id="149508" name="Rectangle 4"/>
          <p:cNvSpPr>
            <a:spLocks/>
          </p:cNvSpPr>
          <p:nvPr/>
        </p:nvSpPr>
        <p:spPr bwMode="auto">
          <a:xfrm>
            <a:off x="3183731" y="7086600"/>
            <a:ext cx="112522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In Cave 4, Bedouin found 15,000 scroll fragments </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 Archaeologists found another 40,000 beneath cave floor.</a:t>
            </a:r>
          </a:p>
        </p:txBody>
      </p:sp>
      <p:sp>
        <p:nvSpPr>
          <p:cNvPr id="149509" name="Rectangle 5"/>
          <p:cNvSpPr>
            <a:spLocks/>
          </p:cNvSpPr>
          <p:nvPr/>
        </p:nvSpPr>
        <p:spPr bwMode="auto">
          <a:xfrm>
            <a:off x="5325269" y="8280400"/>
            <a:ext cx="78359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Fragments were from 400 manuscripts</a:t>
            </a:r>
          </a:p>
          <a:p>
            <a:pPr algn="ctr"/>
            <a:r>
              <a:rPr lang="en-US" altLang="en-US" sz="3600" dirty="0">
                <a:effectLst>
                  <a:outerShdw blurRad="38100" dist="38100" dir="2700000" algn="tl">
                    <a:srgbClr val="C0C0C0"/>
                  </a:outerShdw>
                </a:effectLst>
                <a:highlight>
                  <a:srgbClr val="FFFF00"/>
                </a:highlight>
                <a:latin typeface="Abadi MT Condensed Extra Bold" charset="0"/>
                <a:ea typeface="Abadi MT Condensed Extra Bold" charset="0"/>
                <a:cs typeface="Abadi MT Condensed Extra Bold" charset="0"/>
                <a:sym typeface="Abadi MT Condensed Extra Bold" charset="0"/>
              </a:rPr>
              <a:t> (100 were biblical texts)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495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68208948" presetClass="entr" presetSubtype="-1190756023" fill="hold" grpId="0" nodeType="clickEffect">
                                  <p:stCondLst>
                                    <p:cond delay="0"/>
                                  </p:stCondLst>
                                  <p:childTnLst>
                                    <p:set>
                                      <p:cBhvr>
                                        <p:cTn id="14" dur="1" fill="hold">
                                          <p:stCondLst>
                                            <p:cond delay="499"/>
                                          </p:stCondLst>
                                        </p:cTn>
                                        <p:tgtEl>
                                          <p:spTgt spid="14950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68208948" presetClass="entr" presetSubtype="-1190756023" fill="hold" grpId="0" nodeType="clickEffect">
                                  <p:stCondLst>
                                    <p:cond delay="0"/>
                                  </p:stCondLst>
                                  <p:childTnLst>
                                    <p:set>
                                      <p:cBhvr>
                                        <p:cTn id="18" dur="1" fill="hold">
                                          <p:stCondLst>
                                            <p:cond delay="499"/>
                                          </p:stCondLst>
                                        </p:cTn>
                                        <p:tgtEl>
                                          <p:spTgt spid="14950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1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0169" y="-25400"/>
            <a:ext cx="10583862" cy="7937500"/>
          </a:xfrm>
          <a:prstGeom prst="rect">
            <a:avLst/>
          </a:prstGeom>
          <a:noFill/>
          <a:ln>
            <a:noFill/>
          </a:ln>
          <a:effectLst>
            <a:outerShdw blurRad="76200" dist="50799" dir="9480128"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51554" name="Rectangle 2"/>
          <p:cNvSpPr>
            <a:spLocks/>
          </p:cNvSpPr>
          <p:nvPr/>
        </p:nvSpPr>
        <p:spPr bwMode="auto">
          <a:xfrm>
            <a:off x="2917031" y="7010400"/>
            <a:ext cx="13004800" cy="1168400"/>
          </a:xfrm>
          <a:prstGeom prst="rect">
            <a:avLst/>
          </a:prstGeom>
          <a:noFill/>
          <a:ln>
            <a:noFill/>
          </a:ln>
          <a:effectLst>
            <a:outerShdw blurRad="76200" dist="50799" dir="9480128"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70000"/>
                  </a:schemeClr>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00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Qumran Plateau</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2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995" y="-201613"/>
            <a:ext cx="10593387" cy="7288213"/>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52580" name="Group 4"/>
          <p:cNvGrpSpPr>
            <a:grpSpLocks/>
          </p:cNvGrpSpPr>
          <p:nvPr/>
        </p:nvGrpSpPr>
        <p:grpSpPr bwMode="auto">
          <a:xfrm>
            <a:off x="11019632" y="533400"/>
            <a:ext cx="2568575" cy="1212850"/>
            <a:chOff x="0" y="0"/>
            <a:chExt cx="1618" cy="764"/>
          </a:xfrm>
        </p:grpSpPr>
        <p:sp>
          <p:nvSpPr>
            <p:cNvPr id="152578" name="Rectangle 2"/>
            <p:cNvSpPr>
              <a:spLocks/>
            </p:cNvSpPr>
            <p:nvPr/>
          </p:nvSpPr>
          <p:spPr bwMode="auto">
            <a:xfrm>
              <a:off x="0" y="0"/>
              <a:ext cx="1618"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r>
                <a:rPr lang="en-US" altLang="en-US" sz="4800">
                  <a:solidFill>
                    <a:srgbClr val="FFFF00"/>
                  </a:solidFill>
                  <a:latin typeface="Lucida Grande" charset="0"/>
                  <a:ea typeface="Lucida Grande" charset="0"/>
                  <a:cs typeface="Lucida Grande" charset="0"/>
                  <a:sym typeface="Lucida Grande" charset="0"/>
                </a:rPr>
                <a:t>Mt. Nebo</a:t>
              </a:r>
            </a:p>
          </p:txBody>
        </p:sp>
        <p:sp>
          <p:nvSpPr>
            <p:cNvPr id="152579" name="AutoShape 3"/>
            <p:cNvSpPr>
              <a:spLocks/>
            </p:cNvSpPr>
            <p:nvPr/>
          </p:nvSpPr>
          <p:spPr bwMode="auto">
            <a:xfrm>
              <a:off x="448" y="468"/>
              <a:ext cx="144" cy="296"/>
            </a:xfrm>
            <a:custGeom>
              <a:avLst/>
              <a:gdLst/>
              <a:ahLst/>
              <a:cxnLst/>
              <a:rect l="0" t="0" r="r" b="b"/>
              <a:pathLst>
                <a:path w="21600" h="21600">
                  <a:moveTo>
                    <a:pt x="0" y="16200"/>
                  </a:moveTo>
                  <a:lnTo>
                    <a:pt x="5400" y="16200"/>
                  </a:lnTo>
                  <a:lnTo>
                    <a:pt x="5400" y="0"/>
                  </a:lnTo>
                  <a:lnTo>
                    <a:pt x="16200" y="0"/>
                  </a:lnTo>
                  <a:lnTo>
                    <a:pt x="16200" y="16200"/>
                  </a:lnTo>
                  <a:lnTo>
                    <a:pt x="21600" y="16200"/>
                  </a:lnTo>
                  <a:lnTo>
                    <a:pt x="10800" y="21600"/>
                  </a:lnTo>
                  <a:close/>
                  <a:moveTo>
                    <a:pt x="0" y="16200"/>
                  </a:moveTo>
                </a:path>
              </a:pathLst>
            </a:custGeom>
            <a:solidFill>
              <a:srgbClr val="FFFF0F"/>
            </a:solidFill>
            <a:ln w="12700" cap="flat">
              <a:solidFill>
                <a:schemeClr val="tx1"/>
              </a:solidFill>
              <a:prstDash val="solid"/>
              <a:round/>
              <a:headEnd type="none" w="med" len="med"/>
              <a:tailEnd type="none" w="med" len="med"/>
            </a:ln>
            <a:effectLst>
              <a:outerShdw blurRad="12700" dist="12700" dir="2700000" algn="ctr" rotWithShape="0">
                <a:srgbClr val="808080">
                  <a:alpha val="75000"/>
                </a:srgbClr>
              </a:outerShdw>
            </a:effectLst>
          </p:spPr>
          <p:txBody>
            <a:bodyPr lIns="0" tIns="0" rIns="0" bIns="0"/>
            <a:lstStyle/>
            <a:p>
              <a:endParaRPr lang="en-US"/>
            </a:p>
          </p:txBody>
        </p:sp>
      </p:grpSp>
      <p:sp>
        <p:nvSpPr>
          <p:cNvPr id="152581" name="Rectangle 5"/>
          <p:cNvSpPr>
            <a:spLocks/>
          </p:cNvSpPr>
          <p:nvPr/>
        </p:nvSpPr>
        <p:spPr bwMode="auto">
          <a:xfrm>
            <a:off x="2878931" y="7696200"/>
            <a:ext cx="13004800" cy="1168400"/>
          </a:xfrm>
          <a:prstGeom prst="rect">
            <a:avLst/>
          </a:prstGeom>
          <a:noFill/>
          <a:ln>
            <a:noFill/>
          </a:ln>
          <a:effectLst>
            <a:outerShdw blurRad="76200" dist="50799" dir="9480128"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70000"/>
                  </a:schemeClr>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000" dirty="0">
                <a:effectLst>
                  <a:outerShdw blurRad="38100" dist="38100" dir="2700000" algn="tl">
                    <a:srgbClr val="C0C0C0"/>
                  </a:outerShdw>
                </a:effectLst>
                <a:highlight>
                  <a:srgbClr val="FFFF00"/>
                </a:highligh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Qumran Plateau</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152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831" y="1231900"/>
            <a:ext cx="28209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68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731" y="3429000"/>
            <a:ext cx="4711700" cy="20955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68963" name="Rectangle 3"/>
          <p:cNvSpPr>
            <a:spLocks/>
          </p:cNvSpPr>
          <p:nvPr/>
        </p:nvSpPr>
        <p:spPr bwMode="auto">
          <a:xfrm>
            <a:off x="6879431" y="1079500"/>
            <a:ext cx="7747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pPr algn="ctr">
              <a:lnSpc>
                <a:spcPct val="56000"/>
              </a:lnSpc>
            </a:pPr>
            <a:r>
              <a:rPr lang="en-US" altLang="en-US" sz="8800" i="1">
                <a:solidFill>
                  <a:srgbClr val="1C0D09"/>
                </a:solidFill>
                <a:effectLst>
                  <a:outerShdw blurRad="38100" dist="38100" dir="2700000" algn="tl">
                    <a:srgbClr val="C0C0C0"/>
                  </a:outerShdw>
                </a:effectLst>
                <a:latin typeface="Hoefler Text" charset="0"/>
                <a:ea typeface="Hoefler Text" charset="0"/>
                <a:cs typeface="Hoefler Text" charset="0"/>
                <a:sym typeface="Hoefler Text" charset="0"/>
              </a:rPr>
              <a:t>Contents Of </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8963"/>
                                        </p:tgtEl>
                                        <p:attrNameLst>
                                          <p:attrName>style.visibility</p:attrName>
                                        </p:attrNameLst>
                                      </p:cBhvr>
                                      <p:to>
                                        <p:strVal val="visible"/>
                                      </p:to>
                                    </p:set>
                                    <p:anim calcmode="lin" valueType="num">
                                      <p:cBhvr>
                                        <p:cTn id="7" dur="500" fill="hold"/>
                                        <p:tgtEl>
                                          <p:spTgt spid="168963"/>
                                        </p:tgtEl>
                                        <p:attrNameLst>
                                          <p:attrName>ppt_w</p:attrName>
                                        </p:attrNameLst>
                                      </p:cBhvr>
                                      <p:tavLst>
                                        <p:tav tm="0">
                                          <p:val>
                                            <p:fltVal val="0"/>
                                          </p:val>
                                        </p:tav>
                                        <p:tav tm="100000">
                                          <p:val>
                                            <p:strVal val="#ppt_w"/>
                                          </p:val>
                                        </p:tav>
                                      </p:tavLst>
                                    </p:anim>
                                    <p:anim calcmode="lin" valueType="num">
                                      <p:cBhvr>
                                        <p:cTn id="8" dur="500" fill="hold"/>
                                        <p:tgtEl>
                                          <p:spTgt spid="1689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rrowheads="1"/>
          </p:cNvPicPr>
          <p:nvPr/>
        </p:nvPicPr>
        <p:blipFill>
          <a:blip r:embed="rId2">
            <a:lum contrast="14000"/>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1010" name="Rectangle 2"/>
          <p:cNvSpPr>
            <a:spLocks noGrp="1" noChangeArrowheads="1"/>
          </p:cNvSpPr>
          <p:nvPr>
            <p:ph type="title"/>
          </p:nvPr>
        </p:nvSpPr>
        <p:spPr>
          <a:xfrm>
            <a:off x="3145631" y="2603500"/>
            <a:ext cx="11049000" cy="2921000"/>
          </a:xfrm>
          <a:ln/>
        </p:spPr>
        <p:txBody>
          <a:bodyPr vert="horz" wrap="square" lIns="76200" tIns="76200" rIns="191798" bIns="76200" numCol="1" anchor="ctr" anchorCtr="0" compatLnSpc="1">
            <a:prstTxWarp prst="textNoShape">
              <a:avLst/>
            </a:prstTxWarp>
          </a:bodyPr>
          <a:lstStyle/>
          <a:p>
            <a:r>
              <a:rPr lang="en-US" altLang="en-US"/>
              <a:t>  </a:t>
            </a:r>
          </a:p>
        </p:txBody>
      </p:sp>
      <p:pic>
        <p:nvPicPr>
          <p:cNvPr id="17101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3631" y="1625600"/>
            <a:ext cx="12242800" cy="779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1012" name="Rectangle 4"/>
          <p:cNvSpPr>
            <a:spLocks/>
          </p:cNvSpPr>
          <p:nvPr/>
        </p:nvSpPr>
        <p:spPr bwMode="auto">
          <a:xfrm>
            <a:off x="3219714" y="647700"/>
            <a:ext cx="10810346" cy="92333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000" dirty="0">
                <a:highlight>
                  <a:srgbClr val="FFFF00"/>
                </a:highlight>
                <a:latin typeface="Lucida Grande" charset="0"/>
                <a:ea typeface="Lucida Grande" charset="0"/>
                <a:cs typeface="Lucida Grande" charset="0"/>
                <a:sym typeface="Lucida Grande" charset="0"/>
              </a:rPr>
              <a:t>Classifying the Dead Sea Scrolls</a:t>
            </a:r>
          </a:p>
        </p:txBody>
      </p:sp>
      <p:sp>
        <p:nvSpPr>
          <p:cNvPr id="171013" name="Rectangle 5"/>
          <p:cNvSpPr>
            <a:spLocks/>
          </p:cNvSpPr>
          <p:nvPr/>
        </p:nvSpPr>
        <p:spPr bwMode="auto">
          <a:xfrm>
            <a:off x="9649931" y="3606801"/>
            <a:ext cx="2166312" cy="46166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dirty="0">
                <a:latin typeface="Lucida Grande" charset="0"/>
                <a:ea typeface="Lucida Grande" charset="0"/>
                <a:cs typeface="Lucida Grande" charset="0"/>
                <a:sym typeface="Lucida Grande" charset="0"/>
              </a:rPr>
              <a:t>manuscripts</a:t>
            </a:r>
          </a:p>
        </p:txBody>
      </p:sp>
      <p:sp>
        <p:nvSpPr>
          <p:cNvPr id="171014" name="Rectangle 6"/>
          <p:cNvSpPr>
            <a:spLocks/>
          </p:cNvSpPr>
          <p:nvPr/>
        </p:nvSpPr>
        <p:spPr bwMode="auto">
          <a:xfrm>
            <a:off x="2929731" y="4876801"/>
            <a:ext cx="44409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800" b="1">
                <a:latin typeface="Lucida Grande" charset="0"/>
                <a:ea typeface="Lucida Grande" charset="0"/>
                <a:cs typeface="Lucida Grande" charset="0"/>
                <a:sym typeface="Lucida Grande" charset="0"/>
              </a:rPr>
              <a:t>(</a:t>
            </a:r>
            <a:r>
              <a:rPr lang="en-US" altLang="en-US" sz="2800">
                <a:latin typeface="Abadi MT Condensed Light" charset="0"/>
                <a:ea typeface="Abadi MT Condensed Light" charset="0"/>
                <a:cs typeface="Abadi MT Condensed Light" charset="0"/>
                <a:sym typeface="Abadi MT Condensed Light" charset="0"/>
              </a:rPr>
              <a:t>Apocrypha, Pseudepigrapha)</a:t>
            </a:r>
          </a:p>
        </p:txBody>
      </p:sp>
      <p:sp>
        <p:nvSpPr>
          <p:cNvPr id="171015" name="Rectangle 7"/>
          <p:cNvSpPr>
            <a:spLocks/>
          </p:cNvSpPr>
          <p:nvPr/>
        </p:nvSpPr>
        <p:spPr bwMode="auto">
          <a:xfrm>
            <a:off x="4932868" y="5880100"/>
            <a:ext cx="1634115" cy="707886"/>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600" dirty="0">
                <a:latin typeface="Lucida Grande" charset="0"/>
                <a:ea typeface="Lucida Grande" charset="0"/>
                <a:cs typeface="Lucida Grande" charset="0"/>
                <a:sym typeface="Lucida Grande" charset="0"/>
              </a:rPr>
              <a:t>400 +</a:t>
            </a:r>
          </a:p>
        </p:txBody>
      </p:sp>
      <p:sp>
        <p:nvSpPr>
          <p:cNvPr id="171016" name="Rectangle 8"/>
          <p:cNvSpPr>
            <a:spLocks/>
          </p:cNvSpPr>
          <p:nvPr/>
        </p:nvSpPr>
        <p:spPr bwMode="auto">
          <a:xfrm>
            <a:off x="3740011" y="4229101"/>
            <a:ext cx="2922866" cy="46166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a:solidFill>
                  <a:srgbClr val="FFFFFF"/>
                </a:solidFill>
                <a:latin typeface="Lucida Grande" charset="0"/>
                <a:ea typeface="Lucida Grande" charset="0"/>
                <a:cs typeface="Lucida Grande" charset="0"/>
                <a:sym typeface="Lucida Grande" charset="0"/>
              </a:rPr>
              <a:t>Jewish Literature</a:t>
            </a:r>
          </a:p>
        </p:txBody>
      </p:sp>
      <p:sp>
        <p:nvSpPr>
          <p:cNvPr id="171017" name="Rectangle 9"/>
          <p:cNvSpPr>
            <a:spLocks/>
          </p:cNvSpPr>
          <p:nvPr/>
        </p:nvSpPr>
        <p:spPr bwMode="auto">
          <a:xfrm>
            <a:off x="10373292" y="5740401"/>
            <a:ext cx="2442028" cy="46166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dirty="0">
                <a:latin typeface="Lucida Grande" charset="0"/>
                <a:ea typeface="Lucida Grande" charset="0"/>
                <a:cs typeface="Lucida Grande" charset="0"/>
                <a:sym typeface="Lucida Grande" charset="0"/>
              </a:rPr>
              <a:t>Biblical Books</a:t>
            </a:r>
          </a:p>
        </p:txBody>
      </p:sp>
      <p:sp>
        <p:nvSpPr>
          <p:cNvPr id="171018" name="Rectangle 10"/>
          <p:cNvSpPr>
            <a:spLocks/>
          </p:cNvSpPr>
          <p:nvPr/>
        </p:nvSpPr>
        <p:spPr bwMode="auto">
          <a:xfrm>
            <a:off x="10781218" y="6362700"/>
            <a:ext cx="1634115" cy="707886"/>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600" dirty="0">
                <a:latin typeface="Lucida Grande" charset="0"/>
                <a:ea typeface="Lucida Grande" charset="0"/>
                <a:cs typeface="Lucida Grande" charset="0"/>
                <a:sym typeface="Lucida Grande" charset="0"/>
              </a:rPr>
              <a:t>200 +</a:t>
            </a:r>
          </a:p>
        </p:txBody>
      </p:sp>
      <p:sp>
        <p:nvSpPr>
          <p:cNvPr id="171019" name="Rectangle 11"/>
          <p:cNvSpPr>
            <a:spLocks/>
          </p:cNvSpPr>
          <p:nvPr/>
        </p:nvSpPr>
        <p:spPr bwMode="auto">
          <a:xfrm>
            <a:off x="10618306" y="6997701"/>
            <a:ext cx="2166312" cy="46166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dirty="0">
                <a:latin typeface="Lucida Grande" charset="0"/>
                <a:ea typeface="Lucida Grande" charset="0"/>
                <a:cs typeface="Lucida Grande" charset="0"/>
                <a:sym typeface="Lucida Grande" charset="0"/>
              </a:rPr>
              <a:t>manuscripts</a:t>
            </a:r>
          </a:p>
        </p:txBody>
      </p:sp>
      <p:sp>
        <p:nvSpPr>
          <p:cNvPr id="171020" name="Rectangle 12"/>
          <p:cNvSpPr>
            <a:spLocks/>
          </p:cNvSpPr>
          <p:nvPr/>
        </p:nvSpPr>
        <p:spPr bwMode="auto">
          <a:xfrm>
            <a:off x="9254676" y="2438401"/>
            <a:ext cx="2605984" cy="46166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dirty="0">
                <a:latin typeface="Lucida Grande" charset="0"/>
                <a:ea typeface="Lucida Grande" charset="0"/>
                <a:cs typeface="Lucida Grande" charset="0"/>
                <a:sym typeface="Lucida Grande" charset="0"/>
              </a:rPr>
              <a:t>Sectarian Texts</a:t>
            </a:r>
          </a:p>
        </p:txBody>
      </p:sp>
      <p:sp>
        <p:nvSpPr>
          <p:cNvPr id="171021" name="Rectangle 13"/>
          <p:cNvSpPr>
            <a:spLocks/>
          </p:cNvSpPr>
          <p:nvPr/>
        </p:nvSpPr>
        <p:spPr bwMode="auto">
          <a:xfrm>
            <a:off x="9927143" y="2946400"/>
            <a:ext cx="1634115" cy="707886"/>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600" dirty="0">
                <a:latin typeface="Lucida Grande" charset="0"/>
                <a:ea typeface="Lucida Grande" charset="0"/>
                <a:cs typeface="Lucida Grande" charset="0"/>
                <a:sym typeface="Lucida Grande" charset="0"/>
              </a:rPr>
              <a:t>200 </a:t>
            </a:r>
            <a:r>
              <a:rPr lang="en-US" altLang="en-US" sz="4600" dirty="0">
                <a:solidFill>
                  <a:srgbClr val="FFED68"/>
                </a:solidFill>
                <a:latin typeface="Lucida Grande" charset="0"/>
                <a:ea typeface="Lucida Grande" charset="0"/>
                <a:cs typeface="Lucida Grande" charset="0"/>
                <a:sym typeface="Lucida Grande" charset="0"/>
              </a:rPr>
              <a:t>+</a:t>
            </a:r>
          </a:p>
        </p:txBody>
      </p:sp>
      <p:sp>
        <p:nvSpPr>
          <p:cNvPr id="171022" name="Rectangle 14"/>
          <p:cNvSpPr>
            <a:spLocks/>
          </p:cNvSpPr>
          <p:nvPr/>
        </p:nvSpPr>
        <p:spPr bwMode="auto">
          <a:xfrm>
            <a:off x="4528656" y="6477001"/>
            <a:ext cx="2166312" cy="46166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a:solidFill>
                  <a:srgbClr val="FFFFFF"/>
                </a:solidFill>
                <a:latin typeface="Lucida Grande" charset="0"/>
                <a:ea typeface="Lucida Grande" charset="0"/>
                <a:cs typeface="Lucida Grande" charset="0"/>
                <a:sym typeface="Lucida Grande" charset="0"/>
              </a:rPr>
              <a:t>manuscripts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20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2034" name="Rectangle 2"/>
          <p:cNvSpPr>
            <a:spLocks/>
          </p:cNvSpPr>
          <p:nvPr/>
        </p:nvSpPr>
        <p:spPr bwMode="auto">
          <a:xfrm>
            <a:off x="3971937" y="330201"/>
            <a:ext cx="9286852"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Contents of the Dead Sea Scrolls</a:t>
            </a:r>
          </a:p>
        </p:txBody>
      </p:sp>
      <p:sp>
        <p:nvSpPr>
          <p:cNvPr id="172035" name="Rectangle 3"/>
          <p:cNvSpPr>
            <a:spLocks/>
          </p:cNvSpPr>
          <p:nvPr/>
        </p:nvSpPr>
        <p:spPr bwMode="auto">
          <a:xfrm>
            <a:off x="2307431" y="1409700"/>
            <a:ext cx="12674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latin typeface="Arial Bold" panose="020B0704020202020204" pitchFamily="34" charset="0"/>
                <a:cs typeface="Arial Bold" panose="020B0704020202020204" pitchFamily="34" charset="0"/>
                <a:sym typeface="Arial Bold" panose="020B0704020202020204" pitchFamily="34" charset="0"/>
              </a:rPr>
              <a:t>The Biblical Manuscripts</a:t>
            </a:r>
          </a:p>
        </p:txBody>
      </p:sp>
      <p:graphicFrame>
        <p:nvGraphicFramePr>
          <p:cNvPr id="172036" name="Group 4"/>
          <p:cNvGraphicFramePr>
            <a:graphicFrameLocks noGrp="1"/>
          </p:cNvGraphicFramePr>
          <p:nvPr/>
        </p:nvGraphicFramePr>
        <p:xfrm>
          <a:off x="2383631" y="2921000"/>
          <a:ext cx="12674600" cy="4671378"/>
        </p:xfrm>
        <a:graphic>
          <a:graphicData uri="http://schemas.openxmlformats.org/drawingml/2006/table">
            <a:tbl>
              <a:tblPr/>
              <a:tblGrid>
                <a:gridCol w="3252788">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3249612">
                  <a:extLst>
                    <a:ext uri="{9D8B030D-6E8A-4147-A177-3AD203B41FA5}">
                      <a16:colId xmlns:a16="http://schemas.microsoft.com/office/drawing/2014/main" val="20002"/>
                    </a:ext>
                  </a:extLst>
                </a:gridCol>
              </a:tblGrid>
              <a:tr h="1252538">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Canonical Books</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Old Testament Book</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Number of Fragments</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3360738">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0000"/>
                          </a:solidFill>
                          <a:effectLst/>
                          <a:latin typeface="Arial Bold" panose="020B0704020202020204" pitchFamily="34" charset="0"/>
                          <a:cs typeface="Arial Bold" panose="020B0704020202020204" pitchFamily="34" charset="0"/>
                          <a:sym typeface="Arial Bold" panose="020B0704020202020204" pitchFamily="34" charset="0"/>
                        </a:rPr>
                        <a:t>Torah</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Genesis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Exodus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Leviticus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Numbers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Deuteronomy</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24</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18</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18</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11</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33</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2060" name="Rectangle 28"/>
          <p:cNvSpPr>
            <a:spLocks/>
          </p:cNvSpPr>
          <p:nvPr/>
        </p:nvSpPr>
        <p:spPr bwMode="auto">
          <a:xfrm>
            <a:off x="5609431" y="4343400"/>
            <a:ext cx="9347200" cy="696278"/>
          </a:xfrm>
          <a:prstGeom prst="rect">
            <a:avLst/>
          </a:prstGeom>
          <a:solidFill>
            <a:srgbClr val="FFFF00">
              <a:alpha val="27843"/>
            </a:srgbClr>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72061" name="Rectangle 29"/>
          <p:cNvSpPr>
            <a:spLocks/>
          </p:cNvSpPr>
          <p:nvPr/>
        </p:nvSpPr>
        <p:spPr bwMode="auto">
          <a:xfrm>
            <a:off x="5469731" y="6629400"/>
            <a:ext cx="9347200" cy="571500"/>
          </a:xfrm>
          <a:prstGeom prst="rect">
            <a:avLst/>
          </a:prstGeom>
          <a:solidFill>
            <a:srgbClr val="FFFF00">
              <a:alpha val="27843"/>
            </a:srgbClr>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720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72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60" grpId="0" animBg="1"/>
      <p:bldP spid="17206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4082" name="Rectangle 2"/>
          <p:cNvSpPr>
            <a:spLocks/>
          </p:cNvSpPr>
          <p:nvPr/>
        </p:nvSpPr>
        <p:spPr bwMode="auto">
          <a:xfrm>
            <a:off x="3971937" y="330201"/>
            <a:ext cx="9286852"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Contents of the Dead Sea Scrolls</a:t>
            </a:r>
          </a:p>
        </p:txBody>
      </p:sp>
      <p:sp>
        <p:nvSpPr>
          <p:cNvPr id="174083" name="Rectangle 3"/>
          <p:cNvSpPr>
            <a:spLocks/>
          </p:cNvSpPr>
          <p:nvPr/>
        </p:nvSpPr>
        <p:spPr bwMode="auto">
          <a:xfrm>
            <a:off x="2307431" y="1409700"/>
            <a:ext cx="12674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latin typeface="Arial Bold" panose="020B0704020202020204" pitchFamily="34" charset="0"/>
                <a:cs typeface="Arial Bold" panose="020B0704020202020204" pitchFamily="34" charset="0"/>
                <a:sym typeface="Arial Bold" panose="020B0704020202020204" pitchFamily="34" charset="0"/>
              </a:rPr>
              <a:t>The Biblical Manuscripts</a:t>
            </a:r>
          </a:p>
        </p:txBody>
      </p:sp>
      <p:graphicFrame>
        <p:nvGraphicFramePr>
          <p:cNvPr id="174084" name="Group 4"/>
          <p:cNvGraphicFramePr>
            <a:graphicFrameLocks noGrp="1"/>
          </p:cNvGraphicFramePr>
          <p:nvPr/>
        </p:nvGraphicFramePr>
        <p:xfrm>
          <a:off x="2383631" y="2273300"/>
          <a:ext cx="12674600" cy="6652578"/>
        </p:xfrm>
        <a:graphic>
          <a:graphicData uri="http://schemas.openxmlformats.org/drawingml/2006/table">
            <a:tbl>
              <a:tblPr/>
              <a:tblGrid>
                <a:gridCol w="3252788">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3249612">
                  <a:extLst>
                    <a:ext uri="{9D8B030D-6E8A-4147-A177-3AD203B41FA5}">
                      <a16:colId xmlns:a16="http://schemas.microsoft.com/office/drawing/2014/main" val="20002"/>
                    </a:ext>
                  </a:extLst>
                </a:gridCol>
              </a:tblGrid>
              <a:tr h="1252538">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Canonical Books</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Old Testament Book</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Number of Fragments</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5341938">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0000"/>
                          </a:solidFill>
                          <a:effectLst/>
                          <a:latin typeface="Arial Bold" panose="020B0704020202020204" pitchFamily="34" charset="0"/>
                          <a:cs typeface="Arial Bold" panose="020B0704020202020204" pitchFamily="34" charset="0"/>
                          <a:sym typeface="Arial Bold" panose="020B0704020202020204" pitchFamily="34" charset="0"/>
                        </a:rPr>
                        <a:t>Prophets</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Joshua</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Judges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1-2 Samuel</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1-2 Kings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Isaiah</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Jeremiah</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Ezekiel</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12 Minor Prophets</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2</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3</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4</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3</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22</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6</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6</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10</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108" name="Rectangle 28"/>
          <p:cNvSpPr>
            <a:spLocks/>
          </p:cNvSpPr>
          <p:nvPr/>
        </p:nvSpPr>
        <p:spPr bwMode="auto">
          <a:xfrm>
            <a:off x="5571331" y="5943600"/>
            <a:ext cx="9347200" cy="685800"/>
          </a:xfrm>
          <a:prstGeom prst="rect">
            <a:avLst/>
          </a:prstGeom>
          <a:solidFill>
            <a:srgbClr val="FFFF00">
              <a:alpha val="27843"/>
            </a:srgbClr>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74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61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6130" name="Rectangle 2"/>
          <p:cNvSpPr>
            <a:spLocks/>
          </p:cNvSpPr>
          <p:nvPr/>
        </p:nvSpPr>
        <p:spPr bwMode="auto">
          <a:xfrm>
            <a:off x="3971937" y="330201"/>
            <a:ext cx="9286852"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Contents of the Dead Sea Scrolls</a:t>
            </a:r>
          </a:p>
        </p:txBody>
      </p:sp>
      <p:sp>
        <p:nvSpPr>
          <p:cNvPr id="176131" name="Rectangle 3"/>
          <p:cNvSpPr>
            <a:spLocks/>
          </p:cNvSpPr>
          <p:nvPr/>
        </p:nvSpPr>
        <p:spPr bwMode="auto">
          <a:xfrm>
            <a:off x="2307431" y="1409700"/>
            <a:ext cx="12674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latin typeface="Arial Bold" panose="020B0704020202020204" pitchFamily="34" charset="0"/>
                <a:cs typeface="Arial Bold" panose="020B0704020202020204" pitchFamily="34" charset="0"/>
                <a:sym typeface="Arial Bold" panose="020B0704020202020204" pitchFamily="34" charset="0"/>
              </a:rPr>
              <a:t>The Biblical Manuscripts</a:t>
            </a:r>
          </a:p>
        </p:txBody>
      </p:sp>
      <p:graphicFrame>
        <p:nvGraphicFramePr>
          <p:cNvPr id="176132" name="Group 4"/>
          <p:cNvGraphicFramePr>
            <a:graphicFrameLocks noGrp="1"/>
          </p:cNvGraphicFramePr>
          <p:nvPr/>
        </p:nvGraphicFramePr>
        <p:xfrm>
          <a:off x="2383631" y="2730500"/>
          <a:ext cx="12674600" cy="5331778"/>
        </p:xfrm>
        <a:graphic>
          <a:graphicData uri="http://schemas.openxmlformats.org/drawingml/2006/table">
            <a:tbl>
              <a:tblPr/>
              <a:tblGrid>
                <a:gridCol w="3252788">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3249612">
                  <a:extLst>
                    <a:ext uri="{9D8B030D-6E8A-4147-A177-3AD203B41FA5}">
                      <a16:colId xmlns:a16="http://schemas.microsoft.com/office/drawing/2014/main" val="20002"/>
                    </a:ext>
                  </a:extLst>
                </a:gridCol>
              </a:tblGrid>
              <a:tr h="1252538">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Canonical Books</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Old Testament Book</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Number of Fragments</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4021138">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0000"/>
                          </a:solidFill>
                          <a:effectLst/>
                          <a:latin typeface="Arial Bold" panose="020B0704020202020204" pitchFamily="34" charset="0"/>
                          <a:cs typeface="Arial Bold" panose="020B0704020202020204" pitchFamily="34" charset="0"/>
                          <a:sym typeface="Arial Bold" panose="020B0704020202020204" pitchFamily="34" charset="0"/>
                        </a:rPr>
                        <a:t>Writings</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Psalms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Proverbs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Job</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Song of Songs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Lamentations</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Ecclesiastes</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39</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2</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6</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4</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4</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2</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6156" name="Rectangle 28"/>
          <p:cNvSpPr>
            <a:spLocks/>
          </p:cNvSpPr>
          <p:nvPr/>
        </p:nvSpPr>
        <p:spPr bwMode="auto">
          <a:xfrm>
            <a:off x="5647531" y="4025900"/>
            <a:ext cx="9347200" cy="571500"/>
          </a:xfrm>
          <a:prstGeom prst="rect">
            <a:avLst/>
          </a:prstGeom>
          <a:solidFill>
            <a:srgbClr val="FFFF00">
              <a:alpha val="27843"/>
            </a:srgbClr>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7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5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81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8178" name="Rectangle 2"/>
          <p:cNvSpPr>
            <a:spLocks/>
          </p:cNvSpPr>
          <p:nvPr/>
        </p:nvSpPr>
        <p:spPr bwMode="auto">
          <a:xfrm>
            <a:off x="3971937" y="330201"/>
            <a:ext cx="9286852"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Contents of the Dead Sea Scrolls</a:t>
            </a:r>
          </a:p>
        </p:txBody>
      </p:sp>
      <p:sp>
        <p:nvSpPr>
          <p:cNvPr id="178179" name="Rectangle 3"/>
          <p:cNvSpPr>
            <a:spLocks/>
          </p:cNvSpPr>
          <p:nvPr/>
        </p:nvSpPr>
        <p:spPr bwMode="auto">
          <a:xfrm>
            <a:off x="2307431" y="1752600"/>
            <a:ext cx="12674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latin typeface="Arial Bold" panose="020B0704020202020204" pitchFamily="34" charset="0"/>
                <a:cs typeface="Arial Bold" panose="020B0704020202020204" pitchFamily="34" charset="0"/>
                <a:sym typeface="Arial Bold" panose="020B0704020202020204" pitchFamily="34" charset="0"/>
              </a:rPr>
              <a:t>The Biblical Manuscripts</a:t>
            </a:r>
          </a:p>
        </p:txBody>
      </p:sp>
      <p:graphicFrame>
        <p:nvGraphicFramePr>
          <p:cNvPr id="178180" name="Group 4"/>
          <p:cNvGraphicFramePr>
            <a:graphicFrameLocks noGrp="1"/>
          </p:cNvGraphicFramePr>
          <p:nvPr>
            <p:extLst>
              <p:ext uri="{D42A27DB-BD31-4B8C-83A1-F6EECF244321}">
                <p14:modId xmlns:p14="http://schemas.microsoft.com/office/powerpoint/2010/main" val="3932038533"/>
              </p:ext>
            </p:extLst>
          </p:nvPr>
        </p:nvGraphicFramePr>
        <p:xfrm>
          <a:off x="2383631" y="2565400"/>
          <a:ext cx="12674600" cy="5412740"/>
        </p:xfrm>
        <a:graphic>
          <a:graphicData uri="http://schemas.openxmlformats.org/drawingml/2006/table">
            <a:tbl>
              <a:tblPr/>
              <a:tblGrid>
                <a:gridCol w="3252788">
                  <a:extLst>
                    <a:ext uri="{9D8B030D-6E8A-4147-A177-3AD203B41FA5}">
                      <a16:colId xmlns:a16="http://schemas.microsoft.com/office/drawing/2014/main" val="20000"/>
                    </a:ext>
                  </a:extLst>
                </a:gridCol>
                <a:gridCol w="6172200">
                  <a:extLst>
                    <a:ext uri="{9D8B030D-6E8A-4147-A177-3AD203B41FA5}">
                      <a16:colId xmlns:a16="http://schemas.microsoft.com/office/drawing/2014/main" val="20001"/>
                    </a:ext>
                  </a:extLst>
                </a:gridCol>
                <a:gridCol w="3249612">
                  <a:extLst>
                    <a:ext uri="{9D8B030D-6E8A-4147-A177-3AD203B41FA5}">
                      <a16:colId xmlns:a16="http://schemas.microsoft.com/office/drawing/2014/main" val="20002"/>
                    </a:ext>
                  </a:extLst>
                </a:gridCol>
              </a:tblGrid>
              <a:tr h="1252538">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Canonical Books</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Old Testament Book</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FFFF"/>
                          </a:solidFill>
                          <a:effectLst/>
                          <a:latin typeface="Arial Bold" panose="020B0704020202020204" pitchFamily="34" charset="0"/>
                          <a:cs typeface="Arial Bold" panose="020B0704020202020204" pitchFamily="34" charset="0"/>
                          <a:sym typeface="Arial Bold" panose="020B0704020202020204" pitchFamily="34" charset="0"/>
                        </a:rPr>
                        <a:t>Number of Fragments</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3399"/>
                    </a:solidFill>
                  </a:tcPr>
                </a:tc>
                <a:extLst>
                  <a:ext uri="{0D108BD9-81ED-4DB2-BD59-A6C34878D82A}">
                    <a16:rowId xmlns:a16="http://schemas.microsoft.com/office/drawing/2014/main" val="10000"/>
                  </a:ext>
                </a:extLst>
              </a:tr>
              <a:tr h="2692400">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FF0000"/>
                          </a:solidFill>
                          <a:effectLst/>
                          <a:latin typeface="Arial Bold" panose="020B0704020202020204" pitchFamily="34" charset="0"/>
                          <a:cs typeface="Arial Bold" panose="020B0704020202020204" pitchFamily="34" charset="0"/>
                          <a:sym typeface="Arial Bold" panose="020B0704020202020204" pitchFamily="34" charset="0"/>
                        </a:rPr>
                        <a:t>Writings</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Ruth</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Daniel</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Ezra-Nehemiah</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rPr>
                        <a:t>1-2 Chronicles</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4</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8</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1</a:t>
                      </a:r>
                    </a:p>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1</a:t>
                      </a: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0100">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a:ln>
                            <a:noFill/>
                          </a:ln>
                          <a:solidFill>
                            <a:srgbClr val="333399"/>
                          </a:solidFill>
                          <a:effectLst/>
                          <a:latin typeface="Arial Bold" panose="020B0704020202020204" pitchFamily="34" charset="0"/>
                          <a:cs typeface="Arial Bold" panose="020B0704020202020204" pitchFamily="34" charset="0"/>
                          <a:sym typeface="Arial Bold" panose="020B0704020202020204" pitchFamily="34" charset="0"/>
                        </a:rPr>
                        <a:t>Total</a:t>
                      </a:r>
                    </a:p>
                  </a:txBody>
                  <a:tcPr marL="76200" marR="76200" marT="76200" marB="762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endParaRPr kumimoji="0" lang="en-US" altLang="en-US" sz="4000" b="0" i="0" u="none" strike="noStrike" cap="none" normalizeH="0" baseline="0">
                        <a:ln>
                          <a:noFill/>
                        </a:ln>
                        <a:solidFill>
                          <a:schemeClr val="tx1"/>
                        </a:solidFill>
                        <a:effectLst/>
                        <a:latin typeface="Web Hebrew AD" charset="0"/>
                        <a:ea typeface="ヒラギノ角ゴ ProN W3" charset="0"/>
                        <a:cs typeface="ヒラギノ角ゴ ProN W3" charset="0"/>
                        <a:sym typeface="Web Hebrew AD" charset="0"/>
                      </a:endParaRP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800" b="0" i="0" u="none" strike="noStrike" cap="none" normalizeH="0" baseline="0" dirty="0">
                          <a:ln>
                            <a:noFill/>
                          </a:ln>
                          <a:solidFill>
                            <a:schemeClr val="tx1"/>
                          </a:solidFill>
                          <a:effectLst/>
                          <a:latin typeface="Arial Bold" panose="020B0704020202020204" pitchFamily="34" charset="0"/>
                          <a:cs typeface="Arial Bold" panose="020B0704020202020204" pitchFamily="34" charset="0"/>
                          <a:sym typeface="Arial Bold" panose="020B0704020202020204" pitchFamily="34" charset="0"/>
                        </a:rPr>
                        <a:t>223</a:t>
                      </a:r>
                      <a:r>
                        <a:rPr kumimoji="0" lang="en-US" altLang="en-US" sz="38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 </a:t>
                      </a:r>
                      <a:endParaRPr kumimoji="0" lang="en-US" altLang="en-US" sz="3800" b="0" i="0" u="none" strike="noStrike" cap="none" normalizeH="0" baseline="0" dirty="0">
                        <a:ln>
                          <a:noFill/>
                        </a:ln>
                        <a:solidFill>
                          <a:srgbClr val="333399"/>
                        </a:solidFill>
                        <a:effectLst/>
                        <a:latin typeface="Arial Bold" panose="020B0704020202020204" pitchFamily="34" charset="0"/>
                        <a:cs typeface="Arial Bold" panose="020B0704020202020204" pitchFamily="34" charset="0"/>
                        <a:sym typeface="Arial Bold" panose="020B0704020202020204" pitchFamily="34" charset="0"/>
                      </a:endParaRPr>
                    </a:p>
                  </a:txBody>
                  <a:tcPr marL="76200" marR="76200" marT="76200" marB="762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4200">
                <a:tc gridSpan="3">
                  <a:txBody>
                    <a:bodyPr/>
                    <a:lstStyle>
                      <a:lvl1pPr marL="57150" algn="l">
                        <a:spcBef>
                          <a:spcPts val="1100"/>
                        </a:spcBef>
                        <a:buSzPct val="100000"/>
                        <a:buFont typeface="Web Hebrew AD" charset="0"/>
                        <a:defRPr sz="4000">
                          <a:solidFill>
                            <a:schemeClr val="tx1"/>
                          </a:solidFill>
                          <a:latin typeface="Web Hebrew AD" charset="0"/>
                          <a:ea typeface="ヒラギノ角ゴ ProN W3" charset="0"/>
                          <a:cs typeface="ヒラギノ角ゴ ProN W3" charset="0"/>
                          <a:sym typeface="Web Hebrew AD" charset="0"/>
                        </a:defRPr>
                      </a:lvl1pPr>
                      <a:lvl2pPr marL="1038225" indent="-406400" algn="l">
                        <a:spcBef>
                          <a:spcPts val="900"/>
                        </a:spcBef>
                        <a:buSzPct val="100000"/>
                        <a:buFont typeface="Web Hebrew AD" charset="0"/>
                        <a:defRPr sz="3400">
                          <a:solidFill>
                            <a:schemeClr val="tx1"/>
                          </a:solidFill>
                          <a:latin typeface="Web Hebrew AD" charset="0"/>
                          <a:ea typeface="ヒラギノ角ゴ ProN W3" charset="0"/>
                          <a:cs typeface="ヒラギノ角ゴ ProN W3" charset="0"/>
                          <a:sym typeface="Web Hebrew AD" charset="0"/>
                        </a:defRPr>
                      </a:lvl2pPr>
                      <a:lvl3pPr marL="1611313" indent="-330200" algn="l">
                        <a:spcBef>
                          <a:spcPts val="800"/>
                        </a:spcBef>
                        <a:buSzPct val="100000"/>
                        <a:buFont typeface="Web Hebrew AD" charset="0"/>
                        <a:defRPr sz="3000">
                          <a:solidFill>
                            <a:schemeClr val="tx1"/>
                          </a:solidFill>
                          <a:latin typeface="Web Hebrew AD" charset="0"/>
                          <a:ea typeface="ヒラギノ角ゴ ProN W3" charset="0"/>
                          <a:cs typeface="ヒラギノ角ゴ ProN W3" charset="0"/>
                          <a:sym typeface="Web Hebrew AD" charset="0"/>
                        </a:defRPr>
                      </a:lvl3pPr>
                      <a:lvl4pPr marL="2262188"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4pPr>
                      <a:lvl5pPr marL="2911475" indent="-330200" algn="l">
                        <a:spcBef>
                          <a:spcPts val="700"/>
                        </a:spcBef>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5pPr>
                      <a:lvl6pPr marL="33686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6pPr>
                      <a:lvl7pPr marL="38258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7pPr>
                      <a:lvl8pPr marL="42830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8pPr>
                      <a:lvl9pPr marL="4740275" indent="-330200" fontAlgn="base">
                        <a:spcBef>
                          <a:spcPts val="700"/>
                        </a:spcBef>
                        <a:spcAft>
                          <a:spcPct val="0"/>
                        </a:spcAft>
                        <a:buSzPct val="100000"/>
                        <a:buFont typeface="Web Hebrew AD" charset="0"/>
                        <a:defRPr sz="2400">
                          <a:solidFill>
                            <a:schemeClr val="tx1"/>
                          </a:solidFill>
                          <a:latin typeface="Web Hebrew AD" charset="0"/>
                          <a:ea typeface="ヒラギノ角ゴ ProN W3" charset="0"/>
                          <a:cs typeface="ヒラギノ角ゴ ProN W3" charset="0"/>
                          <a:sym typeface="Web Hebrew AD" charset="0"/>
                        </a:defRPr>
                      </a:lvl9pPr>
                    </a:lstStyle>
                    <a:p>
                      <a:pPr marL="57150" marR="0" lvl="0" indent="0" algn="l" defTabSz="914400" rtl="0" eaLnBrk="1" fontAlgn="base" latinLnBrk="0" hangingPunct="1">
                        <a:lnSpc>
                          <a:spcPct val="100000"/>
                        </a:lnSpc>
                        <a:spcBef>
                          <a:spcPct val="0"/>
                        </a:spcBef>
                        <a:spcAft>
                          <a:spcPct val="0"/>
                        </a:spcAft>
                        <a:buClrTx/>
                        <a:buSzPct val="100000"/>
                        <a:buFont typeface="Web Hebrew AD" charset="0"/>
                        <a:buNone/>
                        <a:tabLst/>
                      </a:pPr>
                      <a:r>
                        <a:rPr kumimoji="0" lang="en-US" altLang="en-US" sz="30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No </a:t>
                      </a:r>
                      <a:r>
                        <a:rPr kumimoji="0" lang="en-US" altLang="en-US" sz="3000" b="0" i="0" u="none" strike="noStrike" cap="none" normalizeH="0" baseline="0" dirty="0">
                          <a:ln>
                            <a:noFill/>
                          </a:ln>
                          <a:solidFill>
                            <a:srgbClr val="2750D2"/>
                          </a:solidFill>
                          <a:effectLst/>
                          <a:latin typeface="Web Hebrew AD" charset="0"/>
                          <a:ea typeface="ヒラギノ角ゴ ProN W3" charset="0"/>
                          <a:cs typeface="ヒラギノ角ゴ ProN W3" charset="0"/>
                          <a:sym typeface="Web Hebrew AD" charset="0"/>
                        </a:rPr>
                        <a:t>Book of</a:t>
                      </a:r>
                      <a:r>
                        <a:rPr kumimoji="0" lang="en-US" altLang="en-US" sz="30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 </a:t>
                      </a:r>
                      <a:r>
                        <a:rPr kumimoji="0" lang="en-US" altLang="en-US" sz="3000" b="0" i="0" u="none" strike="noStrike" cap="none" normalizeH="0" baseline="0" dirty="0">
                          <a:ln>
                            <a:noFill/>
                          </a:ln>
                          <a:solidFill>
                            <a:srgbClr val="2750D2"/>
                          </a:solidFill>
                          <a:effectLst/>
                          <a:latin typeface="Web Hebrew AD" charset="0"/>
                          <a:ea typeface="ヒラギノ角ゴ ProN W3" charset="0"/>
                          <a:cs typeface="ヒラギノ角ゴ ProN W3" charset="0"/>
                          <a:sym typeface="Web Hebrew AD" charset="0"/>
                        </a:rPr>
                        <a:t>Esther </a:t>
                      </a:r>
                      <a:r>
                        <a:rPr kumimoji="0" lang="en-US" altLang="en-US" sz="3000" b="0" i="0" u="none" strike="noStrike" cap="none" normalizeH="0" baseline="0" dirty="0">
                          <a:ln>
                            <a:noFill/>
                          </a:ln>
                          <a:solidFill>
                            <a:schemeClr val="tx1"/>
                          </a:solidFill>
                          <a:effectLst/>
                          <a:latin typeface="Web Hebrew AD" charset="0"/>
                          <a:ea typeface="ヒラギノ角ゴ ProN W3" charset="0"/>
                          <a:cs typeface="ヒラギノ角ゴ ProN W3" charset="0"/>
                          <a:sym typeface="Web Hebrew AD" charset="0"/>
                        </a:rPr>
                        <a:t>fragments, but references to it exist in other scrolls</a:t>
                      </a:r>
                    </a:p>
                  </a:txBody>
                  <a:tcPr marL="76200" marR="76200" marT="76200" marB="762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7340263" cy="97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2274" name="Rectangle 2"/>
          <p:cNvSpPr>
            <a:spLocks/>
          </p:cNvSpPr>
          <p:nvPr/>
        </p:nvSpPr>
        <p:spPr bwMode="auto">
          <a:xfrm>
            <a:off x="2574131" y="7442200"/>
            <a:ext cx="121793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110000"/>
              </a:lnSpc>
            </a:pPr>
            <a:r>
              <a:rPr lang="en-US" altLang="en-US" sz="4400">
                <a:latin typeface="Arial Bold" panose="020B0704020202020204" pitchFamily="34" charset="0"/>
                <a:cs typeface="Arial Bold" panose="020B0704020202020204" pitchFamily="34" charset="0"/>
                <a:sym typeface="Arial Bold" panose="020B0704020202020204" pitchFamily="34" charset="0"/>
              </a:rPr>
              <a:t>Whole or fragmentary copies of every book </a:t>
            </a:r>
          </a:p>
          <a:p>
            <a:pPr algn="ctr">
              <a:lnSpc>
                <a:spcPct val="110000"/>
              </a:lnSpc>
            </a:pPr>
            <a:r>
              <a:rPr lang="en-US" altLang="en-US" sz="4400">
                <a:latin typeface="Arial Bold" panose="020B0704020202020204" pitchFamily="34" charset="0"/>
                <a:cs typeface="Arial Bold" panose="020B0704020202020204" pitchFamily="34" charset="0"/>
                <a:sym typeface="Arial Bold" panose="020B0704020202020204" pitchFamily="34" charset="0"/>
              </a:rPr>
              <a:t>of the Old Testament</a:t>
            </a:r>
          </a:p>
          <a:p>
            <a:pPr algn="ctr">
              <a:lnSpc>
                <a:spcPct val="110000"/>
              </a:lnSpc>
            </a:pPr>
            <a:r>
              <a:rPr lang="en-US" altLang="en-US" sz="3600">
                <a:solidFill>
                  <a:srgbClr val="333333"/>
                </a:solidFill>
                <a:latin typeface="Arial Bold Italic" panose="020B0704020202090204" pitchFamily="34" charset="0"/>
                <a:cs typeface="Arial Bold Italic" panose="020B0704020202090204" pitchFamily="34" charset="0"/>
                <a:sym typeface="Arial Bold Italic" panose="020B0704020202090204" pitchFamily="34" charset="0"/>
              </a:rPr>
              <a:t>(Except Esther)</a:t>
            </a:r>
          </a:p>
        </p:txBody>
      </p:sp>
      <p:sp>
        <p:nvSpPr>
          <p:cNvPr id="182275" name="Rectangle 3"/>
          <p:cNvSpPr>
            <a:spLocks/>
          </p:cNvSpPr>
          <p:nvPr/>
        </p:nvSpPr>
        <p:spPr bwMode="auto">
          <a:xfrm>
            <a:off x="4615817" y="215900"/>
            <a:ext cx="8107042" cy="52322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dirty="0">
                <a:highlight>
                  <a:srgbClr val="FFFF00"/>
                </a:highlight>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Contents of the Dead Sea Scrolls</a:t>
            </a:r>
          </a:p>
        </p:txBody>
      </p:sp>
      <p:sp>
        <p:nvSpPr>
          <p:cNvPr id="182276" name="Rectangle 4"/>
          <p:cNvSpPr>
            <a:spLocks/>
          </p:cNvSpPr>
          <p:nvPr/>
        </p:nvSpPr>
        <p:spPr bwMode="auto">
          <a:xfrm>
            <a:off x="3175552" y="6616701"/>
            <a:ext cx="4809023" cy="430887"/>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highlight>
                  <a:srgbClr val="FFFF00"/>
                </a:highligh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Psalms Scroll (1Q10-12)</a:t>
            </a:r>
          </a:p>
        </p:txBody>
      </p:sp>
      <p:sp>
        <p:nvSpPr>
          <p:cNvPr id="182277" name="Rectangle 5"/>
          <p:cNvSpPr>
            <a:spLocks/>
          </p:cNvSpPr>
          <p:nvPr/>
        </p:nvSpPr>
        <p:spPr bwMode="auto">
          <a:xfrm>
            <a:off x="5316316" y="977900"/>
            <a:ext cx="6380607" cy="707886"/>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600" dirty="0">
                <a:highlight>
                  <a:srgbClr val="FFFF00"/>
                </a:highlight>
                <a:latin typeface="Lucida Grande" charset="0"/>
                <a:ea typeface="Lucida Grande" charset="0"/>
                <a:cs typeface="Lucida Grande" charset="0"/>
                <a:sym typeface="Lucida Grande" charset="0"/>
              </a:rPr>
              <a:t>The Biblical Manuscripts</a:t>
            </a:r>
          </a:p>
        </p:txBody>
      </p:sp>
      <p:pic>
        <p:nvPicPr>
          <p:cNvPr id="18227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0332" y="2057400"/>
            <a:ext cx="5821363"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2279" name="Rectangle 7"/>
          <p:cNvSpPr>
            <a:spLocks/>
          </p:cNvSpPr>
          <p:nvPr/>
        </p:nvSpPr>
        <p:spPr bwMode="auto">
          <a:xfrm>
            <a:off x="9000331" y="2057400"/>
            <a:ext cx="5854700" cy="4330700"/>
          </a:xfrm>
          <a:prstGeom prst="rect">
            <a:avLst/>
          </a:prstGeom>
          <a:noFill/>
          <a:ln w="63500" cap="flat">
            <a:solidFill>
              <a:srgbClr val="9F0B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2280" name="Rectangle 8"/>
          <p:cNvSpPr>
            <a:spLocks/>
          </p:cNvSpPr>
          <p:nvPr/>
        </p:nvSpPr>
        <p:spPr bwMode="auto">
          <a:xfrm>
            <a:off x="9807224" y="6616701"/>
            <a:ext cx="4044507" cy="430887"/>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highlight>
                  <a:srgbClr val="FFFF00"/>
                </a:highligh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Samuel Scroll (1Q7)</a:t>
            </a:r>
          </a:p>
        </p:txBody>
      </p:sp>
      <p:pic>
        <p:nvPicPr>
          <p:cNvPr id="182281"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531" y="2057400"/>
            <a:ext cx="60706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2282" name="Rectangle 10"/>
          <p:cNvSpPr>
            <a:spLocks/>
          </p:cNvSpPr>
          <p:nvPr/>
        </p:nvSpPr>
        <p:spPr bwMode="auto">
          <a:xfrm>
            <a:off x="2599531" y="2057400"/>
            <a:ext cx="6070600" cy="4330700"/>
          </a:xfrm>
          <a:prstGeom prst="rect">
            <a:avLst/>
          </a:prstGeom>
          <a:noFill/>
          <a:ln w="63500" cap="flat">
            <a:solidFill>
              <a:srgbClr val="9F0B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82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4"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3969"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Matthew 24</a:t>
            </a:r>
          </a:p>
        </p:txBody>
      </p:sp>
      <p:sp>
        <p:nvSpPr>
          <p:cNvPr id="83970" name="Rectangle 2"/>
          <p:cNvSpPr>
            <a:spLocks/>
          </p:cNvSpPr>
          <p:nvPr/>
        </p:nvSpPr>
        <p:spPr bwMode="auto">
          <a:xfrm>
            <a:off x="3513931" y="5626100"/>
            <a:ext cx="9105900" cy="939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a:solidFill>
                  <a:srgbClr val="42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35 “Heaven and earth will pass away,... </a:t>
            </a:r>
          </a:p>
        </p:txBody>
      </p:sp>
      <p:pic>
        <p:nvPicPr>
          <p:cNvPr id="839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7340263" cy="97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5346" name="Rectangle 2"/>
          <p:cNvSpPr>
            <a:spLocks/>
          </p:cNvSpPr>
          <p:nvPr/>
        </p:nvSpPr>
        <p:spPr bwMode="auto">
          <a:xfrm>
            <a:off x="2332831" y="7137400"/>
            <a:ext cx="126746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80000"/>
              </a:lnSpc>
            </a:pPr>
            <a:r>
              <a:rPr lang="en-US" altLang="en-US" sz="4400">
                <a:latin typeface="Arial Bold" panose="020B0704020202020204" pitchFamily="34" charset="0"/>
                <a:cs typeface="Arial Bold" panose="020B0704020202020204" pitchFamily="34" charset="0"/>
                <a:sym typeface="Arial Bold" panose="020B0704020202020204" pitchFamily="34" charset="0"/>
              </a:rPr>
              <a:t>12 Biblical Scrolls In Paleo-Hebrew</a:t>
            </a:r>
          </a:p>
          <a:p>
            <a:pPr algn="ctr">
              <a:lnSpc>
                <a:spcPct val="80000"/>
              </a:lnSpc>
            </a:pPr>
            <a:r>
              <a:rPr lang="en-US" altLang="en-US" sz="4400">
                <a:latin typeface="Arial Bold Italic" panose="020B0704020202090204" pitchFamily="34" charset="0"/>
                <a:cs typeface="Arial Bold Italic" panose="020B0704020202090204" pitchFamily="34" charset="0"/>
                <a:sym typeface="Arial Bold Italic" panose="020B0704020202090204" pitchFamily="34" charset="0"/>
              </a:rPr>
              <a:t>(pre-exilic script)</a:t>
            </a:r>
            <a:r>
              <a:rPr lang="en-US" altLang="en-US" sz="4800">
                <a:latin typeface="Arial Bold Italic" panose="020B0704020202090204" pitchFamily="34" charset="0"/>
                <a:cs typeface="Arial Bold Italic" panose="020B0704020202090204" pitchFamily="34" charset="0"/>
                <a:sym typeface="Arial Bold Italic" panose="020B0704020202090204" pitchFamily="34" charset="0"/>
              </a:rPr>
              <a:t>  </a:t>
            </a:r>
          </a:p>
        </p:txBody>
      </p:sp>
      <p:sp>
        <p:nvSpPr>
          <p:cNvPr id="185347" name="Rectangle 3"/>
          <p:cNvSpPr>
            <a:spLocks/>
          </p:cNvSpPr>
          <p:nvPr/>
        </p:nvSpPr>
        <p:spPr bwMode="auto">
          <a:xfrm>
            <a:off x="4092437" y="215900"/>
            <a:ext cx="9153802" cy="52322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dirty="0">
                <a:highlight>
                  <a:srgbClr val="FFFF00"/>
                </a:highlight>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sp>
        <p:nvSpPr>
          <p:cNvPr id="185348" name="Rectangle 4"/>
          <p:cNvSpPr>
            <a:spLocks/>
          </p:cNvSpPr>
          <p:nvPr/>
        </p:nvSpPr>
        <p:spPr bwMode="auto">
          <a:xfrm>
            <a:off x="3594323" y="6616701"/>
            <a:ext cx="4181030" cy="276999"/>
          </a:xfrm>
          <a:prstGeom prst="rect">
            <a:avLst/>
          </a:prstGeom>
          <a:noFill/>
          <a:ln>
            <a:noFill/>
          </a:ln>
          <a:effectLst>
            <a:outerShdw blurRad="50800" dist="63500" dir="6539858"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Paleo-Exodus (4Q22) fragment 2</a:t>
            </a:r>
          </a:p>
        </p:txBody>
      </p:sp>
      <p:sp>
        <p:nvSpPr>
          <p:cNvPr id="185349" name="Rectangle 5"/>
          <p:cNvSpPr>
            <a:spLocks/>
          </p:cNvSpPr>
          <p:nvPr/>
        </p:nvSpPr>
        <p:spPr bwMode="auto">
          <a:xfrm>
            <a:off x="5316316" y="977900"/>
            <a:ext cx="6380607" cy="707886"/>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600" dirty="0">
                <a:latin typeface="Lucida Grande" charset="0"/>
                <a:ea typeface="Lucida Grande" charset="0"/>
                <a:cs typeface="Lucida Grande" charset="0"/>
                <a:sym typeface="Lucida Grande" charset="0"/>
              </a:rPr>
              <a:t>The Biblical Manuscripts</a:t>
            </a:r>
          </a:p>
        </p:txBody>
      </p:sp>
      <p:sp>
        <p:nvSpPr>
          <p:cNvPr id="185350" name="Rectangle 6"/>
          <p:cNvSpPr>
            <a:spLocks/>
          </p:cNvSpPr>
          <p:nvPr/>
        </p:nvSpPr>
        <p:spPr bwMode="auto">
          <a:xfrm>
            <a:off x="10328589" y="6616701"/>
            <a:ext cx="3183899" cy="276999"/>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80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Paleo-Leviticus (11Q1-2)</a:t>
            </a:r>
          </a:p>
        </p:txBody>
      </p:sp>
      <p:pic>
        <p:nvPicPr>
          <p:cNvPr id="185351"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531" y="2057400"/>
            <a:ext cx="6070600"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5352" name="Rectangle 8"/>
          <p:cNvSpPr>
            <a:spLocks/>
          </p:cNvSpPr>
          <p:nvPr/>
        </p:nvSpPr>
        <p:spPr bwMode="auto">
          <a:xfrm>
            <a:off x="2599531" y="2057400"/>
            <a:ext cx="6070600" cy="4330700"/>
          </a:xfrm>
          <a:prstGeom prst="rect">
            <a:avLst/>
          </a:prstGeom>
          <a:noFill/>
          <a:ln w="63500" cap="flat">
            <a:solidFill>
              <a:srgbClr val="9F0B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5353" name="Rectangle 9"/>
          <p:cNvSpPr>
            <a:spLocks/>
          </p:cNvSpPr>
          <p:nvPr/>
        </p:nvSpPr>
        <p:spPr bwMode="auto">
          <a:xfrm>
            <a:off x="9000331" y="2057400"/>
            <a:ext cx="5740400" cy="4330700"/>
          </a:xfrm>
          <a:prstGeom prst="rect">
            <a:avLst/>
          </a:prstGeom>
          <a:solidFill>
            <a:srgbClr val="8DA1E9"/>
          </a:solidFill>
          <a:ln w="12700" cap="flat">
            <a:solidFill>
              <a:schemeClr val="tx1"/>
            </a:solidFill>
            <a:prstDash val="solid"/>
            <a:round/>
            <a:headEnd type="none" w="med" len="med"/>
            <a:tailEnd type="none" w="med" len="med"/>
          </a:ln>
        </p:spPr>
        <p:txBody>
          <a:bodyPr lIns="0" tIns="0" rIns="0" bIns="0"/>
          <a:lstStyle/>
          <a:p>
            <a:endParaRPr lang="en-US"/>
          </a:p>
        </p:txBody>
      </p:sp>
      <p:sp>
        <p:nvSpPr>
          <p:cNvPr id="185354" name="Rectangle 10"/>
          <p:cNvSpPr>
            <a:spLocks/>
          </p:cNvSpPr>
          <p:nvPr/>
        </p:nvSpPr>
        <p:spPr bwMode="auto">
          <a:xfrm>
            <a:off x="9000331" y="2057400"/>
            <a:ext cx="5740400" cy="4330700"/>
          </a:xfrm>
          <a:prstGeom prst="rect">
            <a:avLst/>
          </a:prstGeom>
          <a:noFill/>
          <a:ln w="63500" cap="flat">
            <a:solidFill>
              <a:srgbClr val="9F0B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85355"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6031" y="2171700"/>
            <a:ext cx="5854700" cy="4229100"/>
          </a:xfrm>
          <a:prstGeom prst="rect">
            <a:avLst/>
          </a:prstGeom>
          <a:noFill/>
          <a:ln>
            <a:noFill/>
          </a:ln>
          <a:effectLst>
            <a:outerShdw blurRad="76200" dist="888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5356" name="Rectangle 12"/>
          <p:cNvSpPr>
            <a:spLocks/>
          </p:cNvSpPr>
          <p:nvPr/>
        </p:nvSpPr>
        <p:spPr bwMode="auto">
          <a:xfrm>
            <a:off x="2815431" y="8597900"/>
            <a:ext cx="11379200" cy="1104900"/>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80000"/>
              </a:lnSpc>
            </a:pPr>
            <a:r>
              <a:rPr lang="en-US" altLang="en-US" sz="3600">
                <a:effectLst>
                  <a:outerShdw blurRad="38100" dist="38100" dir="2700000" algn="tl">
                    <a:srgbClr val="C0C0C0"/>
                  </a:outerShdw>
                </a:effectLst>
                <a:latin typeface="Web Hebrew AD" charset="0"/>
                <a:ea typeface="Web Hebrew AD" charset="0"/>
                <a:cs typeface="Web Hebrew AD" charset="0"/>
                <a:sym typeface="Web Hebrew AD" charset="0"/>
              </a:rPr>
              <a:t>Oldest - Genesis (4Q12) </a:t>
            </a:r>
          </a:p>
          <a:p>
            <a:pPr algn="ctr">
              <a:lnSpc>
                <a:spcPct val="80000"/>
              </a:lnSpc>
            </a:pPr>
            <a:r>
              <a:rPr lang="en-US" altLang="en-US" sz="3600">
                <a:effectLst>
                  <a:outerShdw blurRad="38100" dist="38100" dir="2700000" algn="tl">
                    <a:srgbClr val="C0C0C0"/>
                  </a:outerShdw>
                </a:effectLst>
                <a:latin typeface="Web Hebrew AD" charset="0"/>
                <a:ea typeface="Web Hebrew AD" charset="0"/>
                <a:cs typeface="Web Hebrew AD" charset="0"/>
                <a:sym typeface="Web Hebrew AD" charset="0"/>
              </a:rPr>
              <a:t>Copied 300 B.C.</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85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6"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7340263" cy="97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7394" name="Rectangle 2"/>
          <p:cNvSpPr>
            <a:spLocks/>
          </p:cNvSpPr>
          <p:nvPr/>
        </p:nvSpPr>
        <p:spPr bwMode="auto">
          <a:xfrm>
            <a:off x="2332831" y="7239000"/>
            <a:ext cx="126746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baseline="-3000">
                <a:latin typeface="Arial Bold" panose="020B0704020202020204" pitchFamily="34" charset="0"/>
                <a:cs typeface="Arial Bold" panose="020B0704020202020204" pitchFamily="34" charset="0"/>
                <a:sym typeface="Arial Bold" panose="020B0704020202020204" pitchFamily="34" charset="0"/>
              </a:rPr>
              <a:t>View Prophecies Predicting Messiah</a:t>
            </a:r>
          </a:p>
          <a:p>
            <a:pPr algn="ctr"/>
            <a:r>
              <a:rPr lang="en-US" altLang="en-US" sz="5400" baseline="-3000">
                <a:latin typeface="Arial Bold" panose="020B0704020202020204" pitchFamily="34" charset="0"/>
                <a:cs typeface="Arial Bold" panose="020B0704020202020204" pitchFamily="34" charset="0"/>
                <a:sym typeface="Arial Bold" panose="020B0704020202020204" pitchFamily="34" charset="0"/>
              </a:rPr>
              <a:t>As Did New Testament Writers</a:t>
            </a:r>
          </a:p>
          <a:p>
            <a:pPr algn="ctr"/>
            <a:r>
              <a:rPr lang="en-US" altLang="en-US" sz="5400" baseline="-3000">
                <a:latin typeface="Arial Bold Italic" panose="020B0704020202090204" pitchFamily="34" charset="0"/>
                <a:cs typeface="Arial Bold Italic" panose="020B0704020202090204" pitchFamily="34" charset="0"/>
                <a:sym typeface="Arial Bold Italic" panose="020B0704020202090204" pitchFamily="34" charset="0"/>
              </a:rPr>
              <a:t>“Pierced” </a:t>
            </a:r>
          </a:p>
          <a:p>
            <a:pPr algn="ctr"/>
            <a:r>
              <a:rPr lang="en-US" altLang="en-US" sz="5400" baseline="-3000">
                <a:latin typeface="Arial Bold Italic" panose="020B0704020202090204" pitchFamily="34" charset="0"/>
                <a:cs typeface="Arial Bold Italic" panose="020B0704020202090204" pitchFamily="34" charset="0"/>
                <a:sym typeface="Arial Bold Italic" panose="020B0704020202090204" pitchFamily="34" charset="0"/>
              </a:rPr>
              <a:t>“Resurrected”</a:t>
            </a:r>
          </a:p>
        </p:txBody>
      </p:sp>
      <p:sp>
        <p:nvSpPr>
          <p:cNvPr id="187395" name="Rectangle 3"/>
          <p:cNvSpPr>
            <a:spLocks/>
          </p:cNvSpPr>
          <p:nvPr/>
        </p:nvSpPr>
        <p:spPr bwMode="auto">
          <a:xfrm>
            <a:off x="4092437" y="215900"/>
            <a:ext cx="9153802" cy="52322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dirty="0">
                <a:highlight>
                  <a:srgbClr val="FFFF00"/>
                </a:highlight>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sp>
        <p:nvSpPr>
          <p:cNvPr id="187396" name="Rectangle 4"/>
          <p:cNvSpPr>
            <a:spLocks/>
          </p:cNvSpPr>
          <p:nvPr/>
        </p:nvSpPr>
        <p:spPr bwMode="auto">
          <a:xfrm>
            <a:off x="5441028" y="1079501"/>
            <a:ext cx="6131180" cy="615553"/>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000" dirty="0">
                <a:latin typeface="Lucida Grande" charset="0"/>
                <a:ea typeface="Lucida Grande" charset="0"/>
                <a:cs typeface="Lucida Grande" charset="0"/>
                <a:sym typeface="Lucida Grande" charset="0"/>
              </a:rPr>
              <a:t>Interpretive Commentaries</a:t>
            </a:r>
          </a:p>
        </p:txBody>
      </p:sp>
      <p:sp>
        <p:nvSpPr>
          <p:cNvPr id="187397" name="Rectangle 5"/>
          <p:cNvSpPr>
            <a:spLocks/>
          </p:cNvSpPr>
          <p:nvPr/>
        </p:nvSpPr>
        <p:spPr bwMode="auto">
          <a:xfrm>
            <a:off x="2167732" y="6566357"/>
            <a:ext cx="7277327" cy="430887"/>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highlight>
                  <a:srgbClr val="FFFF00"/>
                </a:highligh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Commentary on Habakkuk (1QpHab)</a:t>
            </a:r>
          </a:p>
        </p:txBody>
      </p:sp>
      <p:pic>
        <p:nvPicPr>
          <p:cNvPr id="18739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531" y="2057400"/>
            <a:ext cx="60706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7399" name="Rectangle 7"/>
          <p:cNvSpPr>
            <a:spLocks/>
          </p:cNvSpPr>
          <p:nvPr/>
        </p:nvSpPr>
        <p:spPr bwMode="auto">
          <a:xfrm>
            <a:off x="2599531" y="2057400"/>
            <a:ext cx="6070600" cy="4330700"/>
          </a:xfrm>
          <a:prstGeom prst="rect">
            <a:avLst/>
          </a:prstGeom>
          <a:noFill/>
          <a:ln w="63500" cap="flat">
            <a:solidFill>
              <a:srgbClr val="9F0B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87400"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331" y="2057400"/>
            <a:ext cx="58547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87401" name="Picture 9"/>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00331" y="2387600"/>
            <a:ext cx="58547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7402" name="Rectangle 10"/>
          <p:cNvSpPr>
            <a:spLocks/>
          </p:cNvSpPr>
          <p:nvPr/>
        </p:nvSpPr>
        <p:spPr bwMode="auto">
          <a:xfrm>
            <a:off x="9000331" y="2057400"/>
            <a:ext cx="5854700" cy="4330700"/>
          </a:xfrm>
          <a:prstGeom prst="rect">
            <a:avLst/>
          </a:prstGeom>
          <a:noFill/>
          <a:ln w="63500" cap="flat">
            <a:solidFill>
              <a:srgbClr val="9F0B0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7403" name="Rectangle 11"/>
          <p:cNvSpPr>
            <a:spLocks/>
          </p:cNvSpPr>
          <p:nvPr/>
        </p:nvSpPr>
        <p:spPr bwMode="auto">
          <a:xfrm>
            <a:off x="8825110" y="5983024"/>
            <a:ext cx="6194659" cy="430887"/>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solidFill>
                  <a:srgbClr val="FFFFFF"/>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Commentary on Isaiah (4Q162)</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87394">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187394">
                                            <p:txEl>
                                              <p:pRg st="2" end="2"/>
                                            </p:txEl>
                                          </p:spTgt>
                                        </p:tgtEl>
                                        <p:attrNameLst>
                                          <p:attrName>style.visibility</p:attrName>
                                        </p:attrNameLst>
                                      </p:cBhvr>
                                      <p:to>
                                        <p:strVal val="visible"/>
                                      </p:to>
                                    </p:set>
                                  </p:childTnLst>
                                </p:cTn>
                              </p:par>
                              <p:par>
                                <p:cTn id="11" presetID="1568208948" presetClass="entr" presetSubtype="-1190756023" fill="hold" grpId="0" nodeType="withEffect">
                                  <p:stCondLst>
                                    <p:cond delay="0"/>
                                  </p:stCondLst>
                                  <p:childTnLst>
                                    <p:set>
                                      <p:cBhvr>
                                        <p:cTn id="12" dur="1" fill="hold">
                                          <p:stCondLst>
                                            <p:cond delay="499"/>
                                          </p:stCondLst>
                                        </p:cTn>
                                        <p:tgtEl>
                                          <p:spTgt spid="1873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uiExpand="1"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7340263" cy="975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8418" name="Rectangle 2"/>
          <p:cNvSpPr>
            <a:spLocks/>
          </p:cNvSpPr>
          <p:nvPr/>
        </p:nvSpPr>
        <p:spPr bwMode="auto">
          <a:xfrm>
            <a:off x="2383631" y="7518400"/>
            <a:ext cx="12573000"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a:latin typeface="Arial Bold" panose="020B0704020202020204" pitchFamily="34" charset="0"/>
                <a:cs typeface="Arial Bold" panose="020B0704020202020204" pitchFamily="34" charset="0"/>
                <a:sym typeface="Arial Bold" panose="020B0704020202020204" pitchFamily="34" charset="0"/>
              </a:rPr>
              <a:t>Great Isaiah Scroll in Paleo-Hebrew from Cave 1</a:t>
            </a:r>
          </a:p>
          <a:p>
            <a:pPr algn="ctr"/>
            <a:r>
              <a:rPr lang="en-US" altLang="en-US" sz="4800">
                <a:solidFill>
                  <a:srgbClr val="FF0000"/>
                </a:solidFill>
                <a:effectLst>
                  <a:outerShdw blurRad="38100" dist="38100" dir="2700000" algn="tl">
                    <a:srgbClr val="C0C0C0"/>
                  </a:outerShdw>
                </a:effectLst>
                <a:latin typeface="Arial Bold Italic" panose="020B0704020202090204" pitchFamily="34" charset="0"/>
                <a:cs typeface="Arial Bold Italic" panose="020B0704020202090204" pitchFamily="34" charset="0"/>
                <a:sym typeface="Arial Bold Italic" panose="020B0704020202090204" pitchFamily="34" charset="0"/>
              </a:rPr>
              <a:t>One Complete Intact Scroll</a:t>
            </a:r>
            <a:r>
              <a:rPr lang="en-US" altLang="en-US" sz="48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  </a:t>
            </a:r>
          </a:p>
        </p:txBody>
      </p:sp>
      <p:sp>
        <p:nvSpPr>
          <p:cNvPr id="188419" name="Rectangle 3"/>
          <p:cNvSpPr>
            <a:spLocks/>
          </p:cNvSpPr>
          <p:nvPr/>
        </p:nvSpPr>
        <p:spPr bwMode="auto">
          <a:xfrm>
            <a:off x="6542613" y="863601"/>
            <a:ext cx="3928013" cy="430887"/>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2800" dirty="0">
                <a:latin typeface="Lucida Grande" charset="0"/>
                <a:ea typeface="Lucida Grande" charset="0"/>
                <a:cs typeface="Lucida Grande" charset="0"/>
                <a:sym typeface="Lucida Grande" charset="0"/>
              </a:rPr>
              <a:t>The Biblical Manuscripts</a:t>
            </a:r>
          </a:p>
        </p:txBody>
      </p:sp>
      <p:pic>
        <p:nvPicPr>
          <p:cNvPr id="188420"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331" y="1625600"/>
            <a:ext cx="920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8421" name="Rectangle 5"/>
          <p:cNvSpPr>
            <a:spLocks/>
          </p:cNvSpPr>
          <p:nvPr/>
        </p:nvSpPr>
        <p:spPr bwMode="auto">
          <a:xfrm>
            <a:off x="3793331" y="1625600"/>
            <a:ext cx="9207500" cy="5524500"/>
          </a:xfrm>
          <a:prstGeom prst="rect">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8422" name="Rectangle 6"/>
          <p:cNvSpPr>
            <a:spLocks/>
          </p:cNvSpPr>
          <p:nvPr/>
        </p:nvSpPr>
        <p:spPr bwMode="auto">
          <a:xfrm>
            <a:off x="3679031" y="1511300"/>
            <a:ext cx="9423400" cy="5740400"/>
          </a:xfrm>
          <a:prstGeom prst="rect">
            <a:avLst/>
          </a:prstGeom>
          <a:noFill/>
          <a:ln w="635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8423" name="Rectangle 7"/>
          <p:cNvSpPr>
            <a:spLocks/>
          </p:cNvSpPr>
          <p:nvPr/>
        </p:nvSpPr>
        <p:spPr bwMode="auto">
          <a:xfrm>
            <a:off x="13216731" y="6718300"/>
            <a:ext cx="1465800" cy="523220"/>
          </a:xfrm>
          <a:prstGeom prst="rect">
            <a:avLst/>
          </a:prstGeom>
          <a:noFill/>
          <a:ln>
            <a:noFill/>
          </a:ln>
          <a:effectLst>
            <a:outerShdw blurRad="12700"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solidFill>
                  <a:srgbClr val="97182D"/>
                </a:solidFill>
                <a:latin typeface="Arial Bold" panose="020B0704020202020204" pitchFamily="34" charset="0"/>
                <a:cs typeface="Arial Bold" panose="020B0704020202020204" pitchFamily="34" charset="0"/>
                <a:sym typeface="Arial Bold" panose="020B0704020202020204" pitchFamily="34" charset="0"/>
              </a:rPr>
              <a:t>1QIsa</a:t>
            </a:r>
            <a:r>
              <a:rPr lang="en-US" altLang="en-US" sz="3400" baseline="31000">
                <a:solidFill>
                  <a:srgbClr val="97182D"/>
                </a:solidFill>
                <a:latin typeface="Arial Bold" panose="020B0704020202020204" pitchFamily="34" charset="0"/>
                <a:cs typeface="Arial Bold" panose="020B0704020202020204" pitchFamily="34" charset="0"/>
                <a:sym typeface="Arial Bold" panose="020B0704020202020204" pitchFamily="34" charset="0"/>
              </a:rPr>
              <a:t>a</a:t>
            </a:r>
          </a:p>
        </p:txBody>
      </p:sp>
      <p:sp>
        <p:nvSpPr>
          <p:cNvPr id="188424" name="Rectangle 8"/>
          <p:cNvSpPr>
            <a:spLocks/>
          </p:cNvSpPr>
          <p:nvPr/>
        </p:nvSpPr>
        <p:spPr bwMode="auto">
          <a:xfrm>
            <a:off x="4092437" y="215900"/>
            <a:ext cx="9153802" cy="52322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dirty="0">
                <a:highlight>
                  <a:srgbClr val="FFFF00"/>
                </a:highlight>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grpSp>
        <p:nvGrpSpPr>
          <p:cNvPr id="188427" name="Group 11"/>
          <p:cNvGrpSpPr>
            <a:grpSpLocks/>
          </p:cNvGrpSpPr>
          <p:nvPr/>
        </p:nvGrpSpPr>
        <p:grpSpPr bwMode="auto">
          <a:xfrm>
            <a:off x="5512595" y="1350984"/>
            <a:ext cx="6924675" cy="8024770"/>
            <a:chOff x="15" y="69"/>
            <a:chExt cx="4362" cy="5054"/>
          </a:xfrm>
        </p:grpSpPr>
        <p:sp>
          <p:nvSpPr>
            <p:cNvPr id="188425" name="AutoShape 9"/>
            <p:cNvSpPr>
              <a:spLocks/>
            </p:cNvSpPr>
            <p:nvPr/>
          </p:nvSpPr>
          <p:spPr bwMode="auto">
            <a:xfrm rot="7407923">
              <a:off x="1686" y="189"/>
              <a:ext cx="704" cy="464"/>
            </a:xfrm>
            <a:prstGeom prst="rightArrow">
              <a:avLst>
                <a:gd name="adj1" fmla="val 39046"/>
                <a:gd name="adj2" fmla="val 72708"/>
              </a:avLst>
            </a:prstGeom>
            <a:solidFill>
              <a:srgbClr val="000000"/>
            </a:solidFill>
            <a:ln w="12700" cap="flat">
              <a:solidFill>
                <a:schemeClr val="tx1"/>
              </a:solidFill>
              <a:prstDash val="solid"/>
              <a:round/>
              <a:headEnd type="none" w="med" len="med"/>
              <a:tailEnd type="none" w="med" len="med"/>
            </a:ln>
          </p:spPr>
          <p:txBody>
            <a:bodyPr lIns="0" tIns="0" rIns="0" bIns="0"/>
            <a:lstStyle/>
            <a:p>
              <a:endParaRPr lang="en-US"/>
            </a:p>
          </p:txBody>
        </p:sp>
        <p:sp>
          <p:nvSpPr>
            <p:cNvPr id="188426" name="Rectangle 10"/>
            <p:cNvSpPr>
              <a:spLocks/>
            </p:cNvSpPr>
            <p:nvPr/>
          </p:nvSpPr>
          <p:spPr bwMode="auto">
            <a:xfrm>
              <a:off x="15" y="4793"/>
              <a:ext cx="4362"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a:latin typeface="Arial Bold" panose="020B0704020202020204" pitchFamily="34" charset="0"/>
                  <a:cs typeface="Arial Bold" panose="020B0704020202020204" pitchFamily="34" charset="0"/>
                  <a:sym typeface="Arial Bold" panose="020B0704020202020204" pitchFamily="34" charset="0"/>
                </a:rPr>
                <a:t>(Symbols mark Messianic passages)</a:t>
              </a:r>
              <a:r>
                <a:rPr lang="en-US" altLang="en-US" sz="3400">
                  <a:latin typeface="Arial Bold" panose="020B0704020202020204" pitchFamily="34" charset="0"/>
                  <a:cs typeface="Arial Bold" panose="020B0704020202020204" pitchFamily="34" charset="0"/>
                  <a:sym typeface="Arial Bold" panose="020B0704020202020204" pitchFamily="34" charset="0"/>
                </a:rPr>
                <a:t> </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8841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nodeType="clickEffect">
                                  <p:stCondLst>
                                    <p:cond delay="0"/>
                                  </p:stCondLst>
                                  <p:childTnLst>
                                    <p:set>
                                      <p:cBhvr>
                                        <p:cTn id="10" dur="1" fill="hold">
                                          <p:stCondLst>
                                            <p:cond delay="499"/>
                                          </p:stCondLst>
                                        </p:cTn>
                                        <p:tgtEl>
                                          <p:spTgt spid="188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8" grpId="0" uiExpand="1"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89445" name="Group 5"/>
          <p:cNvGrpSpPr>
            <a:grpSpLocks/>
          </p:cNvGrpSpPr>
          <p:nvPr/>
        </p:nvGrpSpPr>
        <p:grpSpPr bwMode="auto">
          <a:xfrm>
            <a:off x="2599531" y="2663825"/>
            <a:ext cx="6070600" cy="5207000"/>
            <a:chOff x="0" y="0"/>
            <a:chExt cx="3823" cy="3280"/>
          </a:xfrm>
        </p:grpSpPr>
        <p:pic>
          <p:nvPicPr>
            <p:cNvPr id="189442"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23" cy="328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89443" name="Rectangle 3"/>
            <p:cNvSpPr>
              <a:spLocks/>
            </p:cNvSpPr>
            <p:nvPr/>
          </p:nvSpPr>
          <p:spPr bwMode="auto">
            <a:xfrm>
              <a:off x="269" y="2798"/>
              <a:ext cx="965" cy="291"/>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7</a:t>
              </a:r>
            </a:p>
          </p:txBody>
        </p:sp>
        <p:sp>
          <p:nvSpPr>
            <p:cNvPr id="189444" name="AutoShape 4"/>
            <p:cNvSpPr>
              <a:spLocks/>
            </p:cNvSpPr>
            <p:nvPr/>
          </p:nvSpPr>
          <p:spPr bwMode="auto">
            <a:xfrm rot="7980000">
              <a:off x="584" y="2282"/>
              <a:ext cx="875" cy="272"/>
            </a:xfrm>
            <a:prstGeom prst="leftArrow">
              <a:avLst>
                <a:gd name="adj1" fmla="val 50000"/>
                <a:gd name="adj2" fmla="val 56534"/>
              </a:avLst>
            </a:prstGeom>
            <a:solidFill>
              <a:schemeClr val="accent1"/>
            </a:solidFill>
            <a:ln w="12700" cap="flat">
              <a:solidFill>
                <a:schemeClr val="tx1"/>
              </a:solidFill>
              <a:prstDash val="solid"/>
              <a:miter lim="800000"/>
              <a:headEnd type="none" w="med" len="med"/>
              <a:tailEnd type="none" w="med" len="med"/>
            </a:ln>
            <a:effectLst>
              <a:outerShdw blurRad="63500" dist="38099" dir="2700000" algn="ctr" rotWithShape="0">
                <a:schemeClr val="bg2">
                  <a:alpha val="75000"/>
                </a:schemeClr>
              </a:outerShdw>
            </a:effectLst>
          </p:spPr>
          <p:txBody>
            <a:bodyPr lIns="0" tIns="0" rIns="0" bIns="0"/>
            <a:lstStyle/>
            <a:p>
              <a:endParaRPr lang="en-US"/>
            </a:p>
          </p:txBody>
        </p:sp>
      </p:grpSp>
      <p:sp>
        <p:nvSpPr>
          <p:cNvPr id="189446" name="Rectangle 6"/>
          <p:cNvSpPr>
            <a:spLocks/>
          </p:cNvSpPr>
          <p:nvPr/>
        </p:nvSpPr>
        <p:spPr bwMode="auto">
          <a:xfrm>
            <a:off x="4364831" y="1447800"/>
            <a:ext cx="8597900" cy="825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a:latin typeface="Arial Bold" panose="020B0704020202020204" pitchFamily="34" charset="0"/>
                <a:cs typeface="Arial Bold" panose="020B0704020202020204" pitchFamily="34" charset="0"/>
                <a:sym typeface="Arial Bold" panose="020B0704020202020204" pitchFamily="34" charset="0"/>
              </a:rPr>
              <a:t>Earliest New Testament Text </a:t>
            </a:r>
          </a:p>
        </p:txBody>
      </p:sp>
      <p:sp>
        <p:nvSpPr>
          <p:cNvPr id="189447" name="Rectangle 7"/>
          <p:cNvSpPr>
            <a:spLocks/>
          </p:cNvSpPr>
          <p:nvPr/>
        </p:nvSpPr>
        <p:spPr bwMode="auto">
          <a:xfrm>
            <a:off x="2599531" y="7951788"/>
            <a:ext cx="6070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Cave 7’s roof and sides have eroded away.</a:t>
            </a:r>
          </a:p>
        </p:txBody>
      </p:sp>
      <p:grpSp>
        <p:nvGrpSpPr>
          <p:cNvPr id="189450" name="Group 10"/>
          <p:cNvGrpSpPr>
            <a:grpSpLocks/>
          </p:cNvGrpSpPr>
          <p:nvPr/>
        </p:nvGrpSpPr>
        <p:grpSpPr bwMode="auto">
          <a:xfrm>
            <a:off x="8733631" y="3203575"/>
            <a:ext cx="5638800" cy="5849938"/>
            <a:chOff x="0" y="0"/>
            <a:chExt cx="3552" cy="3684"/>
          </a:xfrm>
        </p:grpSpPr>
        <p:pic>
          <p:nvPicPr>
            <p:cNvPr id="1894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0"/>
              <a:ext cx="3064" cy="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89449" name="Rectangle 9"/>
            <p:cNvSpPr>
              <a:spLocks/>
            </p:cNvSpPr>
            <p:nvPr/>
          </p:nvSpPr>
          <p:spPr bwMode="auto">
            <a:xfrm>
              <a:off x="0" y="2908"/>
              <a:ext cx="3552"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Greek fragments </a:t>
              </a:r>
            </a:p>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(7Q3-18)</a:t>
              </a:r>
            </a:p>
          </p:txBody>
        </p:sp>
      </p:grpSp>
      <p:grpSp>
        <p:nvGrpSpPr>
          <p:cNvPr id="189453" name="Group 13"/>
          <p:cNvGrpSpPr>
            <a:grpSpLocks/>
          </p:cNvGrpSpPr>
          <p:nvPr/>
        </p:nvGrpSpPr>
        <p:grpSpPr bwMode="auto">
          <a:xfrm>
            <a:off x="9203531" y="4421188"/>
            <a:ext cx="2514600" cy="1409700"/>
            <a:chOff x="32" y="0"/>
            <a:chExt cx="1584" cy="888"/>
          </a:xfrm>
        </p:grpSpPr>
        <p:sp>
          <p:nvSpPr>
            <p:cNvPr id="189451" name="Oval 11"/>
            <p:cNvSpPr>
              <a:spLocks/>
            </p:cNvSpPr>
            <p:nvPr/>
          </p:nvSpPr>
          <p:spPr bwMode="auto">
            <a:xfrm>
              <a:off x="728" y="0"/>
              <a:ext cx="888" cy="888"/>
            </a:xfrm>
            <a:prstGeom prst="ellipse">
              <a:avLst/>
            </a:prstGeom>
            <a:noFill/>
            <a:ln w="38100" cap="flat">
              <a:solidFill>
                <a:srgbClr val="FF2415"/>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9452" name="Rectangle 12"/>
            <p:cNvSpPr>
              <a:spLocks/>
            </p:cNvSpPr>
            <p:nvPr/>
          </p:nvSpPr>
          <p:spPr bwMode="auto">
            <a:xfrm>
              <a:off x="32" y="515"/>
              <a:ext cx="75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1400">
                  <a:solidFill>
                    <a:srgbClr val="333399"/>
                  </a:solidFill>
                  <a:latin typeface="Arial Bold" panose="020B0704020202020204" pitchFamily="34" charset="0"/>
                  <a:cs typeface="Arial Bold" panose="020B0704020202020204" pitchFamily="34" charset="0"/>
                  <a:sym typeface="Arial Bold" panose="020B0704020202020204" pitchFamily="34" charset="0"/>
                </a:rPr>
                <a:t> 7Q5</a:t>
              </a:r>
              <a:endParaRPr lang="en-US" altLang="en-US" sz="1400">
                <a:latin typeface="Arial Bold" panose="020B0704020202020204" pitchFamily="34" charset="0"/>
                <a:cs typeface="Arial Bold" panose="020B0704020202020204" pitchFamily="34" charset="0"/>
                <a:sym typeface="Arial Bold" panose="020B0704020202020204" pitchFamily="34" charset="0"/>
              </a:endParaRPr>
            </a:p>
            <a:p>
              <a:pPr algn="ctr"/>
              <a:r>
                <a:rPr lang="en-US" altLang="en-US" sz="1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Mark 6:52-53</a:t>
              </a:r>
            </a:p>
          </p:txBody>
        </p:sp>
      </p:grpSp>
      <p:sp>
        <p:nvSpPr>
          <p:cNvPr id="189454" name="Rectangle 14"/>
          <p:cNvSpPr>
            <a:spLocks/>
          </p:cNvSpPr>
          <p:nvPr/>
        </p:nvSpPr>
        <p:spPr bwMode="auto">
          <a:xfrm>
            <a:off x="9089231" y="2870200"/>
            <a:ext cx="762082" cy="215444"/>
          </a:xfrm>
          <a:prstGeom prst="rect">
            <a:avLst/>
          </a:prstGeom>
          <a:noFill/>
          <a:ln>
            <a:noFill/>
          </a:ln>
          <a:effectLst>
            <a:outerShdw blurRad="12700" dist="12700"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400">
                <a:solidFill>
                  <a:srgbClr val="FF0000"/>
                </a:solidFill>
                <a:latin typeface="Arial Bold" panose="020B0704020202020204" pitchFamily="34" charset="0"/>
                <a:cs typeface="Arial Bold" panose="020B0704020202020204" pitchFamily="34" charset="0"/>
                <a:sym typeface="Arial Bold" panose="020B0704020202020204" pitchFamily="34" charset="0"/>
              </a:rPr>
              <a:t>Exodus</a:t>
            </a:r>
          </a:p>
        </p:txBody>
      </p:sp>
      <p:sp>
        <p:nvSpPr>
          <p:cNvPr id="189455" name="Rectangle 15"/>
          <p:cNvSpPr>
            <a:spLocks/>
          </p:cNvSpPr>
          <p:nvPr/>
        </p:nvSpPr>
        <p:spPr bwMode="auto">
          <a:xfrm>
            <a:off x="11629231" y="2908300"/>
            <a:ext cx="903146" cy="215444"/>
          </a:xfrm>
          <a:prstGeom prst="rect">
            <a:avLst/>
          </a:prstGeom>
          <a:noFill/>
          <a:ln>
            <a:noFill/>
          </a:ln>
          <a:effectLst>
            <a:outerShdw blurRad="12700" dist="12700"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400">
                <a:solidFill>
                  <a:srgbClr val="FF0000"/>
                </a:solidFill>
                <a:latin typeface="Arial Bold" panose="020B0704020202020204" pitchFamily="34" charset="0"/>
                <a:cs typeface="Arial Bold" panose="020B0704020202020204" pitchFamily="34" charset="0"/>
                <a:sym typeface="Arial Bold" panose="020B0704020202020204" pitchFamily="34" charset="0"/>
              </a:rPr>
              <a:t>Jeremiah</a:t>
            </a:r>
          </a:p>
        </p:txBody>
      </p:sp>
      <p:sp>
        <p:nvSpPr>
          <p:cNvPr id="189456" name="Rectangle 16"/>
          <p:cNvSpPr>
            <a:spLocks/>
          </p:cNvSpPr>
          <p:nvPr/>
        </p:nvSpPr>
        <p:spPr bwMode="auto">
          <a:xfrm>
            <a:off x="2766753" y="215900"/>
            <a:ext cx="11805170" cy="677108"/>
          </a:xfrm>
          <a:prstGeom prst="rect">
            <a:avLst/>
          </a:prstGeom>
          <a:solidFill>
            <a:schemeClr val="tx1"/>
          </a:solidFill>
          <a:ln>
            <a:noFill/>
          </a:ln>
          <a:effectLst>
            <a:outerShdw blurRad="63500" dist="38099" dir="2700000" algn="ctr" rotWithShape="0">
              <a:schemeClr val="bg2"/>
            </a:outerShdw>
          </a:effec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dirty="0">
                <a:solidFill>
                  <a:srgbClr val="FFFF00"/>
                </a:solidFill>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189445"/>
                                        </p:tgtEl>
                                        <p:attrNameLst>
                                          <p:attrName>style.visibility</p:attrName>
                                        </p:attrNameLst>
                                      </p:cBhvr>
                                      <p:to>
                                        <p:strVal val="visible"/>
                                      </p:to>
                                    </p:set>
                                  </p:childTnLst>
                                </p:cTn>
                              </p:par>
                              <p:par>
                                <p:cTn id="7" presetID="1568208948" presetClass="entr" presetSubtype="-1190756023" fill="hold" grpId="0" nodeType="withEffect">
                                  <p:stCondLst>
                                    <p:cond delay="0"/>
                                  </p:stCondLst>
                                  <p:childTnLst>
                                    <p:set>
                                      <p:cBhvr>
                                        <p:cTn id="8" dur="1" fill="hold">
                                          <p:stCondLst>
                                            <p:cond delay="499"/>
                                          </p:stCondLst>
                                        </p:cTn>
                                        <p:tgtEl>
                                          <p:spTgt spid="18944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568208948" presetClass="entr" presetSubtype="-1190756023" fill="hold" nodeType="clickEffect">
                                  <p:stCondLst>
                                    <p:cond delay="0"/>
                                  </p:stCondLst>
                                  <p:childTnLst>
                                    <p:set>
                                      <p:cBhvr>
                                        <p:cTn id="12" dur="1" fill="hold">
                                          <p:stCondLst>
                                            <p:cond delay="499"/>
                                          </p:stCondLst>
                                        </p:cTn>
                                        <p:tgtEl>
                                          <p:spTgt spid="18945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568208948" presetClass="entr" presetSubtype="-1190756023" fill="hold" grpId="0" nodeType="clickEffect">
                                  <p:stCondLst>
                                    <p:cond delay="0"/>
                                  </p:stCondLst>
                                  <p:childTnLst>
                                    <p:set>
                                      <p:cBhvr>
                                        <p:cTn id="16" dur="1" fill="hold">
                                          <p:stCondLst>
                                            <p:cond delay="499"/>
                                          </p:stCondLst>
                                        </p:cTn>
                                        <p:tgtEl>
                                          <p:spTgt spid="18945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568208948" presetClass="entr" presetSubtype="-1190756023" fill="hold" grpId="0" nodeType="clickEffect">
                                  <p:stCondLst>
                                    <p:cond delay="0"/>
                                  </p:stCondLst>
                                  <p:childTnLst>
                                    <p:set>
                                      <p:cBhvr>
                                        <p:cTn id="20" dur="1" fill="hold">
                                          <p:stCondLst>
                                            <p:cond delay="499"/>
                                          </p:stCondLst>
                                        </p:cTn>
                                        <p:tgtEl>
                                          <p:spTgt spid="18945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568208948" presetClass="entr" presetSubtype="-1190756023" fill="hold" nodeType="clickEffect">
                                  <p:stCondLst>
                                    <p:cond delay="0"/>
                                  </p:stCondLst>
                                  <p:childTnLst>
                                    <p:set>
                                      <p:cBhvr>
                                        <p:cTn id="24" dur="1" fill="hold">
                                          <p:stCondLst>
                                            <p:cond delay="499"/>
                                          </p:stCondLst>
                                        </p:cTn>
                                        <p:tgtEl>
                                          <p:spTgt spid="1894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7" grpId="0" autoUpdateAnimBg="0"/>
      <p:bldP spid="189454" grpId="0" autoUpdateAnimBg="0"/>
      <p:bldP spid="18945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191493" name="Group 5"/>
          <p:cNvGrpSpPr>
            <a:grpSpLocks/>
          </p:cNvGrpSpPr>
          <p:nvPr/>
        </p:nvGrpSpPr>
        <p:grpSpPr bwMode="auto">
          <a:xfrm>
            <a:off x="2599531" y="2663825"/>
            <a:ext cx="6070600" cy="5207000"/>
            <a:chOff x="0" y="0"/>
            <a:chExt cx="3823" cy="3280"/>
          </a:xfrm>
        </p:grpSpPr>
        <p:pic>
          <p:nvPicPr>
            <p:cNvPr id="19149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23" cy="328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191491" name="Rectangle 3"/>
            <p:cNvSpPr>
              <a:spLocks/>
            </p:cNvSpPr>
            <p:nvPr/>
          </p:nvSpPr>
          <p:spPr bwMode="auto">
            <a:xfrm>
              <a:off x="269" y="2798"/>
              <a:ext cx="965" cy="291"/>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7</a:t>
              </a:r>
            </a:p>
          </p:txBody>
        </p:sp>
        <p:sp>
          <p:nvSpPr>
            <p:cNvPr id="191492" name="AutoShape 4"/>
            <p:cNvSpPr>
              <a:spLocks/>
            </p:cNvSpPr>
            <p:nvPr/>
          </p:nvSpPr>
          <p:spPr bwMode="auto">
            <a:xfrm rot="7980000">
              <a:off x="584" y="2282"/>
              <a:ext cx="875" cy="272"/>
            </a:xfrm>
            <a:prstGeom prst="leftArrow">
              <a:avLst>
                <a:gd name="adj1" fmla="val 50000"/>
                <a:gd name="adj2" fmla="val 56534"/>
              </a:avLst>
            </a:prstGeom>
            <a:solidFill>
              <a:schemeClr val="accent1"/>
            </a:solidFill>
            <a:ln w="12700" cap="flat">
              <a:solidFill>
                <a:schemeClr val="tx1"/>
              </a:solidFill>
              <a:prstDash val="solid"/>
              <a:miter lim="800000"/>
              <a:headEnd type="none" w="med" len="med"/>
              <a:tailEnd type="none" w="med" len="med"/>
            </a:ln>
            <a:effectLst>
              <a:outerShdw blurRad="63500" dist="38099" dir="2700000" algn="ctr" rotWithShape="0">
                <a:schemeClr val="bg2">
                  <a:alpha val="75000"/>
                </a:schemeClr>
              </a:outerShdw>
            </a:effectLst>
          </p:spPr>
          <p:txBody>
            <a:bodyPr lIns="0" tIns="0" rIns="0" bIns="0"/>
            <a:lstStyle/>
            <a:p>
              <a:endParaRPr lang="en-US"/>
            </a:p>
          </p:txBody>
        </p:sp>
      </p:grpSp>
      <p:sp>
        <p:nvSpPr>
          <p:cNvPr id="191494" name="Rectangle 6"/>
          <p:cNvSpPr>
            <a:spLocks/>
          </p:cNvSpPr>
          <p:nvPr/>
        </p:nvSpPr>
        <p:spPr bwMode="auto">
          <a:xfrm>
            <a:off x="4364831" y="1447800"/>
            <a:ext cx="8597900" cy="825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dirty="0">
                <a:latin typeface="Arial Bold" panose="020B0704020202020204" pitchFamily="34" charset="0"/>
                <a:cs typeface="Arial Bold" panose="020B0704020202020204" pitchFamily="34" charset="0"/>
                <a:sym typeface="Arial Bold" panose="020B0704020202020204" pitchFamily="34" charset="0"/>
              </a:rPr>
              <a:t>Earliest New Testament Text </a:t>
            </a:r>
          </a:p>
        </p:txBody>
      </p:sp>
      <p:sp>
        <p:nvSpPr>
          <p:cNvPr id="191495" name="Rectangle 7"/>
          <p:cNvSpPr>
            <a:spLocks/>
          </p:cNvSpPr>
          <p:nvPr/>
        </p:nvSpPr>
        <p:spPr bwMode="auto">
          <a:xfrm>
            <a:off x="2599531" y="7951788"/>
            <a:ext cx="60706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Cave 7’s roof and sides have eroded away.</a:t>
            </a:r>
          </a:p>
        </p:txBody>
      </p:sp>
      <p:sp>
        <p:nvSpPr>
          <p:cNvPr id="191496" name="Rectangle 8"/>
          <p:cNvSpPr>
            <a:spLocks/>
          </p:cNvSpPr>
          <p:nvPr/>
        </p:nvSpPr>
        <p:spPr bwMode="auto">
          <a:xfrm>
            <a:off x="10892631" y="8469313"/>
            <a:ext cx="208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(7Q5)</a:t>
            </a:r>
          </a:p>
        </p:txBody>
      </p:sp>
      <p:pic>
        <p:nvPicPr>
          <p:cNvPr id="19149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8932" y="2501900"/>
            <a:ext cx="44497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91498" name="Rectangle 10"/>
          <p:cNvSpPr>
            <a:spLocks/>
          </p:cNvSpPr>
          <p:nvPr/>
        </p:nvSpPr>
        <p:spPr bwMode="auto">
          <a:xfrm>
            <a:off x="2766753" y="215900"/>
            <a:ext cx="11805170" cy="677108"/>
          </a:xfrm>
          <a:prstGeom prst="rect">
            <a:avLst/>
          </a:prstGeom>
          <a:solidFill>
            <a:schemeClr val="tx1"/>
          </a:solidFill>
          <a:ln>
            <a:noFill/>
          </a:ln>
          <a:effectLst>
            <a:outerShdw blurRad="63500" dist="38099" dir="2700000" algn="ctr" rotWithShape="0">
              <a:schemeClr val="bg2"/>
            </a:outerShdw>
          </a:effec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dirty="0">
                <a:solidFill>
                  <a:srgbClr val="FFFF00"/>
                </a:solidFill>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295" y="2341563"/>
            <a:ext cx="420528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97635" name="Rectangle 3"/>
          <p:cNvSpPr>
            <a:spLocks/>
          </p:cNvSpPr>
          <p:nvPr/>
        </p:nvSpPr>
        <p:spPr bwMode="auto">
          <a:xfrm>
            <a:off x="4796631" y="2844800"/>
            <a:ext cx="8051800" cy="57658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50000"/>
              </a:lnSpc>
            </a:pPr>
            <a:r>
              <a:rPr lang="en-US" altLang="en-US" sz="4800" dirty="0" err="1">
                <a:latin typeface="Helena" charset="0"/>
                <a:ea typeface="Helena" charset="0"/>
                <a:cs typeface="Helena" charset="0"/>
                <a:sym typeface="Helena" charset="0"/>
              </a:rPr>
              <a:t>ouj</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ga»r</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sunhvkan</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e˙pi</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toi√ß</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a‡rtoiß</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aÓll</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h™n</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aujtw◊n</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hJ</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kardi÷a</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pepwrwme÷nh</a:t>
            </a:r>
            <a:r>
              <a:rPr lang="en-US" altLang="en-US" sz="4800" dirty="0">
                <a:latin typeface="Helena" charset="0"/>
                <a:ea typeface="Helena" charset="0"/>
                <a:cs typeface="Helena" charset="0"/>
                <a:sym typeface="Helena" charset="0"/>
              </a:rPr>
              <a:t>.  Kai« </a:t>
            </a:r>
            <a:r>
              <a:rPr lang="en-US" altLang="en-US" sz="4800" dirty="0" err="1">
                <a:latin typeface="Helena" charset="0"/>
                <a:ea typeface="Helena" charset="0"/>
                <a:cs typeface="Helena" charset="0"/>
                <a:sym typeface="Helena" charset="0"/>
              </a:rPr>
              <a:t>diapera¿santeß</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e˙pi</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th</a:t>
            </a:r>
            <a:r>
              <a:rPr lang="en-US" altLang="en-US" sz="4800" dirty="0">
                <a:latin typeface="Helena" charset="0"/>
                <a:ea typeface="Helena" charset="0"/>
                <a:cs typeface="Helena" charset="0"/>
                <a:sym typeface="Helena" charset="0"/>
              </a:rPr>
              <a:t>\n </a:t>
            </a:r>
            <a:r>
              <a:rPr lang="en-US" altLang="en-US" sz="4800" dirty="0" err="1">
                <a:latin typeface="Helena" charset="0"/>
                <a:ea typeface="Helena" charset="0"/>
                <a:cs typeface="Helena" charset="0"/>
                <a:sym typeface="Helena" charset="0"/>
              </a:rPr>
              <a:t>ghvn</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h™lqon</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ei˙ß</a:t>
            </a:r>
            <a:r>
              <a:rPr lang="en-US" altLang="en-US" sz="4800" dirty="0">
                <a:latin typeface="Helena" charset="0"/>
                <a:ea typeface="Helena" charset="0"/>
                <a:cs typeface="Helena" charset="0"/>
                <a:sym typeface="Helena" charset="0"/>
              </a:rPr>
              <a:t> </a:t>
            </a:r>
            <a:r>
              <a:rPr lang="en-US" altLang="en-US" sz="4800" dirty="0" err="1">
                <a:latin typeface="Helena" charset="0"/>
                <a:ea typeface="Helena" charset="0"/>
                <a:cs typeface="Helena" charset="0"/>
                <a:sym typeface="Helena" charset="0"/>
              </a:rPr>
              <a:t>Gennhsare«t</a:t>
            </a:r>
            <a:r>
              <a:rPr lang="en-US" altLang="en-US" sz="4800" dirty="0">
                <a:latin typeface="Helena" charset="0"/>
                <a:ea typeface="Helena" charset="0"/>
                <a:cs typeface="Helena" charset="0"/>
                <a:sym typeface="Helena" charset="0"/>
              </a:rPr>
              <a:t> kai« </a:t>
            </a:r>
          </a:p>
        </p:txBody>
      </p:sp>
      <p:sp>
        <p:nvSpPr>
          <p:cNvPr id="197636" name="Rectangle 4"/>
          <p:cNvSpPr>
            <a:spLocks/>
          </p:cNvSpPr>
          <p:nvPr/>
        </p:nvSpPr>
        <p:spPr bwMode="auto">
          <a:xfrm>
            <a:off x="4364831" y="1447800"/>
            <a:ext cx="8597900" cy="825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a:latin typeface="Arial Bold" panose="020B0704020202020204" pitchFamily="34" charset="0"/>
                <a:cs typeface="Arial Bold" panose="020B0704020202020204" pitchFamily="34" charset="0"/>
                <a:sym typeface="Arial Bold" panose="020B0704020202020204" pitchFamily="34" charset="0"/>
              </a:rPr>
              <a:t>Earliest New Testament Text </a:t>
            </a:r>
          </a:p>
        </p:txBody>
      </p:sp>
      <p:sp>
        <p:nvSpPr>
          <p:cNvPr id="197637" name="AutoShape 5"/>
          <p:cNvSpPr>
            <a:spLocks/>
          </p:cNvSpPr>
          <p:nvPr/>
        </p:nvSpPr>
        <p:spPr bwMode="auto">
          <a:xfrm>
            <a:off x="4314031" y="4749800"/>
            <a:ext cx="2743200" cy="1054100"/>
          </a:xfrm>
          <a:prstGeom prst="roundRect">
            <a:avLst>
              <a:gd name="adj" fmla="val 18069"/>
            </a:avLst>
          </a:prstGeom>
          <a:solidFill>
            <a:schemeClr val="accent1"/>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38" name="AutoShape 6"/>
          <p:cNvSpPr>
            <a:spLocks/>
          </p:cNvSpPr>
          <p:nvPr/>
        </p:nvSpPr>
        <p:spPr bwMode="auto">
          <a:xfrm>
            <a:off x="4669631" y="5473700"/>
            <a:ext cx="3175000" cy="1270000"/>
          </a:xfrm>
          <a:prstGeom prst="roundRect">
            <a:avLst>
              <a:gd name="adj" fmla="val 15000"/>
            </a:avLst>
          </a:prstGeom>
          <a:solidFill>
            <a:srgbClr val="EEE2C6"/>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39" name="AutoShape 7"/>
          <p:cNvSpPr>
            <a:spLocks/>
          </p:cNvSpPr>
          <p:nvPr/>
        </p:nvSpPr>
        <p:spPr bwMode="auto">
          <a:xfrm>
            <a:off x="4682331" y="6553200"/>
            <a:ext cx="3416300" cy="1270000"/>
          </a:xfrm>
          <a:prstGeom prst="roundRect">
            <a:avLst>
              <a:gd name="adj" fmla="val 15000"/>
            </a:avLst>
          </a:prstGeom>
          <a:solidFill>
            <a:srgbClr val="EEE2C6"/>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0" name="AutoShape 8"/>
          <p:cNvSpPr>
            <a:spLocks/>
          </p:cNvSpPr>
          <p:nvPr/>
        </p:nvSpPr>
        <p:spPr bwMode="auto">
          <a:xfrm>
            <a:off x="4771231" y="7658100"/>
            <a:ext cx="5422900" cy="1028700"/>
          </a:xfrm>
          <a:prstGeom prst="roundRect">
            <a:avLst>
              <a:gd name="adj" fmla="val 18519"/>
            </a:avLst>
          </a:prstGeom>
          <a:solidFill>
            <a:srgbClr val="EEE2C6"/>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1" name="AutoShape 9"/>
          <p:cNvSpPr>
            <a:spLocks/>
          </p:cNvSpPr>
          <p:nvPr/>
        </p:nvSpPr>
        <p:spPr bwMode="auto">
          <a:xfrm>
            <a:off x="4834731" y="3556000"/>
            <a:ext cx="1574800" cy="1270000"/>
          </a:xfrm>
          <a:prstGeom prst="roundRect">
            <a:avLst>
              <a:gd name="adj" fmla="val 15000"/>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2" name="AutoShape 10"/>
          <p:cNvSpPr>
            <a:spLocks/>
          </p:cNvSpPr>
          <p:nvPr/>
        </p:nvSpPr>
        <p:spPr bwMode="auto">
          <a:xfrm>
            <a:off x="4822031" y="2857500"/>
            <a:ext cx="2273300" cy="762000"/>
          </a:xfrm>
          <a:prstGeom prst="roundRect">
            <a:avLst>
              <a:gd name="adj" fmla="val 25000"/>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3" name="AutoShape 11"/>
          <p:cNvSpPr>
            <a:spLocks/>
          </p:cNvSpPr>
          <p:nvPr/>
        </p:nvSpPr>
        <p:spPr bwMode="auto">
          <a:xfrm>
            <a:off x="10689431" y="2857500"/>
            <a:ext cx="1320800" cy="876300"/>
          </a:xfrm>
          <a:prstGeom prst="roundRect">
            <a:avLst>
              <a:gd name="adj" fmla="val 21736"/>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4" name="AutoShape 12"/>
          <p:cNvSpPr>
            <a:spLocks/>
          </p:cNvSpPr>
          <p:nvPr/>
        </p:nvSpPr>
        <p:spPr bwMode="auto">
          <a:xfrm>
            <a:off x="10143331" y="4749800"/>
            <a:ext cx="2260600" cy="939800"/>
          </a:xfrm>
          <a:prstGeom prst="roundRect">
            <a:avLst>
              <a:gd name="adj" fmla="val 20269"/>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5" name="AutoShape 13"/>
          <p:cNvSpPr>
            <a:spLocks/>
          </p:cNvSpPr>
          <p:nvPr/>
        </p:nvSpPr>
        <p:spPr bwMode="auto">
          <a:xfrm>
            <a:off x="15045531" y="3962400"/>
            <a:ext cx="1574800" cy="711200"/>
          </a:xfrm>
          <a:prstGeom prst="roundRect">
            <a:avLst>
              <a:gd name="adj" fmla="val 26782"/>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6" name="AutoShape 14"/>
          <p:cNvSpPr>
            <a:spLocks/>
          </p:cNvSpPr>
          <p:nvPr/>
        </p:nvSpPr>
        <p:spPr bwMode="auto">
          <a:xfrm>
            <a:off x="10397331" y="5588000"/>
            <a:ext cx="2260600" cy="1054100"/>
          </a:xfrm>
          <a:prstGeom prst="roundRect">
            <a:avLst>
              <a:gd name="adj" fmla="val 18069"/>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7" name="AutoShape 15"/>
          <p:cNvSpPr>
            <a:spLocks/>
          </p:cNvSpPr>
          <p:nvPr/>
        </p:nvSpPr>
        <p:spPr bwMode="auto">
          <a:xfrm>
            <a:off x="10156031" y="6858000"/>
            <a:ext cx="2743200" cy="863600"/>
          </a:xfrm>
          <a:prstGeom prst="roundRect">
            <a:avLst>
              <a:gd name="adj" fmla="val 22056"/>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8" name="AutoShape 16"/>
          <p:cNvSpPr>
            <a:spLocks/>
          </p:cNvSpPr>
          <p:nvPr/>
        </p:nvSpPr>
        <p:spPr bwMode="auto">
          <a:xfrm>
            <a:off x="10283031" y="6388100"/>
            <a:ext cx="2743200" cy="863600"/>
          </a:xfrm>
          <a:prstGeom prst="roundRect">
            <a:avLst>
              <a:gd name="adj" fmla="val 22056"/>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49" name="AutoShape 17"/>
          <p:cNvSpPr>
            <a:spLocks/>
          </p:cNvSpPr>
          <p:nvPr/>
        </p:nvSpPr>
        <p:spPr bwMode="auto">
          <a:xfrm>
            <a:off x="10054431" y="3822700"/>
            <a:ext cx="2425700" cy="711200"/>
          </a:xfrm>
          <a:prstGeom prst="roundRect">
            <a:avLst>
              <a:gd name="adj" fmla="val 26782"/>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50" name="AutoShape 18"/>
          <p:cNvSpPr>
            <a:spLocks/>
          </p:cNvSpPr>
          <p:nvPr/>
        </p:nvSpPr>
        <p:spPr bwMode="auto">
          <a:xfrm>
            <a:off x="4682331" y="4864100"/>
            <a:ext cx="2743200" cy="901700"/>
          </a:xfrm>
          <a:prstGeom prst="roundRect">
            <a:avLst>
              <a:gd name="adj" fmla="val 21125"/>
            </a:avLst>
          </a:prstGeom>
          <a:solidFill>
            <a:schemeClr val="accent1"/>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7651" name="Rectangle 19"/>
          <p:cNvSpPr>
            <a:spLocks/>
          </p:cNvSpPr>
          <p:nvPr/>
        </p:nvSpPr>
        <p:spPr bwMode="auto">
          <a:xfrm>
            <a:off x="6706393" y="818243"/>
            <a:ext cx="4821238" cy="938212"/>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dirty="0">
                <a:solidFill>
                  <a:srgbClr val="FF0000"/>
                </a:solidFill>
                <a:latin typeface="Arial Bold" panose="020B0704020202020204" pitchFamily="34" charset="0"/>
                <a:cs typeface="Arial Bold" panose="020B0704020202020204" pitchFamily="34" charset="0"/>
                <a:sym typeface="Arial Bold" panose="020B0704020202020204" pitchFamily="34" charset="0"/>
              </a:rPr>
              <a:t>Mark 6:52-53</a:t>
            </a:r>
          </a:p>
        </p:txBody>
      </p:sp>
      <p:sp>
        <p:nvSpPr>
          <p:cNvPr id="197652" name="Rectangle 20"/>
          <p:cNvSpPr>
            <a:spLocks/>
          </p:cNvSpPr>
          <p:nvPr/>
        </p:nvSpPr>
        <p:spPr bwMode="auto">
          <a:xfrm>
            <a:off x="4092437" y="215900"/>
            <a:ext cx="9153802" cy="52322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a:solidFill>
                  <a:srgbClr val="FFFF00"/>
                </a:solidFill>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sp>
        <p:nvSpPr>
          <p:cNvPr id="197653" name="Rectangle 21"/>
          <p:cNvSpPr>
            <a:spLocks/>
          </p:cNvSpPr>
          <p:nvPr/>
        </p:nvSpPr>
        <p:spPr bwMode="auto">
          <a:xfrm>
            <a:off x="4796631" y="2857500"/>
            <a:ext cx="10058400" cy="47752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50000"/>
              </a:lnSpc>
            </a:pPr>
            <a:r>
              <a:rPr lang="en-US" altLang="en-US" sz="4800">
                <a:solidFill>
                  <a:srgbClr val="000080"/>
                </a:solidFill>
                <a:latin typeface="Helena" charset="0"/>
                <a:ea typeface="Helena" charset="0"/>
                <a:cs typeface="Helena" charset="0"/>
                <a:sym typeface="Helena" charset="0"/>
              </a:rPr>
              <a:t>ouj ga»r sunhvkan e˙pi« toi√ß a‡rtoiß, aÓll∆ h™n aujtw◊n hJ kardi÷a pepwrwme÷nh. Kai« diapera¿santeß e˙pi« th\n ghvn h™lqon ei˙ß Gennhsare«t kai« proswrmi÷sqhsan.</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197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53"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9682" name="Rectangle 2"/>
          <p:cNvSpPr>
            <a:spLocks/>
          </p:cNvSpPr>
          <p:nvPr/>
        </p:nvSpPr>
        <p:spPr bwMode="auto">
          <a:xfrm>
            <a:off x="4364831" y="1447800"/>
            <a:ext cx="8597900" cy="825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a:latin typeface="Arial Bold" panose="020B0704020202020204" pitchFamily="34" charset="0"/>
                <a:cs typeface="Arial Bold" panose="020B0704020202020204" pitchFamily="34" charset="0"/>
                <a:sym typeface="Arial Bold" panose="020B0704020202020204" pitchFamily="34" charset="0"/>
              </a:rPr>
              <a:t>Earliest New Testament Text </a:t>
            </a:r>
          </a:p>
        </p:txBody>
      </p:sp>
      <p:pic>
        <p:nvPicPr>
          <p:cNvPr id="1996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7295" y="2341563"/>
            <a:ext cx="4205287"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99684" name="AutoShape 4"/>
          <p:cNvSpPr>
            <a:spLocks/>
          </p:cNvSpPr>
          <p:nvPr/>
        </p:nvSpPr>
        <p:spPr bwMode="auto">
          <a:xfrm>
            <a:off x="4555331" y="7886700"/>
            <a:ext cx="5422900" cy="749300"/>
          </a:xfrm>
          <a:prstGeom prst="roundRect">
            <a:avLst>
              <a:gd name="adj" fmla="val 25421"/>
            </a:avLst>
          </a:prstGeom>
          <a:solidFill>
            <a:srgbClr val="EEE2C6"/>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9685" name="AutoShape 5"/>
          <p:cNvSpPr>
            <a:spLocks/>
          </p:cNvSpPr>
          <p:nvPr/>
        </p:nvSpPr>
        <p:spPr bwMode="auto">
          <a:xfrm>
            <a:off x="15045531" y="3962400"/>
            <a:ext cx="1574800" cy="711200"/>
          </a:xfrm>
          <a:prstGeom prst="roundRect">
            <a:avLst>
              <a:gd name="adj" fmla="val 26782"/>
            </a:avLst>
          </a:prstGeom>
          <a:solidFill>
            <a:srgbClr val="F2EBD0"/>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199686" name="Rectangle 6"/>
          <p:cNvSpPr>
            <a:spLocks/>
          </p:cNvSpPr>
          <p:nvPr/>
        </p:nvSpPr>
        <p:spPr bwMode="auto">
          <a:xfrm>
            <a:off x="4796631" y="2844800"/>
            <a:ext cx="8051800" cy="57658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50000"/>
              </a:lnSpc>
            </a:pPr>
            <a:r>
              <a:rPr lang="en-US" altLang="en-US" sz="4800" dirty="0" err="1">
                <a:solidFill>
                  <a:srgbClr val="000080"/>
                </a:solidFill>
                <a:latin typeface="Helena" charset="0"/>
                <a:ea typeface="Helena" charset="0"/>
                <a:cs typeface="Helena" charset="0"/>
                <a:sym typeface="Helena" charset="0"/>
              </a:rPr>
              <a:t>ouj</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ga»r</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sunhvkan</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e˙pi</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toi√ß</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a‡rtoiß</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aÓll</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h™n</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aujtw◊n</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hJ</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kardi÷a</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pepwrwme÷nh</a:t>
            </a:r>
            <a:r>
              <a:rPr lang="en-US" altLang="en-US" sz="4800" dirty="0">
                <a:solidFill>
                  <a:srgbClr val="000080"/>
                </a:solidFill>
                <a:latin typeface="Helena" charset="0"/>
                <a:ea typeface="Helena" charset="0"/>
                <a:cs typeface="Helena" charset="0"/>
                <a:sym typeface="Helena" charset="0"/>
              </a:rPr>
              <a:t>. Kai« </a:t>
            </a:r>
            <a:r>
              <a:rPr lang="en-US" altLang="en-US" sz="4800" dirty="0" err="1">
                <a:solidFill>
                  <a:srgbClr val="000080"/>
                </a:solidFill>
                <a:latin typeface="Helena" charset="0"/>
                <a:ea typeface="Helena" charset="0"/>
                <a:cs typeface="Helena" charset="0"/>
                <a:sym typeface="Helena" charset="0"/>
              </a:rPr>
              <a:t>diapera¿santeß</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e˙pi</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th</a:t>
            </a:r>
            <a:r>
              <a:rPr lang="en-US" altLang="en-US" sz="4800" dirty="0">
                <a:solidFill>
                  <a:srgbClr val="000080"/>
                </a:solidFill>
                <a:latin typeface="Helena" charset="0"/>
                <a:ea typeface="Helena" charset="0"/>
                <a:cs typeface="Helena" charset="0"/>
                <a:sym typeface="Helena" charset="0"/>
              </a:rPr>
              <a:t>\n </a:t>
            </a:r>
            <a:r>
              <a:rPr lang="en-US" altLang="en-US" sz="4800" dirty="0" err="1">
                <a:solidFill>
                  <a:srgbClr val="000080"/>
                </a:solidFill>
                <a:latin typeface="Helena" charset="0"/>
                <a:ea typeface="Helena" charset="0"/>
                <a:cs typeface="Helena" charset="0"/>
                <a:sym typeface="Helena" charset="0"/>
              </a:rPr>
              <a:t>ghvn</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h™lqon</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ei˙ß</a:t>
            </a:r>
            <a:r>
              <a:rPr lang="en-US" altLang="en-US" sz="4800" dirty="0">
                <a:solidFill>
                  <a:srgbClr val="000080"/>
                </a:solidFill>
                <a:latin typeface="Helena" charset="0"/>
                <a:ea typeface="Helena" charset="0"/>
                <a:cs typeface="Helena" charset="0"/>
                <a:sym typeface="Helena" charset="0"/>
              </a:rPr>
              <a:t> </a:t>
            </a:r>
            <a:r>
              <a:rPr lang="en-US" altLang="en-US" sz="4800" dirty="0" err="1">
                <a:solidFill>
                  <a:srgbClr val="000080"/>
                </a:solidFill>
                <a:latin typeface="Helena" charset="0"/>
                <a:ea typeface="Helena" charset="0"/>
                <a:cs typeface="Helena" charset="0"/>
                <a:sym typeface="Helena" charset="0"/>
              </a:rPr>
              <a:t>Gennhsare«t</a:t>
            </a:r>
            <a:r>
              <a:rPr lang="en-US" altLang="en-US" sz="4800" dirty="0">
                <a:solidFill>
                  <a:srgbClr val="000080"/>
                </a:solidFill>
                <a:latin typeface="Helena" charset="0"/>
                <a:ea typeface="Helena" charset="0"/>
                <a:cs typeface="Helena" charset="0"/>
                <a:sym typeface="Helena" charset="0"/>
              </a:rPr>
              <a:t> kai« </a:t>
            </a:r>
          </a:p>
        </p:txBody>
      </p:sp>
      <p:sp>
        <p:nvSpPr>
          <p:cNvPr id="199687" name="Rectangle 7"/>
          <p:cNvSpPr>
            <a:spLocks/>
          </p:cNvSpPr>
          <p:nvPr/>
        </p:nvSpPr>
        <p:spPr bwMode="auto">
          <a:xfrm>
            <a:off x="5979318" y="2168639"/>
            <a:ext cx="4821238" cy="938212"/>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800" dirty="0">
                <a:solidFill>
                  <a:srgbClr val="FF0000"/>
                </a:solidFill>
                <a:latin typeface="Arial Bold" panose="020B0704020202020204" pitchFamily="34" charset="0"/>
                <a:cs typeface="Arial Bold" panose="020B0704020202020204" pitchFamily="34" charset="0"/>
                <a:sym typeface="Arial Bold" panose="020B0704020202020204" pitchFamily="34" charset="0"/>
              </a:rPr>
              <a:t>Mark 6:52-53</a:t>
            </a:r>
          </a:p>
        </p:txBody>
      </p:sp>
      <p:sp>
        <p:nvSpPr>
          <p:cNvPr id="199688" name="Rectangle 8"/>
          <p:cNvSpPr>
            <a:spLocks/>
          </p:cNvSpPr>
          <p:nvPr/>
        </p:nvSpPr>
        <p:spPr bwMode="auto">
          <a:xfrm>
            <a:off x="4092437" y="215900"/>
            <a:ext cx="9153802" cy="52322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dirty="0">
                <a:highlight>
                  <a:srgbClr val="FFFF00"/>
                </a:highlight>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7874" name="Rectangle 2"/>
          <p:cNvSpPr>
            <a:spLocks/>
          </p:cNvSpPr>
          <p:nvPr/>
        </p:nvSpPr>
        <p:spPr bwMode="auto">
          <a:xfrm>
            <a:off x="4364831" y="990600"/>
            <a:ext cx="8597900" cy="825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a:latin typeface="Arial Bold" panose="020B0704020202020204" pitchFamily="34" charset="0"/>
                <a:cs typeface="Arial Bold" panose="020B0704020202020204" pitchFamily="34" charset="0"/>
                <a:sym typeface="Arial Bold" panose="020B0704020202020204" pitchFamily="34" charset="0"/>
              </a:rPr>
              <a:t>Earliest New Testament Text </a:t>
            </a:r>
          </a:p>
        </p:txBody>
      </p:sp>
      <p:pic>
        <p:nvPicPr>
          <p:cNvPr id="207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631" y="3203576"/>
            <a:ext cx="48641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07876" name="Rectangle 4"/>
          <p:cNvSpPr>
            <a:spLocks/>
          </p:cNvSpPr>
          <p:nvPr/>
        </p:nvSpPr>
        <p:spPr bwMode="auto">
          <a:xfrm>
            <a:off x="3298031" y="2603500"/>
            <a:ext cx="53213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lvl1pPr algn="l">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1pPr>
            <a:lvl2pPr algn="l">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2pPr>
            <a:lvl3pPr algn="l">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3pPr>
            <a:lvl4pPr algn="l">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4pPr>
            <a:lvl5pPr algn="l">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5pPr>
            <a:lvl6pPr fontAlgn="base">
              <a:spcBef>
                <a:spcPct val="0"/>
              </a:spcBef>
              <a:spcAft>
                <a:spcPct val="0"/>
              </a:spcAft>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6pPr>
            <a:lvl7pPr fontAlgn="base">
              <a:spcBef>
                <a:spcPct val="0"/>
              </a:spcBef>
              <a:spcAft>
                <a:spcPct val="0"/>
              </a:spcAft>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7pPr>
            <a:lvl8pPr fontAlgn="base">
              <a:spcBef>
                <a:spcPct val="0"/>
              </a:spcBef>
              <a:spcAft>
                <a:spcPct val="0"/>
              </a:spcAft>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8pPr>
            <a:lvl9pPr fontAlgn="base">
              <a:spcBef>
                <a:spcPct val="0"/>
              </a:spcBef>
              <a:spcAft>
                <a:spcPct val="0"/>
              </a:spcAft>
              <a:tabLst>
                <a:tab pos="5346700" algn="l"/>
                <a:tab pos="5346700" algn="l"/>
                <a:tab pos="5346700" algn="l"/>
                <a:tab pos="5346700" algn="l"/>
                <a:tab pos="5346700" algn="l"/>
                <a:tab pos="5346700" algn="l"/>
                <a:tab pos="5346700" algn="l"/>
                <a:tab pos="5346700" algn="l"/>
                <a:tab pos="5346700" algn="l"/>
              </a:tabLst>
              <a:defRPr sz="1200">
                <a:solidFill>
                  <a:schemeClr val="tx1"/>
                </a:solidFill>
                <a:latin typeface="Gill Sans" charset="0"/>
              </a:defRPr>
            </a:lvl9pPr>
          </a:lstStyle>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7Q6A–Mk.4:28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7Q15–Mark 6:48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7Q5–Mk.6:52, 53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7Q7–Mk.12:17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7Q6B–A.27:38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7Q9–Rom 5:11-12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7Q4–1Tim.3:16, 4:1-3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7Q10–2Pet.1:15 </a:t>
            </a:r>
          </a:p>
          <a:p>
            <a:pPr>
              <a:lnSpc>
                <a:spcPct val="92000"/>
              </a:lnSpc>
            </a:pPr>
            <a:r>
              <a:rPr lang="en-US" altLang="en-US" sz="4200">
                <a:solidFill>
                  <a:srgbClr val="382F28"/>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7Q8–Js.1:23, 24</a:t>
            </a:r>
          </a:p>
        </p:txBody>
      </p:sp>
      <p:sp>
        <p:nvSpPr>
          <p:cNvPr id="207877" name="Rectangle 5"/>
          <p:cNvSpPr>
            <a:spLocks/>
          </p:cNvSpPr>
          <p:nvPr/>
        </p:nvSpPr>
        <p:spPr bwMode="auto">
          <a:xfrm>
            <a:off x="7870031" y="7620000"/>
            <a:ext cx="7277100" cy="1117600"/>
          </a:xfrm>
          <a:prstGeom prst="rect">
            <a:avLst/>
          </a:prstGeom>
          <a:noFill/>
          <a:ln>
            <a:noFill/>
          </a:ln>
          <a:effectLst>
            <a:outerShdw blurRad="127000" dist="76199" dir="2700000" algn="ctr" rotWithShape="0">
              <a:srgbClr val="FFFF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50800" tIns="50800" rIns="50800" bIns="50800"/>
          <a:lstStyle>
            <a:lvl1pPr algn="l">
              <a:tabLst>
                <a:tab pos="5689600" algn="l"/>
              </a:tabLst>
              <a:defRPr sz="1200">
                <a:solidFill>
                  <a:schemeClr val="tx1"/>
                </a:solidFill>
                <a:latin typeface="Gill Sans" charset="0"/>
              </a:defRPr>
            </a:lvl1pPr>
            <a:lvl2pPr algn="l">
              <a:tabLst>
                <a:tab pos="5689600" algn="l"/>
              </a:tabLst>
              <a:defRPr sz="1200">
                <a:solidFill>
                  <a:schemeClr val="tx1"/>
                </a:solidFill>
                <a:latin typeface="Gill Sans" charset="0"/>
              </a:defRPr>
            </a:lvl2pPr>
            <a:lvl3pPr algn="l">
              <a:tabLst>
                <a:tab pos="5689600" algn="l"/>
              </a:tabLst>
              <a:defRPr sz="1200">
                <a:solidFill>
                  <a:schemeClr val="tx1"/>
                </a:solidFill>
                <a:latin typeface="Gill Sans" charset="0"/>
              </a:defRPr>
            </a:lvl3pPr>
            <a:lvl4pPr algn="l">
              <a:tabLst>
                <a:tab pos="5689600" algn="l"/>
              </a:tabLst>
              <a:defRPr sz="1200">
                <a:solidFill>
                  <a:schemeClr val="tx1"/>
                </a:solidFill>
                <a:latin typeface="Gill Sans" charset="0"/>
              </a:defRPr>
            </a:lvl4pPr>
            <a:lvl5pPr algn="l">
              <a:tabLst>
                <a:tab pos="5689600" algn="l"/>
              </a:tabLst>
              <a:defRPr sz="1200">
                <a:solidFill>
                  <a:schemeClr val="tx1"/>
                </a:solidFill>
                <a:latin typeface="Gill Sans" charset="0"/>
              </a:defRPr>
            </a:lvl5pPr>
            <a:lvl6pPr fontAlgn="base">
              <a:spcBef>
                <a:spcPct val="0"/>
              </a:spcBef>
              <a:spcAft>
                <a:spcPct val="0"/>
              </a:spcAft>
              <a:tabLst>
                <a:tab pos="5689600" algn="l"/>
              </a:tabLst>
              <a:defRPr sz="1200">
                <a:solidFill>
                  <a:schemeClr val="tx1"/>
                </a:solidFill>
                <a:latin typeface="Gill Sans" charset="0"/>
              </a:defRPr>
            </a:lvl6pPr>
            <a:lvl7pPr fontAlgn="base">
              <a:spcBef>
                <a:spcPct val="0"/>
              </a:spcBef>
              <a:spcAft>
                <a:spcPct val="0"/>
              </a:spcAft>
              <a:tabLst>
                <a:tab pos="5689600" algn="l"/>
              </a:tabLst>
              <a:defRPr sz="1200">
                <a:solidFill>
                  <a:schemeClr val="tx1"/>
                </a:solidFill>
                <a:latin typeface="Gill Sans" charset="0"/>
              </a:defRPr>
            </a:lvl7pPr>
            <a:lvl8pPr fontAlgn="base">
              <a:spcBef>
                <a:spcPct val="0"/>
              </a:spcBef>
              <a:spcAft>
                <a:spcPct val="0"/>
              </a:spcAft>
              <a:tabLst>
                <a:tab pos="5689600" algn="l"/>
              </a:tabLst>
              <a:defRPr sz="1200">
                <a:solidFill>
                  <a:schemeClr val="tx1"/>
                </a:solidFill>
                <a:latin typeface="Gill Sans" charset="0"/>
              </a:defRPr>
            </a:lvl8pPr>
            <a:lvl9pPr fontAlgn="base">
              <a:spcBef>
                <a:spcPct val="0"/>
              </a:spcBef>
              <a:spcAft>
                <a:spcPct val="0"/>
              </a:spcAft>
              <a:tabLst>
                <a:tab pos="5689600" algn="l"/>
              </a:tabLst>
              <a:defRPr sz="1200">
                <a:solidFill>
                  <a:schemeClr val="tx1"/>
                </a:solidFill>
                <a:latin typeface="Gill Sans" charset="0"/>
              </a:defRPr>
            </a:lvl9pPr>
          </a:lstStyle>
          <a:p>
            <a:pPr algn="ctr">
              <a:lnSpc>
                <a:spcPct val="79000"/>
              </a:lnSpc>
            </a:pPr>
            <a:r>
              <a:rPr lang="en-US" altLang="en-US" sz="7200">
                <a:solidFill>
                  <a:srgbClr val="FF0000"/>
                </a:solidFill>
                <a:effectLst>
                  <a:outerShdw blurRad="38100" dist="38100" dir="2700000" algn="tl">
                    <a:srgbClr val="C0C0C0"/>
                  </a:outerShdw>
                </a:effectLst>
                <a:latin typeface="Web Hebrew AD" charset="0"/>
                <a:ea typeface="Web Hebrew AD" charset="0"/>
                <a:cs typeface="Web Hebrew AD" charset="0"/>
                <a:sym typeface="Web Hebrew AD" charset="0"/>
              </a:rPr>
              <a:t>Before 68 AD</a:t>
            </a:r>
          </a:p>
        </p:txBody>
      </p:sp>
      <p:sp>
        <p:nvSpPr>
          <p:cNvPr id="207878" name="Rectangle 6"/>
          <p:cNvSpPr>
            <a:spLocks/>
          </p:cNvSpPr>
          <p:nvPr/>
        </p:nvSpPr>
        <p:spPr bwMode="auto">
          <a:xfrm>
            <a:off x="7666831" y="8788400"/>
            <a:ext cx="75311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latin typeface="Web Hebrew AD" charset="0"/>
                <a:ea typeface="Web Hebrew AD" charset="0"/>
                <a:cs typeface="Web Hebrew AD" charset="0"/>
                <a:sym typeface="Web Hebrew AD" charset="0"/>
              </a:rPr>
              <a:t>Style (</a:t>
            </a:r>
            <a:r>
              <a:rPr lang="en-US" altLang="en-US" sz="3600">
                <a:solidFill>
                  <a:srgbClr val="221A12"/>
                </a:solidFill>
                <a:latin typeface="Web Hebrew AD" charset="0"/>
                <a:ea typeface="Web Hebrew AD" charset="0"/>
                <a:cs typeface="Web Hebrew AD" charset="0"/>
                <a:sym typeface="Web Hebrew AD" charset="0"/>
              </a:rPr>
              <a:t>papyrology) </a:t>
            </a:r>
            <a:r>
              <a:rPr lang="en-US" altLang="en-US" sz="3600">
                <a:latin typeface="Web Hebrew AD" charset="0"/>
                <a:ea typeface="Web Hebrew AD" charset="0"/>
                <a:cs typeface="Web Hebrew AD" charset="0"/>
                <a:sym typeface="Web Hebrew AD" charset="0"/>
              </a:rPr>
              <a:t>indicates 50 AD</a:t>
            </a:r>
          </a:p>
        </p:txBody>
      </p:sp>
      <p:sp>
        <p:nvSpPr>
          <p:cNvPr id="207879" name="Rectangle 7"/>
          <p:cNvSpPr>
            <a:spLocks/>
          </p:cNvSpPr>
          <p:nvPr/>
        </p:nvSpPr>
        <p:spPr bwMode="auto">
          <a:xfrm>
            <a:off x="4092437" y="215900"/>
            <a:ext cx="9153802" cy="523220"/>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a:solidFill>
                  <a:srgbClr val="FFFF00"/>
                </a:solidFill>
                <a:latin typeface="Verdana Bold" panose="020B0804030504040204" pitchFamily="34" charset="0"/>
                <a:ea typeface="Verdana Bold" panose="020B0804030504040204" pitchFamily="34" charset="0"/>
                <a:cs typeface="Verdana Bold" panose="020B0804030504040204" pitchFamily="34" charset="0"/>
                <a:sym typeface="Verdana Bold" panose="020B0804030504040204" pitchFamily="34" charset="0"/>
              </a:rPr>
              <a:t>The Contents of the Dead Sea Scrolls</a:t>
            </a:r>
          </a:p>
        </p:txBody>
      </p:sp>
      <p:grpSp>
        <p:nvGrpSpPr>
          <p:cNvPr id="207882" name="Group 10"/>
          <p:cNvGrpSpPr>
            <a:grpSpLocks/>
          </p:cNvGrpSpPr>
          <p:nvPr/>
        </p:nvGrpSpPr>
        <p:grpSpPr bwMode="auto">
          <a:xfrm>
            <a:off x="9089231" y="2870200"/>
            <a:ext cx="3443288" cy="254000"/>
            <a:chOff x="0" y="0"/>
            <a:chExt cx="2169" cy="160"/>
          </a:xfrm>
        </p:grpSpPr>
        <p:sp>
          <p:nvSpPr>
            <p:cNvPr id="207880" name="Rectangle 8"/>
            <p:cNvSpPr>
              <a:spLocks/>
            </p:cNvSpPr>
            <p:nvPr/>
          </p:nvSpPr>
          <p:spPr bwMode="auto">
            <a:xfrm>
              <a:off x="0" y="0"/>
              <a:ext cx="48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400">
                  <a:latin typeface="Arial Bold" panose="020B0704020202020204" pitchFamily="34" charset="0"/>
                  <a:cs typeface="Arial Bold" panose="020B0704020202020204" pitchFamily="34" charset="0"/>
                  <a:sym typeface="Arial Bold" panose="020B0704020202020204" pitchFamily="34" charset="0"/>
                </a:rPr>
                <a:t>Exodus</a:t>
              </a:r>
            </a:p>
          </p:txBody>
        </p:sp>
        <p:sp>
          <p:nvSpPr>
            <p:cNvPr id="207881" name="Rectangle 9"/>
            <p:cNvSpPr>
              <a:spLocks/>
            </p:cNvSpPr>
            <p:nvPr/>
          </p:nvSpPr>
          <p:spPr bwMode="auto">
            <a:xfrm>
              <a:off x="1600" y="24"/>
              <a:ext cx="569"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1400">
                  <a:latin typeface="Arial Bold" panose="020B0704020202020204" pitchFamily="34" charset="0"/>
                  <a:cs typeface="Arial Bold" panose="020B0704020202020204" pitchFamily="34" charset="0"/>
                  <a:sym typeface="Arial Bold" panose="020B0704020202020204" pitchFamily="34" charset="0"/>
                </a:rPr>
                <a:t>Jeremiah</a:t>
              </a:r>
            </a:p>
          </p:txBody>
        </p:sp>
      </p:grpSp>
      <p:sp>
        <p:nvSpPr>
          <p:cNvPr id="207883" name="Rectangle 11"/>
          <p:cNvSpPr>
            <a:spLocks/>
          </p:cNvSpPr>
          <p:nvPr/>
        </p:nvSpPr>
        <p:spPr bwMode="auto">
          <a:xfrm>
            <a:off x="4987132" y="1790700"/>
            <a:ext cx="725198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600">
                <a:latin typeface="Times" panose="02020603050405020304" pitchFamily="18" charset="0"/>
                <a:cs typeface="Times" panose="02020603050405020304" pitchFamily="18" charset="0"/>
                <a:sym typeface="Times" panose="02020603050405020304" pitchFamily="18" charset="0"/>
              </a:rPr>
              <a:t>Spanish papyrologist </a:t>
            </a:r>
            <a:r>
              <a:rPr lang="en-US" altLang="en-US" sz="3600">
                <a:latin typeface="Times" panose="02020603050405020304" pitchFamily="18" charset="0"/>
                <a:cs typeface="Times" panose="02020603050405020304" pitchFamily="18" charset="0"/>
                <a:sym typeface="Times" panose="02020603050405020304" pitchFamily="18" charset="0"/>
                <a:hlinkClick r:id="rId5"/>
              </a:rPr>
              <a:t>Jose O´Callaghan</a:t>
            </a:r>
            <a:endParaRPr lang="en-US" altLang="en-US" sz="3600">
              <a:latin typeface="Times" panose="02020603050405020304" pitchFamily="18" charset="0"/>
              <a:cs typeface="Times" panose="02020603050405020304" pitchFamily="18" charset="0"/>
              <a:sym typeface="Times"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078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207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7" grpId="0" autoUpdateAnimBg="0"/>
      <p:bldP spid="207878"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9921" name="Rectangle 1"/>
          <p:cNvSpPr>
            <a:spLocks/>
          </p:cNvSpPr>
          <p:nvPr/>
        </p:nvSpPr>
        <p:spPr bwMode="auto">
          <a:xfrm>
            <a:off x="2637631" y="4178300"/>
            <a:ext cx="125349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rIns="50800" bIns="5080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9pPr>
          </a:lstStyle>
          <a:p>
            <a:r>
              <a:rPr lang="en-US" altLang="en-US" sz="500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2 And Jesus said to him,</a:t>
            </a:r>
          </a:p>
          <a:p>
            <a:r>
              <a:rPr lang="en-US" altLang="en-US" sz="500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“Do you </a:t>
            </a:r>
            <a:r>
              <a:rPr lang="en-US" altLang="en-US" sz="500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see</a:t>
            </a:r>
            <a:r>
              <a:rPr lang="en-US" altLang="en-US" sz="500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these </a:t>
            </a:r>
          </a:p>
          <a:p>
            <a:r>
              <a:rPr lang="en-US" altLang="en-US" sz="500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500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great buildings</a:t>
            </a:r>
            <a:r>
              <a:rPr lang="en-US" altLang="en-US" sz="500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a:p>
            <a:r>
              <a:rPr lang="en-US" altLang="en-US" sz="500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pic>
        <p:nvPicPr>
          <p:cNvPr id="209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231" y="574675"/>
            <a:ext cx="5443538" cy="40894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09923" name="Rectangle 3"/>
          <p:cNvSpPr>
            <a:spLocks/>
          </p:cNvSpPr>
          <p:nvPr/>
        </p:nvSpPr>
        <p:spPr bwMode="auto">
          <a:xfrm>
            <a:off x="8200231" y="774700"/>
            <a:ext cx="6286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2F1A14"/>
                </a:solidFill>
                <a:miter lim="800000"/>
                <a:headEnd type="none" w="med" len="med"/>
                <a:tailEnd type="none" w="med" len="med"/>
              </a14:hiddenLine>
            </a:ext>
          </a:extLst>
        </p:spPr>
        <p:txBody>
          <a:bodyPr lIns="50800" tIns="50800" rIns="50800" bIns="5080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9000">
                <a:solidFill>
                  <a:srgbClr val="D3DD81"/>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Mark 13</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09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0432" y="-12700"/>
            <a:ext cx="5318125" cy="7086600"/>
          </a:xfrm>
          <a:prstGeom prst="rect">
            <a:avLst/>
          </a:prstGeom>
          <a:noFill/>
          <a:ln>
            <a:noFill/>
          </a:ln>
          <a:effectLst>
            <a:outerShdw blurRad="127000" dist="761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10946" name="Rectangle 2"/>
          <p:cNvSpPr>
            <a:spLocks/>
          </p:cNvSpPr>
          <p:nvPr/>
        </p:nvSpPr>
        <p:spPr bwMode="auto">
          <a:xfrm>
            <a:off x="2878931" y="5010150"/>
            <a:ext cx="12534900"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rIns="50800" bIns="5080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 pos="4546600" algn="l"/>
                <a:tab pos="5054600" algn="l"/>
                <a:tab pos="5562600" algn="l"/>
                <a:tab pos="6070600" algn="l"/>
                <a:tab pos="508000" algn="l"/>
                <a:tab pos="1016000" algn="l"/>
                <a:tab pos="1511300" algn="l"/>
                <a:tab pos="2019300" algn="l"/>
                <a:tab pos="2527300" algn="l"/>
                <a:tab pos="3035300" algn="l"/>
                <a:tab pos="3543300" algn="l"/>
                <a:tab pos="4051300" algn="l"/>
              </a:tabLst>
              <a:defRPr sz="1200">
                <a:solidFill>
                  <a:schemeClr val="tx1"/>
                </a:solidFill>
                <a:latin typeface="Gill Sans" charset="0"/>
              </a:defRPr>
            </a:lvl9pPr>
          </a:lstStyle>
          <a:p>
            <a:r>
              <a:rPr lang="en-US" altLang="en-US" sz="5000"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2 And Jesus said to him,</a:t>
            </a:r>
          </a:p>
          <a:p>
            <a:r>
              <a:rPr lang="en-US" altLang="en-US" sz="5000"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“Do you see these </a:t>
            </a:r>
          </a:p>
          <a:p>
            <a:r>
              <a:rPr lang="en-US" altLang="en-US" sz="5000"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5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great buildings</a:t>
            </a:r>
            <a:r>
              <a:rPr lang="en-US" altLang="en-US" sz="5000"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a:p>
            <a:r>
              <a:rPr lang="en-US" altLang="en-US" sz="5000"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Not one stone will be left upon another which will not be </a:t>
            </a:r>
            <a:r>
              <a:rPr lang="en-US" altLang="en-US" sz="5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torn down</a:t>
            </a:r>
            <a:r>
              <a:rPr lang="en-US" altLang="en-US" sz="5000" dirty="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sp>
        <p:nvSpPr>
          <p:cNvPr id="210947" name="Rectangle 3"/>
          <p:cNvSpPr>
            <a:spLocks/>
          </p:cNvSpPr>
          <p:nvPr/>
        </p:nvSpPr>
        <p:spPr bwMode="auto">
          <a:xfrm>
            <a:off x="8200231" y="774700"/>
            <a:ext cx="6286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2F1A14"/>
                </a:solidFill>
                <a:miter lim="800000"/>
                <a:headEnd type="none" w="med" len="med"/>
                <a:tailEnd type="none" w="med" len="med"/>
              </a14:hiddenLine>
            </a:ext>
          </a:extLst>
        </p:spPr>
        <p:txBody>
          <a:bodyPr lIns="50800" tIns="50800" rIns="50800" bIns="50800" anchor="ct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9000">
                <a:solidFill>
                  <a:srgbClr val="D3DD81"/>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Mark 13</a:t>
            </a:r>
          </a:p>
        </p:txBody>
      </p:sp>
      <p:sp>
        <p:nvSpPr>
          <p:cNvPr id="210948" name="Rectangle 4"/>
          <p:cNvSpPr>
            <a:spLocks/>
          </p:cNvSpPr>
          <p:nvPr/>
        </p:nvSpPr>
        <p:spPr bwMode="auto">
          <a:xfrm>
            <a:off x="9406731" y="2743201"/>
            <a:ext cx="39680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000">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(Written AD 50)</a:t>
            </a:r>
          </a:p>
        </p:txBody>
      </p:sp>
      <p:sp>
        <p:nvSpPr>
          <p:cNvPr id="210949" name="Rectangle 5"/>
          <p:cNvSpPr>
            <a:spLocks/>
          </p:cNvSpPr>
          <p:nvPr/>
        </p:nvSpPr>
        <p:spPr bwMode="auto">
          <a:xfrm>
            <a:off x="2113002" y="3543300"/>
            <a:ext cx="337177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400">
                <a:solidFill>
                  <a:srgbClr val="FF0000"/>
                </a:solidFill>
                <a:effectLst>
                  <a:outerShdw blurRad="38100" dist="38100" dir="2700000" algn="tl">
                    <a:srgbClr val="FFFFFF"/>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Occured</a:t>
            </a:r>
          </a:p>
          <a:p>
            <a:pPr algn="ctr"/>
            <a:r>
              <a:rPr lang="en-US" altLang="en-US" sz="6400">
                <a:solidFill>
                  <a:srgbClr val="FF0000"/>
                </a:solidFill>
                <a:effectLst>
                  <a:outerShdw blurRad="38100" dist="38100" dir="2700000" algn="tl">
                    <a:srgbClr val="FFFFFF"/>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AD 70</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0948"/>
                                        </p:tgtEl>
                                        <p:attrNameLst>
                                          <p:attrName>style.visibility</p:attrName>
                                        </p:attrNameLst>
                                      </p:cBhvr>
                                      <p:to>
                                        <p:strVal val="visible"/>
                                      </p:to>
                                    </p:set>
                                    <p:animEffect transition="in" filter="wipe(left)">
                                      <p:cBhvr>
                                        <p:cTn id="7" dur="500"/>
                                        <p:tgtEl>
                                          <p:spTgt spid="2109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210945"/>
                                        </p:tgtEl>
                                        <p:attrNameLst>
                                          <p:attrName>style.visibility</p:attrName>
                                        </p:attrNameLst>
                                      </p:cBhvr>
                                      <p:to>
                                        <p:strVal val="visible"/>
                                      </p:to>
                                    </p:set>
                                    <p:anim calcmode="lin" valueType="num">
                                      <p:cBhvr additive="base">
                                        <p:cTn id="12" dur="500" fill="hold"/>
                                        <p:tgtEl>
                                          <p:spTgt spid="210945"/>
                                        </p:tgtEl>
                                        <p:attrNameLst>
                                          <p:attrName>ppt_x</p:attrName>
                                        </p:attrNameLst>
                                      </p:cBhvr>
                                      <p:tavLst>
                                        <p:tav tm="0">
                                          <p:val>
                                            <p:strVal val="#ppt_x"/>
                                          </p:val>
                                        </p:tav>
                                        <p:tav tm="100000">
                                          <p:val>
                                            <p:strVal val="#ppt_x"/>
                                          </p:val>
                                        </p:tav>
                                      </p:tavLst>
                                    </p:anim>
                                    <p:anim calcmode="lin" valueType="num">
                                      <p:cBhvr additive="base">
                                        <p:cTn id="13" dur="500" fill="hold"/>
                                        <p:tgtEl>
                                          <p:spTgt spid="21094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10949"/>
                                        </p:tgtEl>
                                        <p:attrNameLst>
                                          <p:attrName>style.visibility</p:attrName>
                                        </p:attrNameLst>
                                      </p:cBhvr>
                                      <p:to>
                                        <p:strVal val="visible"/>
                                      </p:to>
                                    </p:set>
                                    <p:animEffect transition="in" filter="wipe(left)">
                                      <p:cBhvr>
                                        <p:cTn id="18" dur="500"/>
                                        <p:tgtEl>
                                          <p:spTgt spid="210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utoUpdateAnimBg="0"/>
      <p:bldP spid="21094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4993"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Matthew 24</a:t>
            </a:r>
          </a:p>
        </p:txBody>
      </p:sp>
      <p:sp>
        <p:nvSpPr>
          <p:cNvPr id="84994" name="Rectangle 2"/>
          <p:cNvSpPr>
            <a:spLocks/>
          </p:cNvSpPr>
          <p:nvPr/>
        </p:nvSpPr>
        <p:spPr bwMode="auto">
          <a:xfrm>
            <a:off x="3513931" y="5626100"/>
            <a:ext cx="9105900" cy="17272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a:solidFill>
                  <a:srgbClr val="42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35 “Heaven and earth will pass away, </a:t>
            </a:r>
            <a:r>
              <a:rPr lang="en-US" altLang="en-US" sz="400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but</a:t>
            </a:r>
            <a:r>
              <a:rPr lang="en-US" altLang="en-US" sz="4000">
                <a:solidFill>
                  <a:srgbClr val="42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400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t>
            </a:r>
            <a:r>
              <a:rPr lang="en-US" altLang="en-US" sz="4000">
                <a:solidFill>
                  <a:srgbClr val="42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pic>
        <p:nvPicPr>
          <p:cNvPr id="849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91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831" y="1231900"/>
            <a:ext cx="28209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91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0731" y="3429000"/>
            <a:ext cx="4711700" cy="2095500"/>
          </a:xfrm>
          <a:prstGeom prst="rect">
            <a:avLst/>
          </a:prstGeom>
          <a:noFill/>
          <a:ln>
            <a:noFill/>
          </a:ln>
          <a:effectLst>
            <a:outerShdw blurRad="63500" dist="50800"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19139" name="Rectangle 3"/>
          <p:cNvSpPr>
            <a:spLocks/>
          </p:cNvSpPr>
          <p:nvPr/>
        </p:nvSpPr>
        <p:spPr bwMode="auto">
          <a:xfrm>
            <a:off x="6879431" y="1079500"/>
            <a:ext cx="7747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1pPr>
            <a:lvl2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2pPr>
            <a:lvl3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3pPr>
            <a:lvl4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4pPr>
            <a:lvl5pPr algn="l">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5pPr>
            <a:lvl6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6pPr>
            <a:lvl7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7pPr>
            <a:lvl8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8pPr>
            <a:lvl9pPr fontAlgn="base">
              <a:spcBef>
                <a:spcPct val="0"/>
              </a:spcBef>
              <a:spcAft>
                <a:spcPct val="0"/>
              </a:spcAft>
              <a:tabLst>
                <a:tab pos="508000" algn="l"/>
                <a:tab pos="1016000" algn="l"/>
                <a:tab pos="1511300" algn="l"/>
                <a:tab pos="2019300" algn="l"/>
                <a:tab pos="2527300" algn="l"/>
                <a:tab pos="3035300" algn="l"/>
                <a:tab pos="3543300" algn="l"/>
                <a:tab pos="4051300" algn="l"/>
                <a:tab pos="4546600" algn="l"/>
                <a:tab pos="5054600" algn="l"/>
                <a:tab pos="5562600" algn="l"/>
                <a:tab pos="6070600" algn="l"/>
              </a:tabLst>
              <a:defRPr sz="1200">
                <a:solidFill>
                  <a:schemeClr val="tx1"/>
                </a:solidFill>
                <a:latin typeface="Gill Sans" charset="0"/>
              </a:defRPr>
            </a:lvl9pPr>
          </a:lstStyle>
          <a:p>
            <a:pPr algn="ctr">
              <a:lnSpc>
                <a:spcPct val="56000"/>
              </a:lnSpc>
            </a:pPr>
            <a:r>
              <a:rPr lang="en-US" altLang="en-US" sz="8800" i="1">
                <a:solidFill>
                  <a:srgbClr val="1C0D09"/>
                </a:solidFill>
                <a:effectLst>
                  <a:outerShdw blurRad="38100" dist="38100" dir="2700000" algn="tl">
                    <a:srgbClr val="C0C0C0"/>
                  </a:outerShdw>
                </a:effectLst>
                <a:latin typeface="Hoefler Text" charset="0"/>
                <a:ea typeface="Hoefler Text" charset="0"/>
                <a:cs typeface="Hoefler Text" charset="0"/>
                <a:sym typeface="Hoefler Text" charset="0"/>
              </a:rPr>
              <a:t>Significance Of </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201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0162" name="Rectangle 2"/>
          <p:cNvSpPr>
            <a:spLocks/>
          </p:cNvSpPr>
          <p:nvPr/>
        </p:nvSpPr>
        <p:spPr bwMode="auto">
          <a:xfrm>
            <a:off x="2167731" y="3556635"/>
            <a:ext cx="10985500" cy="2133600"/>
          </a:xfrm>
          <a:prstGeom prst="rect">
            <a:avLst/>
          </a:prstGeom>
          <a:noFill/>
          <a:ln>
            <a:noFill/>
          </a:ln>
          <a:effectLst>
            <a:outerShdw blurRad="25400" dist="25399" dir="2700000" algn="ctr" rotWithShape="0">
              <a:schemeClr val="bg2">
                <a:alpha val="79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bIns="50800"/>
          <a:lstStyle>
            <a:lvl1pPr marL="598488" indent="-598488"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90000"/>
              </a:lnSpc>
              <a:buClr>
                <a:srgbClr val="80620C"/>
              </a:buClr>
              <a:buSzPct val="100000"/>
              <a:buFont typeface="Wingdings" panose="05000000000000000000" pitchFamily="2" charset="2"/>
              <a:buChar char="v"/>
            </a:pPr>
            <a:r>
              <a:rPr lang="en-US" altLang="en-US" sz="5000" dirty="0">
                <a:highlight>
                  <a:srgbClr val="FFFF00"/>
                </a:highligh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They reveal a sect whose approach to Scripture and view of prophecy were similar to the early church. </a:t>
            </a:r>
          </a:p>
        </p:txBody>
      </p:sp>
      <p:sp>
        <p:nvSpPr>
          <p:cNvPr id="220163" name="Rectangle 3"/>
          <p:cNvSpPr>
            <a:spLocks/>
          </p:cNvSpPr>
          <p:nvPr/>
        </p:nvSpPr>
        <p:spPr bwMode="auto">
          <a:xfrm>
            <a:off x="2815431" y="-50800"/>
            <a:ext cx="79121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7799" bIns="0" anchor="ct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70000"/>
              </a:lnSpc>
            </a:pPr>
            <a:r>
              <a:rPr lang="en-US" altLang="en-US" sz="7200">
                <a:solidFill>
                  <a:srgbClr val="A59658"/>
                </a:solidFill>
                <a:effectLst>
                  <a:outerShdw blurRad="38100" dist="38100" dir="2700000" algn="tl">
                    <a:srgbClr val="000000"/>
                  </a:outerShdw>
                </a:effectLst>
                <a:latin typeface="Arial Bold" panose="020B0704020202020204" pitchFamily="34" charset="0"/>
                <a:cs typeface="Arial Bold" panose="020B0704020202020204" pitchFamily="34" charset="0"/>
                <a:sym typeface="Arial Bold" panose="020B0704020202020204" pitchFamily="34" charset="0"/>
              </a:rPr>
              <a:t>Significance</a:t>
            </a:r>
          </a:p>
        </p:txBody>
      </p:sp>
      <p:sp>
        <p:nvSpPr>
          <p:cNvPr id="220164" name="Rectangle 4"/>
          <p:cNvSpPr>
            <a:spLocks/>
          </p:cNvSpPr>
          <p:nvPr/>
        </p:nvSpPr>
        <p:spPr bwMode="auto">
          <a:xfrm>
            <a:off x="2269331" y="6246858"/>
            <a:ext cx="9867900" cy="2133600"/>
          </a:xfrm>
          <a:prstGeom prst="rect">
            <a:avLst/>
          </a:prstGeom>
          <a:noFill/>
          <a:ln>
            <a:noFill/>
          </a:ln>
          <a:effectLst>
            <a:outerShdw blurRad="25400" dist="25399" dir="2700000" algn="ctr" rotWithShape="0">
              <a:schemeClr val="bg2">
                <a:alpha val="79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bIns="50800"/>
          <a:lstStyle>
            <a:lvl1pPr marL="598488" indent="-598488"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90000"/>
              </a:lnSpc>
              <a:buClr>
                <a:srgbClr val="80620C"/>
              </a:buClr>
              <a:buSzPct val="100000"/>
              <a:buFont typeface="Wingdings" panose="05000000000000000000" pitchFamily="2" charset="2"/>
              <a:buChar char="v"/>
            </a:pPr>
            <a:r>
              <a:rPr lang="en-US" altLang="en-US" sz="5000" dirty="0">
                <a:highlight>
                  <a:srgbClr val="FFFF00"/>
                </a:highligh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Destroys idea that beliefs of New Testament were developed over hundreds of years. </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2016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220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2" grpId="0" build="p" autoUpdateAnimBg="0"/>
      <p:bldP spid="220164"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222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2210" name="Rectangle 2"/>
          <p:cNvSpPr>
            <a:spLocks/>
          </p:cNvSpPr>
          <p:nvPr/>
        </p:nvSpPr>
        <p:spPr bwMode="auto">
          <a:xfrm>
            <a:off x="2815431" y="3642179"/>
            <a:ext cx="9766300" cy="3556000"/>
          </a:xfrm>
          <a:prstGeom prst="rect">
            <a:avLst/>
          </a:prstGeom>
          <a:noFill/>
          <a:ln>
            <a:noFill/>
          </a:ln>
          <a:effectLst>
            <a:outerShdw blurRad="25400" dist="25399" dir="2700000" algn="ctr" rotWithShape="0">
              <a:schemeClr val="bg2">
                <a:alpha val="79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bIns="50800"/>
          <a:lstStyle>
            <a:lvl1pPr marL="598488" indent="-598488"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90000"/>
              </a:lnSpc>
            </a:pPr>
            <a:r>
              <a:rPr lang="en-US" altLang="en-US" sz="5200" dirty="0">
                <a:solidFill>
                  <a:srgbClr val="FFFFF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p>
          <a:p>
            <a:pPr>
              <a:lnSpc>
                <a:spcPct val="90000"/>
              </a:lnSpc>
              <a:buClr>
                <a:srgbClr val="80620C"/>
              </a:buClr>
              <a:buSzPct val="100000"/>
              <a:buFont typeface="Wingdings" panose="05000000000000000000" pitchFamily="2" charset="2"/>
              <a:buChar char="v"/>
            </a:pPr>
            <a:r>
              <a:rPr lang="en-US" altLang="en-US" sz="5200" dirty="0">
                <a:highlight>
                  <a:srgbClr val="FFFF00"/>
                </a:highligh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Like John the Baptist, believed they were in desert  as forerunners for the Messiah and arrival was imminent. </a:t>
            </a:r>
          </a:p>
        </p:txBody>
      </p:sp>
      <p:sp>
        <p:nvSpPr>
          <p:cNvPr id="222211" name="Rectangle 3"/>
          <p:cNvSpPr>
            <a:spLocks/>
          </p:cNvSpPr>
          <p:nvPr/>
        </p:nvSpPr>
        <p:spPr bwMode="auto">
          <a:xfrm>
            <a:off x="2815431" y="-50800"/>
            <a:ext cx="79121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7799" bIns="0" anchor="ct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70000"/>
              </a:lnSpc>
            </a:pPr>
            <a:r>
              <a:rPr lang="en-US" altLang="en-US" sz="7200">
                <a:solidFill>
                  <a:srgbClr val="A59658"/>
                </a:solidFill>
                <a:effectLst>
                  <a:outerShdw blurRad="38100" dist="38100" dir="2700000" algn="tl">
                    <a:srgbClr val="000000"/>
                  </a:outerShdw>
                </a:effectLst>
                <a:latin typeface="Arial Bold" panose="020B0704020202020204" pitchFamily="34" charset="0"/>
                <a:cs typeface="Arial Bold" panose="020B0704020202020204" pitchFamily="34" charset="0"/>
                <a:sym typeface="Arial Bold" panose="020B0704020202020204" pitchFamily="34" charset="0"/>
              </a:rPr>
              <a:t>Significance</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242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
        <p:nvSpPr>
          <p:cNvPr id="224258" name="Rectangle 2"/>
          <p:cNvSpPr>
            <a:spLocks/>
          </p:cNvSpPr>
          <p:nvPr/>
        </p:nvSpPr>
        <p:spPr bwMode="auto">
          <a:xfrm>
            <a:off x="2040731" y="1905000"/>
            <a:ext cx="9017000" cy="4737100"/>
          </a:xfrm>
          <a:prstGeom prst="rect">
            <a:avLst/>
          </a:prstGeom>
          <a:noFill/>
          <a:ln>
            <a:noFill/>
          </a:ln>
          <a:effectLst>
            <a:outerShdw blurRad="25400" dist="25399" dir="2700000" algn="ctr" rotWithShape="0">
              <a:schemeClr val="bg2">
                <a:alpha val="79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50800" tIns="50800" bIns="50800"/>
          <a:lstStyle>
            <a:lvl1pPr marL="598488" indent="-598488"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90000"/>
              </a:lnSpc>
            </a:pPr>
            <a:r>
              <a:rPr lang="en-US" altLang="en-US" sz="5000" dirty="0">
                <a:solidFill>
                  <a:srgbClr val="FFFFF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a:r>
          </a:p>
          <a:p>
            <a:pPr>
              <a:lnSpc>
                <a:spcPct val="90000"/>
              </a:lnSpc>
            </a:pPr>
            <a:endParaRPr lang="en-US" altLang="en-US" sz="5000" dirty="0">
              <a:solidFill>
                <a:srgbClr val="FFFFF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nSpc>
                <a:spcPct val="90000"/>
              </a:lnSpc>
              <a:buClr>
                <a:srgbClr val="80620C"/>
              </a:buClr>
              <a:buSzPct val="100000"/>
              <a:buFont typeface="Wingdings" panose="05000000000000000000" pitchFamily="2" charset="2"/>
              <a:buChar char="v"/>
            </a:pPr>
            <a:r>
              <a:rPr lang="en-US" altLang="en-US" sz="5000" dirty="0">
                <a:highlight>
                  <a:srgbClr val="FFFF00"/>
                </a:highligh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Like Jesus and Apostles, believed they were living in last days, that Scriptures predicted the coming </a:t>
            </a:r>
            <a:r>
              <a:rPr lang="en-US" altLang="en-US" sz="5000" dirty="0">
                <a:effectLst>
                  <a:outerShdw blurRad="38100" dist="38100" dir="2700000" algn="tl">
                    <a:srgbClr val="000000"/>
                  </a:outerShdw>
                </a:effectLst>
                <a:highlight>
                  <a:srgbClr val="FFFF00"/>
                </a:highligh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Messiah</a:t>
            </a:r>
            <a:r>
              <a:rPr lang="en-US" altLang="en-US" sz="5000" dirty="0">
                <a:solidFill>
                  <a:schemeClr val="bg1"/>
                </a:solidFill>
                <a:highlight>
                  <a:srgbClr val="FFFF00"/>
                </a:highligh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a:t>
            </a:r>
          </a:p>
          <a:p>
            <a:pPr>
              <a:lnSpc>
                <a:spcPct val="90000"/>
              </a:lnSpc>
            </a:pPr>
            <a:endParaRPr lang="en-US" altLang="en-US" sz="4800" b="1" dirty="0">
              <a:solidFill>
                <a:srgbClr val="000000"/>
              </a:solidFill>
              <a:latin typeface="Times" panose="02020603050405020304" pitchFamily="18" charset="0"/>
              <a:cs typeface="Times" panose="02020603050405020304" pitchFamily="18" charset="0"/>
              <a:sym typeface="Times" panose="02020603050405020304" pitchFamily="18" charset="0"/>
            </a:endParaRPr>
          </a:p>
        </p:txBody>
      </p:sp>
      <p:sp>
        <p:nvSpPr>
          <p:cNvPr id="224259" name="Rectangle 3"/>
          <p:cNvSpPr>
            <a:spLocks/>
          </p:cNvSpPr>
          <p:nvPr/>
        </p:nvSpPr>
        <p:spPr bwMode="auto">
          <a:xfrm>
            <a:off x="2815431" y="-50800"/>
            <a:ext cx="79121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57799" bIns="0" anchor="ct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70000"/>
              </a:lnSpc>
            </a:pPr>
            <a:r>
              <a:rPr lang="en-US" altLang="en-US" sz="7200">
                <a:solidFill>
                  <a:srgbClr val="A59658"/>
                </a:solidFill>
                <a:effectLst>
                  <a:outerShdw blurRad="38100" dist="38100" dir="2700000" algn="tl">
                    <a:srgbClr val="000000"/>
                  </a:outerShdw>
                </a:effectLst>
                <a:latin typeface="Arial Bold" panose="020B0704020202020204" pitchFamily="34" charset="0"/>
                <a:cs typeface="Arial Bold" panose="020B0704020202020204" pitchFamily="34" charset="0"/>
                <a:sym typeface="Arial Bold" panose="020B0704020202020204" pitchFamily="34" charset="0"/>
              </a:rPr>
              <a:t>Significance</a:t>
            </a:r>
          </a:p>
        </p:txBody>
      </p:sp>
      <p:pic>
        <p:nvPicPr>
          <p:cNvPr id="2242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
            <a:off x="11021589" y="172858"/>
            <a:ext cx="3705472" cy="5571255"/>
          </a:xfrm>
          <a:prstGeom prst="rect">
            <a:avLst/>
          </a:prstGeom>
          <a:noFill/>
          <a:ln>
            <a:noFill/>
          </a:ln>
          <a:effectLst>
            <a:outerShdw blurRad="88900" dist="88899" dir="2700000" algn="ctr" rotWithShape="0">
              <a:schemeClr val="bg2">
                <a:alpha val="79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24261" name="Rectangle 5"/>
          <p:cNvSpPr>
            <a:spLocks/>
          </p:cNvSpPr>
          <p:nvPr/>
        </p:nvSpPr>
        <p:spPr bwMode="auto">
          <a:xfrm>
            <a:off x="2171360" y="7213600"/>
            <a:ext cx="113538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lIns="0" tIns="0" rIns="40639" bIns="0"/>
          <a:lstStyle>
            <a:lvl1pPr marL="649288" indent="-60960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90000"/>
              </a:lnSpc>
              <a:buClr>
                <a:srgbClr val="80620C"/>
              </a:buClr>
              <a:buSzPct val="100000"/>
              <a:buFont typeface="Wingdings" panose="05000000000000000000" pitchFamily="2" charset="2"/>
              <a:buChar char="v"/>
            </a:pPr>
            <a:r>
              <a:rPr lang="en-US" altLang="en-US" sz="4800" dirty="0">
                <a:effectLst>
                  <a:outerShdw blurRad="38100" dist="38100" dir="2700000" algn="tl">
                    <a:srgbClr val="000000"/>
                  </a:outerShdw>
                </a:effectLst>
                <a:latin typeface="Georgia Italic" panose="02040502050405090303" pitchFamily="18" charset="0"/>
                <a:ea typeface="Georgia Italic" panose="02040502050405090303" pitchFamily="18" charset="0"/>
                <a:cs typeface="Georgia Italic" panose="02040502050405090303" pitchFamily="18" charset="0"/>
                <a:sym typeface="Georgia Italic" panose="02040502050405090303" pitchFamily="18" charset="0"/>
              </a:rPr>
              <a:t>Suffering, Executed, Resurrected</a:t>
            </a:r>
            <a:endParaRPr lang="en-US" altLang="en-US" sz="4800" dirty="0">
              <a:effectLst>
                <a:outerShdw blurRad="38100" dist="38100" dir="2700000" algn="tl">
                  <a:srgbClr val="000000"/>
                </a:outerShdw>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endParaRPr>
          </a:p>
          <a:p>
            <a:pPr>
              <a:lnSpc>
                <a:spcPct val="90000"/>
              </a:lnSpc>
              <a:buClr>
                <a:srgbClr val="80620C"/>
              </a:buClr>
              <a:buSzPct val="100000"/>
              <a:buFont typeface="Wingdings" panose="05000000000000000000" pitchFamily="2" charset="2"/>
              <a:buChar char="v"/>
            </a:pPr>
            <a:r>
              <a:rPr lang="en-US" altLang="en-US" sz="4800" dirty="0">
                <a:effectLst>
                  <a:outerShdw blurRad="38100" dist="38100" dir="2700000" algn="tl">
                    <a:srgbClr val="000000"/>
                  </a:outerShdw>
                </a:effectLst>
                <a:latin typeface="Georgia Italic" panose="02040502050405090303" pitchFamily="18" charset="0"/>
                <a:ea typeface="Georgia Italic" panose="02040502050405090303" pitchFamily="18" charset="0"/>
                <a:cs typeface="Georgia Italic" panose="02040502050405090303" pitchFamily="18" charset="0"/>
                <a:sym typeface="Georgia Italic" panose="02040502050405090303" pitchFamily="18" charset="0"/>
              </a:rPr>
              <a:t>Judge</a:t>
            </a:r>
            <a:r>
              <a:rPr lang="en-US" altLang="en-US" sz="4800" dirty="0">
                <a:effectLst>
                  <a:outerShdw blurRad="38100" dist="38100" dir="2700000" algn="tl">
                    <a:srgbClr val="000000"/>
                  </a:outerShdw>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rPr>
              <a:t> at end of time, on throne of God</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4261">
                                            <p:txEl>
                                              <p:pRg st="0" end="0"/>
                                            </p:txEl>
                                          </p:spTgt>
                                        </p:tgtEl>
                                        <p:attrNameLst>
                                          <p:attrName>style.visibility</p:attrName>
                                        </p:attrNameLst>
                                      </p:cBhvr>
                                      <p:to>
                                        <p:strVal val="visible"/>
                                      </p:to>
                                    </p:set>
                                    <p:animEffect transition="in" filter="wipe(left)">
                                      <p:cBhvr>
                                        <p:cTn id="7" dur="500"/>
                                        <p:tgtEl>
                                          <p:spTgt spid="2242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4261">
                                            <p:txEl>
                                              <p:pRg st="1" end="1"/>
                                            </p:txEl>
                                          </p:spTgt>
                                        </p:tgtEl>
                                        <p:attrNameLst>
                                          <p:attrName>style.visibility</p:attrName>
                                        </p:attrNameLst>
                                      </p:cBhvr>
                                      <p:to>
                                        <p:strVal val="visible"/>
                                      </p:to>
                                    </p:set>
                                    <p:animEffect transition="in" filter="wipe(left)">
                                      <p:cBhvr>
                                        <p:cTn id="12" dur="500"/>
                                        <p:tgtEl>
                                          <p:spTgt spid="22426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224260"/>
                                        </p:tgtEl>
                                        <p:attrNameLst>
                                          <p:attrName>style.visibility</p:attrName>
                                        </p:attrNameLst>
                                      </p:cBhvr>
                                      <p:to>
                                        <p:strVal val="visible"/>
                                      </p:to>
                                    </p:set>
                                    <p:anim calcmode="lin" valueType="num">
                                      <p:cBhvr>
                                        <p:cTn id="17" dur="1000" fill="hold"/>
                                        <p:tgtEl>
                                          <p:spTgt spid="224260"/>
                                        </p:tgtEl>
                                        <p:attrNameLst>
                                          <p:attrName>ppt_w</p:attrName>
                                        </p:attrNameLst>
                                      </p:cBhvr>
                                      <p:tavLst>
                                        <p:tav tm="0">
                                          <p:val>
                                            <p:fltVal val="0"/>
                                          </p:val>
                                        </p:tav>
                                        <p:tav tm="100000">
                                          <p:val>
                                            <p:strVal val="#ppt_w"/>
                                          </p:val>
                                        </p:tav>
                                      </p:tavLst>
                                    </p:anim>
                                    <p:anim calcmode="lin" valueType="num">
                                      <p:cBhvr>
                                        <p:cTn id="18" dur="1000" fill="hold"/>
                                        <p:tgtEl>
                                          <p:spTgt spid="224260"/>
                                        </p:tgtEl>
                                        <p:attrNameLst>
                                          <p:attrName>ppt_h</p:attrName>
                                        </p:attrNameLst>
                                      </p:cBhvr>
                                      <p:tavLst>
                                        <p:tav tm="0">
                                          <p:val>
                                            <p:fltVal val="0"/>
                                          </p:val>
                                        </p:tav>
                                        <p:tav tm="100000">
                                          <p:val>
                                            <p:strVal val="#ppt_h"/>
                                          </p:val>
                                        </p:tav>
                                      </p:tavLst>
                                    </p:anim>
                                    <p:anim calcmode="lin" valueType="num">
                                      <p:cBhvr>
                                        <p:cTn id="19" dur="1000" fill="hold"/>
                                        <p:tgtEl>
                                          <p:spTgt spid="224260"/>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2242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1"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5282" name="Rectangle 2"/>
          <p:cNvSpPr>
            <a:spLocks/>
          </p:cNvSpPr>
          <p:nvPr/>
        </p:nvSpPr>
        <p:spPr bwMode="auto">
          <a:xfrm>
            <a:off x="6168231" y="2857500"/>
            <a:ext cx="77978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Accuracy of</a:t>
            </a:r>
          </a:p>
          <a:p>
            <a:pPr algn="ctr"/>
            <a:r>
              <a:rPr lang="en-US" altLang="en-US" sz="4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Textual Transmission</a:t>
            </a:r>
          </a:p>
        </p:txBody>
      </p:sp>
      <p:sp>
        <p:nvSpPr>
          <p:cNvPr id="225283" name="Rectangle 3"/>
          <p:cNvSpPr>
            <a:spLocks/>
          </p:cNvSpPr>
          <p:nvPr/>
        </p:nvSpPr>
        <p:spPr bwMode="auto">
          <a:xfrm>
            <a:off x="3505769" y="673101"/>
            <a:ext cx="10320788"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Significance of the Dead Sea Scrolls</a:t>
            </a:r>
          </a:p>
        </p:txBody>
      </p:sp>
      <p:grpSp>
        <p:nvGrpSpPr>
          <p:cNvPr id="225288" name="Group 8"/>
          <p:cNvGrpSpPr>
            <a:grpSpLocks/>
          </p:cNvGrpSpPr>
          <p:nvPr/>
        </p:nvGrpSpPr>
        <p:grpSpPr bwMode="auto">
          <a:xfrm>
            <a:off x="2677319" y="1651000"/>
            <a:ext cx="11977687" cy="7429500"/>
            <a:chOff x="0" y="0"/>
            <a:chExt cx="7544" cy="4680"/>
          </a:xfrm>
        </p:grpSpPr>
        <p:grpSp>
          <p:nvGrpSpPr>
            <p:cNvPr id="225286" name="Group 6"/>
            <p:cNvGrpSpPr>
              <a:grpSpLocks/>
            </p:cNvGrpSpPr>
            <p:nvPr/>
          </p:nvGrpSpPr>
          <p:grpSpPr bwMode="auto">
            <a:xfrm>
              <a:off x="0" y="0"/>
              <a:ext cx="7392" cy="4680"/>
              <a:chOff x="0" y="0"/>
              <a:chExt cx="7392" cy="4680"/>
            </a:xfrm>
          </p:grpSpPr>
          <p:sp>
            <p:nvSpPr>
              <p:cNvPr id="225284" name="Rectangle 4"/>
              <p:cNvSpPr>
                <a:spLocks/>
              </p:cNvSpPr>
              <p:nvPr/>
            </p:nvSpPr>
            <p:spPr bwMode="auto">
              <a:xfrm>
                <a:off x="16" y="2360"/>
                <a:ext cx="7376" cy="2320"/>
              </a:xfrm>
              <a:prstGeom prst="rect">
                <a:avLst/>
              </a:prstGeom>
              <a:blipFill dpi="0" rotWithShape="0">
                <a:blip r:embed="rId4"/>
                <a:srcRect/>
                <a:tile tx="0" ty="0" sx="100000" sy="100000" flip="none" algn="tl"/>
              </a:blipFill>
              <a:ln w="63500" cap="flat">
                <a:solidFill>
                  <a:srgbClr val="80620C"/>
                </a:solidFill>
                <a:prstDash val="solid"/>
                <a:miter lim="800000"/>
                <a:headEnd type="none" w="med" len="med"/>
                <a:tailEnd type="none" w="med" len="med"/>
              </a:ln>
              <a:effectLst>
                <a:outerShdw blurRad="63500" dist="114300" dir="2700000" algn="ctr" rotWithShape="0">
                  <a:schemeClr val="bg2">
                    <a:alpha val="74997"/>
                  </a:schemeClr>
                </a:outerShdw>
              </a:effec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6000" dirty="0">
                    <a:latin typeface="Arial Italic" panose="020B0604020202090204" pitchFamily="34" charset="0"/>
                    <a:cs typeface="Arial Italic" panose="020B0604020202090204" pitchFamily="34" charset="0"/>
                    <a:sym typeface="Arial Italic" panose="020B0604020202090204" pitchFamily="34" charset="0"/>
                  </a:rPr>
                  <a:t>We have given practical proof of our reverence for our own Scriptures. </a:t>
                </a:r>
              </a:p>
              <a:p>
                <a:endParaRPr lang="en-US" altLang="en-US" sz="6000" dirty="0">
                  <a:latin typeface="Arial Italic" panose="020B0604020202090204" pitchFamily="34" charset="0"/>
                  <a:cs typeface="Arial Italic" panose="020B0604020202090204" pitchFamily="34" charset="0"/>
                  <a:sym typeface="Arial Italic" panose="020B0604020202090204" pitchFamily="34" charset="0"/>
                </a:endParaRPr>
              </a:p>
              <a:p>
                <a:endParaRPr lang="en-US" altLang="en-US" sz="3400" dirty="0">
                  <a:latin typeface="Arial Italic" panose="020B0604020202090204" pitchFamily="34" charset="0"/>
                  <a:cs typeface="Arial Italic" panose="020B0604020202090204" pitchFamily="34" charset="0"/>
                  <a:sym typeface="Arial Italic" panose="020B0604020202090204" pitchFamily="34" charset="0"/>
                </a:endParaRPr>
              </a:p>
              <a:p>
                <a:endParaRPr lang="en-US" altLang="en-US" sz="3400" dirty="0">
                  <a:latin typeface="Arial Italic" panose="020B0604020202090204" pitchFamily="34" charset="0"/>
                  <a:cs typeface="Arial Italic" panose="020B0604020202090204" pitchFamily="34" charset="0"/>
                  <a:sym typeface="Arial Italic" panose="020B0604020202090204" pitchFamily="34" charset="0"/>
                </a:endParaRPr>
              </a:p>
              <a:p>
                <a:endParaRPr lang="en-US" altLang="en-US" sz="3400" dirty="0">
                  <a:latin typeface="Arial Italic" panose="020B0604020202090204" pitchFamily="34" charset="0"/>
                  <a:cs typeface="Arial Italic" panose="020B0604020202090204" pitchFamily="34" charset="0"/>
                  <a:sym typeface="Arial Italic" panose="020B0604020202090204" pitchFamily="34" charset="0"/>
                </a:endParaRPr>
              </a:p>
              <a:p>
                <a:r>
                  <a:rPr lang="en-US" altLang="en-US" sz="3400" dirty="0">
                    <a:latin typeface="Arial Italic" panose="020B0604020202090204" pitchFamily="34" charset="0"/>
                    <a:cs typeface="Arial Italic" panose="020B0604020202090204" pitchFamily="34" charset="0"/>
                    <a:sym typeface="Arial Italic" panose="020B0604020202090204" pitchFamily="34" charset="0"/>
                  </a:rPr>
                  <a:t>	</a:t>
                </a:r>
              </a:p>
            </p:txBody>
          </p:sp>
          <p:pic>
            <p:nvPicPr>
              <p:cNvPr id="2252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04" cy="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grpSp>
        <p:sp>
          <p:nvSpPr>
            <p:cNvPr id="225287" name="Rectangle 7"/>
            <p:cNvSpPr>
              <a:spLocks/>
            </p:cNvSpPr>
            <p:nvPr/>
          </p:nvSpPr>
          <p:spPr bwMode="auto">
            <a:xfrm>
              <a:off x="552" y="4272"/>
              <a:ext cx="6992"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latin typeface="Arial Italic" panose="020B0604020202090204" pitchFamily="34" charset="0"/>
                  <a:cs typeface="Arial Italic" panose="020B0604020202090204" pitchFamily="34" charset="0"/>
                  <a:sym typeface="Arial Italic" panose="020B0604020202090204" pitchFamily="34" charset="0"/>
                </a:rPr>
                <a:t>—</a:t>
              </a:r>
              <a:r>
                <a:rPr lang="en-US" altLang="en-US" sz="3400">
                  <a:latin typeface="Web Hebrew AD" charset="0"/>
                  <a:ea typeface="Web Hebrew AD" charset="0"/>
                  <a:cs typeface="Web Hebrew AD" charset="0"/>
                  <a:sym typeface="Web Hebrew AD" charset="0"/>
                </a:rPr>
                <a:t>Flavius Josephus (</a:t>
              </a:r>
              <a:r>
                <a:rPr lang="en-US" altLang="en-US" sz="2800">
                  <a:latin typeface="Web Hebrew AD" charset="0"/>
                  <a:ea typeface="Web Hebrew AD" charset="0"/>
                  <a:cs typeface="Web Hebrew AD" charset="0"/>
                  <a:sym typeface="Web Hebrew AD" charset="0"/>
                </a:rPr>
                <a:t>Contra Apion, Book I, sec., 8, p. 158)</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225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7330" name="Rectangle 2"/>
          <p:cNvSpPr>
            <a:spLocks/>
          </p:cNvSpPr>
          <p:nvPr/>
        </p:nvSpPr>
        <p:spPr bwMode="auto">
          <a:xfrm>
            <a:off x="6168231" y="2857500"/>
            <a:ext cx="77978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Accuracy of</a:t>
            </a:r>
          </a:p>
          <a:p>
            <a:pPr algn="ctr"/>
            <a:r>
              <a:rPr lang="en-US" altLang="en-US" sz="4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Textual Transmission</a:t>
            </a:r>
          </a:p>
        </p:txBody>
      </p:sp>
      <p:sp>
        <p:nvSpPr>
          <p:cNvPr id="227331" name="Rectangle 3"/>
          <p:cNvSpPr>
            <a:spLocks/>
          </p:cNvSpPr>
          <p:nvPr/>
        </p:nvSpPr>
        <p:spPr bwMode="auto">
          <a:xfrm>
            <a:off x="3505769" y="673101"/>
            <a:ext cx="10320788"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Significance of the Dead Sea Scrolls</a:t>
            </a:r>
          </a:p>
        </p:txBody>
      </p:sp>
      <p:grpSp>
        <p:nvGrpSpPr>
          <p:cNvPr id="227334" name="Group 6"/>
          <p:cNvGrpSpPr>
            <a:grpSpLocks/>
          </p:cNvGrpSpPr>
          <p:nvPr/>
        </p:nvGrpSpPr>
        <p:grpSpPr bwMode="auto">
          <a:xfrm>
            <a:off x="2775745" y="1943100"/>
            <a:ext cx="11736387" cy="7429500"/>
            <a:chOff x="0" y="0"/>
            <a:chExt cx="7392" cy="4680"/>
          </a:xfrm>
        </p:grpSpPr>
        <p:sp>
          <p:nvSpPr>
            <p:cNvPr id="227332" name="Rectangle 4"/>
            <p:cNvSpPr>
              <a:spLocks/>
            </p:cNvSpPr>
            <p:nvPr/>
          </p:nvSpPr>
          <p:spPr bwMode="auto">
            <a:xfrm>
              <a:off x="16" y="2360"/>
              <a:ext cx="7376" cy="2320"/>
            </a:xfrm>
            <a:prstGeom prst="rect">
              <a:avLst/>
            </a:prstGeom>
            <a:blipFill dpi="0" rotWithShape="0">
              <a:blip r:embed="rId4"/>
              <a:srcRect/>
              <a:tile tx="0" ty="0" sx="100000" sy="100000" flip="none" algn="tl"/>
            </a:blipFill>
            <a:ln w="63500" cap="flat">
              <a:solidFill>
                <a:srgbClr val="80620C"/>
              </a:solidFill>
              <a:prstDash val="solid"/>
              <a:miter lim="800000"/>
              <a:headEnd type="none" w="med" len="med"/>
              <a:tailEnd type="none" w="med" len="med"/>
            </a:ln>
            <a:effectLst>
              <a:outerShdw blurRad="63500" dist="114300" dir="2700000" algn="ctr" rotWithShape="0">
                <a:schemeClr val="bg2">
                  <a:alpha val="74997"/>
                </a:schemeClr>
              </a:outerShdw>
            </a:effec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dirty="0">
                  <a:latin typeface="Arial Italic" panose="020B0604020202090204" pitchFamily="34" charset="0"/>
                  <a:cs typeface="Arial Italic" panose="020B0604020202090204" pitchFamily="34" charset="0"/>
                  <a:sym typeface="Arial Italic" panose="020B0604020202090204" pitchFamily="34" charset="0"/>
                </a:rPr>
                <a:t> </a:t>
              </a:r>
              <a:r>
                <a:rPr lang="en-US" altLang="en-US" sz="4400" dirty="0">
                  <a:latin typeface="Arial Italic" panose="020B0604020202090204" pitchFamily="34" charset="0"/>
                  <a:cs typeface="Arial Italic" panose="020B0604020202090204" pitchFamily="34" charset="0"/>
                  <a:sym typeface="Arial Italic" panose="020B0604020202090204" pitchFamily="34" charset="0"/>
                </a:rPr>
                <a:t>For although such long ages have now passed, no one has ventured either to add, or to remove, or to alter a syllable; </a:t>
              </a:r>
            </a:p>
            <a:p>
              <a:endParaRPr lang="en-US" altLang="en-US" sz="4400" dirty="0">
                <a:latin typeface="Arial Italic" panose="020B0604020202090204" pitchFamily="34" charset="0"/>
                <a:cs typeface="Arial Italic" panose="020B0604020202090204" pitchFamily="34" charset="0"/>
                <a:sym typeface="Arial Italic" panose="020B0604020202090204" pitchFamily="34" charset="0"/>
              </a:endParaRPr>
            </a:p>
            <a:p>
              <a:endParaRPr lang="en-US" altLang="en-US" sz="3400" dirty="0">
                <a:latin typeface="Arial Italic" panose="020B0604020202090204" pitchFamily="34" charset="0"/>
                <a:cs typeface="Arial Italic" panose="020B0604020202090204" pitchFamily="34" charset="0"/>
                <a:sym typeface="Arial Italic" panose="020B0604020202090204" pitchFamily="34" charset="0"/>
              </a:endParaRPr>
            </a:p>
            <a:p>
              <a:endParaRPr lang="en-US" altLang="en-US" sz="3400" dirty="0">
                <a:latin typeface="Arial Italic" panose="020B0604020202090204" pitchFamily="34" charset="0"/>
                <a:cs typeface="Arial Italic" panose="020B0604020202090204" pitchFamily="34" charset="0"/>
                <a:sym typeface="Arial Italic" panose="020B0604020202090204" pitchFamily="34" charset="0"/>
              </a:endParaRPr>
            </a:p>
          </p:txBody>
        </p:sp>
        <p:pic>
          <p:nvPicPr>
            <p:cNvPr id="227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04" cy="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grpSp>
      <p:sp>
        <p:nvSpPr>
          <p:cNvPr id="227335" name="Rectangle 7"/>
          <p:cNvSpPr>
            <a:spLocks/>
          </p:cNvSpPr>
          <p:nvPr/>
        </p:nvSpPr>
        <p:spPr bwMode="auto">
          <a:xfrm>
            <a:off x="3653631" y="8724900"/>
            <a:ext cx="11099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latin typeface="Arial Italic" panose="020B0604020202090204" pitchFamily="34" charset="0"/>
                <a:cs typeface="Arial Italic" panose="020B0604020202090204" pitchFamily="34" charset="0"/>
                <a:sym typeface="Arial Italic" panose="020B0604020202090204" pitchFamily="34" charset="0"/>
              </a:rPr>
              <a:t>—</a:t>
            </a:r>
            <a:r>
              <a:rPr lang="en-US" altLang="en-US" sz="3400">
                <a:latin typeface="Web Hebrew AD" charset="0"/>
                <a:ea typeface="Web Hebrew AD" charset="0"/>
                <a:cs typeface="Web Hebrew AD" charset="0"/>
                <a:sym typeface="Web Hebrew AD" charset="0"/>
              </a:rPr>
              <a:t>Flavius Josephus (</a:t>
            </a:r>
            <a:r>
              <a:rPr lang="en-US" altLang="en-US" sz="2800">
                <a:latin typeface="Web Hebrew AD" charset="0"/>
                <a:ea typeface="Web Hebrew AD" charset="0"/>
                <a:cs typeface="Web Hebrew AD" charset="0"/>
                <a:sym typeface="Web Hebrew AD" charset="0"/>
              </a:rPr>
              <a:t>Contra Apion, Book I, sec., 8, p. 158)</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229380" name="Group 4"/>
          <p:cNvGrpSpPr>
            <a:grpSpLocks/>
          </p:cNvGrpSpPr>
          <p:nvPr/>
        </p:nvGrpSpPr>
        <p:grpSpPr bwMode="auto">
          <a:xfrm>
            <a:off x="2775745" y="1943100"/>
            <a:ext cx="11736387" cy="7429500"/>
            <a:chOff x="0" y="0"/>
            <a:chExt cx="7392" cy="4680"/>
          </a:xfrm>
        </p:grpSpPr>
        <p:sp>
          <p:nvSpPr>
            <p:cNvPr id="229378" name="Rectangle 2"/>
            <p:cNvSpPr>
              <a:spLocks/>
            </p:cNvSpPr>
            <p:nvPr/>
          </p:nvSpPr>
          <p:spPr bwMode="auto">
            <a:xfrm>
              <a:off x="16" y="2360"/>
              <a:ext cx="7376" cy="2320"/>
            </a:xfrm>
            <a:prstGeom prst="rect">
              <a:avLst/>
            </a:prstGeom>
            <a:blipFill dpi="0" rotWithShape="0">
              <a:blip r:embed="rId4"/>
              <a:srcRect/>
              <a:tile tx="0" ty="0" sx="100000" sy="100000" flip="none" algn="tl"/>
            </a:blipFill>
            <a:ln w="63500" cap="flat">
              <a:solidFill>
                <a:srgbClr val="80620C"/>
              </a:solidFill>
              <a:prstDash val="solid"/>
              <a:miter lim="800000"/>
              <a:headEnd type="none" w="med" len="med"/>
              <a:tailEnd type="none" w="med" len="med"/>
            </a:ln>
            <a:effectLst>
              <a:outerShdw blurRad="63500" dist="114300" dir="2700000" algn="ctr" rotWithShape="0">
                <a:schemeClr val="bg2">
                  <a:alpha val="74997"/>
                </a:schemeClr>
              </a:outerShdw>
            </a:effec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latin typeface="Arial Italic" panose="020B0604020202090204" pitchFamily="34" charset="0"/>
                  <a:cs typeface="Arial Italic" panose="020B0604020202090204" pitchFamily="34" charset="0"/>
                  <a:sym typeface="Arial Italic" panose="020B0604020202090204" pitchFamily="34" charset="0"/>
                </a:rPr>
                <a:t>We have given practical proof of our reverence for our own Scriptures. For although such long ages have now passed, no one has ventured either to add, or to remove, or to alter a syllable; and it is an instinct with every Jew, from the day of his birth, to regard them as the decrees of God, to abide by them, and, if need be, cheerfully to die for them. </a:t>
              </a:r>
            </a:p>
            <a:p>
              <a:endParaRPr lang="en-US" altLang="en-US" sz="3400">
                <a:latin typeface="Web Hebrew AD" charset="0"/>
                <a:ea typeface="Web Hebrew AD" charset="0"/>
                <a:cs typeface="Web Hebrew AD" charset="0"/>
                <a:sym typeface="Web Hebrew AD" charset="0"/>
              </a:endParaRPr>
            </a:p>
          </p:txBody>
        </p:sp>
        <p:pic>
          <p:nvPicPr>
            <p:cNvPr id="2293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004" cy="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FFFF"/>
                  </a:solidFill>
                  <a:miter lim="800000"/>
                  <a:headEnd/>
                  <a:tailEnd/>
                </a14:hiddenLine>
              </a:ext>
            </a:extLst>
          </p:spPr>
        </p:pic>
      </p:grpSp>
      <p:sp>
        <p:nvSpPr>
          <p:cNvPr id="229381" name="Rectangle 5"/>
          <p:cNvSpPr>
            <a:spLocks/>
          </p:cNvSpPr>
          <p:nvPr/>
        </p:nvSpPr>
        <p:spPr bwMode="auto">
          <a:xfrm>
            <a:off x="6168231" y="2857500"/>
            <a:ext cx="77978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Accuracy of</a:t>
            </a:r>
          </a:p>
          <a:p>
            <a:pPr algn="ctr"/>
            <a:r>
              <a:rPr lang="en-US" altLang="en-US" sz="4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Textual Transmission</a:t>
            </a:r>
          </a:p>
        </p:txBody>
      </p:sp>
      <p:sp>
        <p:nvSpPr>
          <p:cNvPr id="229382" name="Rectangle 6"/>
          <p:cNvSpPr>
            <a:spLocks/>
          </p:cNvSpPr>
          <p:nvPr/>
        </p:nvSpPr>
        <p:spPr bwMode="auto">
          <a:xfrm>
            <a:off x="3505769" y="673101"/>
            <a:ext cx="10320788"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Significance of the Dead Sea Scrolls</a:t>
            </a:r>
          </a:p>
        </p:txBody>
      </p:sp>
      <p:sp>
        <p:nvSpPr>
          <p:cNvPr id="229383" name="Rectangle 7"/>
          <p:cNvSpPr>
            <a:spLocks/>
          </p:cNvSpPr>
          <p:nvPr/>
        </p:nvSpPr>
        <p:spPr bwMode="auto">
          <a:xfrm>
            <a:off x="3653631" y="8724900"/>
            <a:ext cx="110998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latin typeface="Arial Italic" panose="020B0604020202090204" pitchFamily="34" charset="0"/>
                <a:cs typeface="Arial Italic" panose="020B0604020202090204" pitchFamily="34" charset="0"/>
                <a:sym typeface="Arial Italic" panose="020B0604020202090204" pitchFamily="34" charset="0"/>
              </a:rPr>
              <a:t>—</a:t>
            </a:r>
            <a:r>
              <a:rPr lang="en-US" altLang="en-US" sz="3400">
                <a:latin typeface="Web Hebrew AD" charset="0"/>
                <a:ea typeface="Web Hebrew AD" charset="0"/>
                <a:cs typeface="Web Hebrew AD" charset="0"/>
                <a:sym typeface="Web Hebrew AD" charset="0"/>
              </a:rPr>
              <a:t>Flavius Josephus (</a:t>
            </a:r>
            <a:r>
              <a:rPr lang="en-US" altLang="en-US" sz="2800">
                <a:latin typeface="Web Hebrew AD" charset="0"/>
                <a:ea typeface="Web Hebrew AD" charset="0"/>
                <a:cs typeface="Web Hebrew AD" charset="0"/>
                <a:sym typeface="Web Hebrew AD" charset="0"/>
              </a:rPr>
              <a:t>Contra Apion, Book I, sec., 8, p. 158)</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1426" name="Rectangle 2"/>
          <p:cNvSpPr>
            <a:spLocks/>
          </p:cNvSpPr>
          <p:nvPr/>
        </p:nvSpPr>
        <p:spPr bwMode="auto">
          <a:xfrm>
            <a:off x="3454969" y="330201"/>
            <a:ext cx="10320788"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Significance of the Dead Sea Scrolls</a:t>
            </a:r>
          </a:p>
        </p:txBody>
      </p:sp>
      <p:grpSp>
        <p:nvGrpSpPr>
          <p:cNvPr id="231432" name="Group 8"/>
          <p:cNvGrpSpPr>
            <a:grpSpLocks/>
          </p:cNvGrpSpPr>
          <p:nvPr/>
        </p:nvGrpSpPr>
        <p:grpSpPr bwMode="auto">
          <a:xfrm>
            <a:off x="9317831" y="2387600"/>
            <a:ext cx="5092700" cy="6985000"/>
            <a:chOff x="0" y="0"/>
            <a:chExt cx="3208" cy="4400"/>
          </a:xfrm>
        </p:grpSpPr>
        <p:sp>
          <p:nvSpPr>
            <p:cNvPr id="231427" name="Rectangle 3"/>
            <p:cNvSpPr>
              <a:spLocks/>
            </p:cNvSpPr>
            <p:nvPr/>
          </p:nvSpPr>
          <p:spPr bwMode="auto">
            <a:xfrm>
              <a:off x="0" y="0"/>
              <a:ext cx="3208" cy="3752"/>
            </a:xfrm>
            <a:prstGeom prst="rect">
              <a:avLst/>
            </a:prstGeom>
            <a:solidFill>
              <a:schemeClr val="accent1"/>
            </a:solidFill>
            <a:ln w="63500" cap="flat">
              <a:solidFill>
                <a:srgbClr val="80620C"/>
              </a:solidFill>
              <a:prstDash val="solid"/>
              <a:miter lim="800000"/>
              <a:headEnd type="none" w="med" len="med"/>
              <a:tailEnd type="none" w="med" len="med"/>
            </a:ln>
            <a:effectLst>
              <a:outerShdw blurRad="63500" dist="114300" dir="2700000" algn="ctr" rotWithShape="0">
                <a:schemeClr val="bg2">
                  <a:alpha val="74997"/>
                </a:schemeClr>
              </a:outerShdw>
            </a:effectLst>
          </p:spPr>
          <p:txBody>
            <a:bodyPr lIns="0" tIns="0" rIns="0" bIns="0"/>
            <a:lstStyle/>
            <a:p>
              <a:endParaRPr lang="en-US"/>
            </a:p>
          </p:txBody>
        </p:sp>
        <p:grpSp>
          <p:nvGrpSpPr>
            <p:cNvPr id="231431" name="Group 7"/>
            <p:cNvGrpSpPr>
              <a:grpSpLocks/>
            </p:cNvGrpSpPr>
            <p:nvPr/>
          </p:nvGrpSpPr>
          <p:grpSpPr bwMode="auto">
            <a:xfrm>
              <a:off x="8" y="136"/>
              <a:ext cx="3200" cy="4264"/>
              <a:chOff x="0" y="0"/>
              <a:chExt cx="3200" cy="4264"/>
            </a:xfrm>
          </p:grpSpPr>
          <p:pic>
            <p:nvPicPr>
              <p:cNvPr id="231428" name="Picture 4"/>
              <p:cNvPicPr>
                <a:picLocks noChangeArrowheads="1"/>
              </p:cNvPicPr>
              <p:nvPr/>
            </p:nvPicPr>
            <p:blipFill>
              <a:blip r:embed="rId4">
                <a:extLst>
                  <a:ext uri="{28A0092B-C50C-407E-A947-70E740481C1C}">
                    <a14:useLocalDpi xmlns:a14="http://schemas.microsoft.com/office/drawing/2010/main" val="0"/>
                  </a:ext>
                </a:extLst>
              </a:blip>
              <a:srcRect l="73848" t="1743" r="2963" b="1474"/>
              <a:stretch>
                <a:fillRect/>
              </a:stretch>
            </p:blipFill>
            <p:spPr bwMode="auto">
              <a:xfrm>
                <a:off x="2328" y="0"/>
                <a:ext cx="736" cy="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1429" name="Picture 5"/>
              <p:cNvPicPr>
                <a:picLocks noChangeArrowheads="1"/>
              </p:cNvPicPr>
              <p:nvPr/>
            </p:nvPicPr>
            <p:blipFill>
              <a:blip r:embed="rId4">
                <a:extLst>
                  <a:ext uri="{28A0092B-C50C-407E-A947-70E740481C1C}">
                    <a14:useLocalDpi xmlns:a14="http://schemas.microsoft.com/office/drawing/2010/main" val="0"/>
                  </a:ext>
                </a:extLst>
              </a:blip>
              <a:srcRect l="1875" t="1743" r="32094" b="6558"/>
              <a:stretch>
                <a:fillRect/>
              </a:stretch>
            </p:blipFill>
            <p:spPr bwMode="auto">
              <a:xfrm>
                <a:off x="128" y="0"/>
                <a:ext cx="2128" cy="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1430" name="Rectangle 6"/>
              <p:cNvSpPr>
                <a:spLocks/>
              </p:cNvSpPr>
              <p:nvPr/>
            </p:nvSpPr>
            <p:spPr bwMode="auto">
              <a:xfrm>
                <a:off x="0" y="3840"/>
                <a:ext cx="3200"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90000"/>
                  </a:lnSpc>
                </a:pPr>
                <a:r>
                  <a:rPr lang="en-US" altLang="en-US" sz="3600">
                    <a:latin typeface="Abadi MT Condensed Extra Bold" charset="0"/>
                    <a:ea typeface="Abadi MT Condensed Extra Bold" charset="0"/>
                    <a:cs typeface="Abadi MT Condensed Extra Bold" charset="0"/>
                    <a:sym typeface="Abadi MT Condensed Extra Bold" charset="0"/>
                  </a:rPr>
                  <a:t>	Every letter was counted!</a:t>
                </a:r>
              </a:p>
            </p:txBody>
          </p:sp>
        </p:grpSp>
      </p:grpSp>
      <p:sp>
        <p:nvSpPr>
          <p:cNvPr id="231433" name="Rectangle 9"/>
          <p:cNvSpPr>
            <a:spLocks/>
          </p:cNvSpPr>
          <p:nvPr/>
        </p:nvSpPr>
        <p:spPr bwMode="auto">
          <a:xfrm>
            <a:off x="2307431" y="1295400"/>
            <a:ext cx="126746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40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Accuracy of Textual Transmission</a:t>
            </a:r>
          </a:p>
        </p:txBody>
      </p:sp>
      <p:grpSp>
        <p:nvGrpSpPr>
          <p:cNvPr id="231436" name="Group 12"/>
          <p:cNvGrpSpPr>
            <a:grpSpLocks/>
          </p:cNvGrpSpPr>
          <p:nvPr/>
        </p:nvGrpSpPr>
        <p:grpSpPr bwMode="auto">
          <a:xfrm>
            <a:off x="2650331" y="2451100"/>
            <a:ext cx="6210300" cy="6743700"/>
            <a:chOff x="-552" y="0"/>
            <a:chExt cx="3912" cy="4248"/>
          </a:xfrm>
        </p:grpSpPr>
        <p:sp>
          <p:nvSpPr>
            <p:cNvPr id="231434" name="Rectangle 10"/>
            <p:cNvSpPr>
              <a:spLocks/>
            </p:cNvSpPr>
            <p:nvPr/>
          </p:nvSpPr>
          <p:spPr bwMode="auto">
            <a:xfrm>
              <a:off x="-552" y="2896"/>
              <a:ext cx="3912" cy="1352"/>
            </a:xfrm>
            <a:prstGeom prst="rect">
              <a:avLst/>
            </a:prstGeom>
            <a:noFill/>
            <a:ln>
              <a:noFill/>
            </a:ln>
            <a:effectLst>
              <a:outerShdw blurRad="25400" dist="25399" dir="2700000" algn="ctr" rotWithShape="0">
                <a:schemeClr val="bg2">
                  <a:alpha val="9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44513" indent="-487363"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nSpc>
                  <a:spcPct val="110000"/>
                </a:lnSpc>
              </a:pPr>
              <a:r>
                <a:rPr lang="en-US" altLang="en-US" sz="4200" dirty="0">
                  <a:solidFill>
                    <a:srgbClr val="FFFFFF"/>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	</a:t>
              </a:r>
              <a:r>
                <a:rPr lang="en-US" altLang="en-US" sz="4200" dirty="0">
                  <a:solidFill>
                    <a:srgbClr val="FF00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Copying methodology reveals extreme care and great reverence.</a:t>
              </a:r>
            </a:p>
          </p:txBody>
        </p:sp>
        <p:pic>
          <p:nvPicPr>
            <p:cNvPr id="23143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 y="0"/>
              <a:ext cx="2939" cy="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231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3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5887">
            <a:off x="2572545" y="1179514"/>
            <a:ext cx="6415087"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33475" name="Rectangle 3"/>
          <p:cNvSpPr>
            <a:spLocks/>
          </p:cNvSpPr>
          <p:nvPr/>
        </p:nvSpPr>
        <p:spPr bwMode="auto">
          <a:xfrm>
            <a:off x="2167731" y="6007100"/>
            <a:ext cx="130048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1"/>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a:latin typeface="Abadi MT Condensed Extra Bold" charset="0"/>
                <a:ea typeface="Abadi MT Condensed Extra Bold" charset="0"/>
                <a:cs typeface="Abadi MT Condensed Extra Bold" charset="0"/>
                <a:sym typeface="Abadi MT Condensed Extra Bold" charset="0"/>
              </a:rPr>
              <a:t> Every Book Of Old Testament Represented</a:t>
            </a:r>
          </a:p>
        </p:txBody>
      </p:sp>
      <p:sp>
        <p:nvSpPr>
          <p:cNvPr id="233476" name="Rectangle 4"/>
          <p:cNvSpPr>
            <a:spLocks/>
          </p:cNvSpPr>
          <p:nvPr/>
        </p:nvSpPr>
        <p:spPr bwMode="auto">
          <a:xfrm>
            <a:off x="3412332" y="7677691"/>
            <a:ext cx="9753599"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400" dirty="0">
                <a:solidFill>
                  <a:srgbClr val="FF0000"/>
                </a:solidFill>
                <a:effectLst>
                  <a:outerShdw blurRad="38100" dist="38100" dir="2700000" algn="tl">
                    <a:srgbClr val="C0C0C0"/>
                  </a:outerShdw>
                </a:effectLst>
                <a:latin typeface="Abadi MT Condensed Extra Bold" charset="0"/>
                <a:ea typeface="Abadi MT Condensed Extra Bold" charset="0"/>
                <a:cs typeface="Abadi MT Condensed Extra Bold" charset="0"/>
                <a:sym typeface="Abadi MT Condensed Extra Bold" charset="0"/>
              </a:rPr>
              <a:t>Over 1,000 years older</a:t>
            </a:r>
            <a:r>
              <a:rPr lang="en-US" altLang="en-US" sz="6400" dirty="0">
                <a:latin typeface="Abadi MT Condensed Extra Bold" charset="0"/>
                <a:ea typeface="Abadi MT Condensed Extra Bold" charset="0"/>
                <a:cs typeface="Abadi MT Condensed Extra Bold" charset="0"/>
                <a:sym typeface="Abadi MT Condensed Extra Bold" charset="0"/>
              </a:rPr>
              <a:t> </a:t>
            </a:r>
          </a:p>
          <a:p>
            <a:pPr algn="ctr"/>
            <a:r>
              <a:rPr lang="en-US" altLang="en-US" sz="5400" dirty="0">
                <a:latin typeface="Abadi MT Condensed Extra Bold" charset="0"/>
                <a:ea typeface="Abadi MT Condensed Extra Bold" charset="0"/>
                <a:cs typeface="Abadi MT Condensed Extra Bold" charset="0"/>
                <a:sym typeface="Abadi MT Condensed Extra Bold" charset="0"/>
              </a:rPr>
              <a:t>than previous manuscripts!</a:t>
            </a:r>
          </a:p>
        </p:txBody>
      </p:sp>
      <p:pic>
        <p:nvPicPr>
          <p:cNvPr id="2334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3549">
            <a:off x="8847931" y="469900"/>
            <a:ext cx="5867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33478"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0412">
            <a:off x="4580731" y="481014"/>
            <a:ext cx="6553200"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3479"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1231" y="749300"/>
            <a:ext cx="47879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334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4498" name="Rectangle 2"/>
          <p:cNvSpPr>
            <a:spLocks/>
          </p:cNvSpPr>
          <p:nvPr/>
        </p:nvSpPr>
        <p:spPr bwMode="auto">
          <a:xfrm>
            <a:off x="2876285" y="330201"/>
            <a:ext cx="11478156"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Significance of the Dead Sea Scrolls</a:t>
            </a:r>
          </a:p>
        </p:txBody>
      </p:sp>
      <p:grpSp>
        <p:nvGrpSpPr>
          <p:cNvPr id="234501" name="Group 5"/>
          <p:cNvGrpSpPr>
            <a:grpSpLocks/>
          </p:cNvGrpSpPr>
          <p:nvPr/>
        </p:nvGrpSpPr>
        <p:grpSpPr bwMode="auto">
          <a:xfrm>
            <a:off x="11108531" y="5516563"/>
            <a:ext cx="3962400" cy="673100"/>
            <a:chOff x="0" y="0"/>
            <a:chExt cx="2496" cy="424"/>
          </a:xfrm>
        </p:grpSpPr>
        <p:sp>
          <p:nvSpPr>
            <p:cNvPr id="234499" name="Rectangle 3"/>
            <p:cNvSpPr>
              <a:spLocks/>
            </p:cNvSpPr>
            <p:nvPr/>
          </p:nvSpPr>
          <p:spPr bwMode="auto">
            <a:xfrm>
              <a:off x="0" y="5"/>
              <a:ext cx="2496" cy="413"/>
            </a:xfrm>
            <a:prstGeom prst="rect">
              <a:avLst/>
            </a:prstGeom>
            <a:noFill/>
            <a:ln w="63500" cap="flat">
              <a:solidFill>
                <a:srgbClr val="80620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4500" name="Rectangle 4"/>
            <p:cNvSpPr>
              <a:spLocks/>
            </p:cNvSpPr>
            <p:nvPr/>
          </p:nvSpPr>
          <p:spPr bwMode="auto">
            <a:xfrm>
              <a:off x="187" y="0"/>
              <a:ext cx="2121"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b="1">
                  <a:latin typeface="Helvetica" panose="020B0604020202020204" pitchFamily="34" charset="0"/>
                  <a:cs typeface="Helvetica" panose="020B0604020202020204" pitchFamily="34" charset="0"/>
                  <a:sym typeface="Helvetica" panose="020B0604020202020204" pitchFamily="34" charset="0"/>
                </a:rPr>
                <a:t>Masoretic Text</a:t>
              </a:r>
            </a:p>
          </p:txBody>
        </p:sp>
      </p:grpSp>
      <p:sp>
        <p:nvSpPr>
          <p:cNvPr id="234502" name="Rectangle 6"/>
          <p:cNvSpPr>
            <a:spLocks/>
          </p:cNvSpPr>
          <p:nvPr/>
        </p:nvSpPr>
        <p:spPr bwMode="auto">
          <a:xfrm>
            <a:off x="12537281" y="7264401"/>
            <a:ext cx="1582820" cy="584775"/>
          </a:xfrm>
          <a:prstGeom prst="rect">
            <a:avLst/>
          </a:prstGeom>
          <a:noFill/>
          <a:ln>
            <a:noFill/>
          </a:ln>
          <a:effectLst>
            <a:outerShdw blurRad="63500" dist="380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800">
                <a:latin typeface="Arial Bold" panose="020B0704020202020204" pitchFamily="34" charset="0"/>
                <a:cs typeface="Arial Bold" panose="020B0704020202020204" pitchFamily="34" charset="0"/>
                <a:sym typeface="Arial Bold" panose="020B0704020202020204" pitchFamily="34" charset="0"/>
              </a:rPr>
              <a:t>AD</a:t>
            </a:r>
            <a:r>
              <a:rPr lang="en-US" altLang="en-US" sz="3800">
                <a:latin typeface="Arial Bold" panose="020B0704020202020204" pitchFamily="34" charset="0"/>
                <a:cs typeface="Arial Bold" panose="020B0704020202020204" pitchFamily="34" charset="0"/>
                <a:sym typeface="Arial Bold" panose="020B0704020202020204" pitchFamily="34" charset="0"/>
              </a:rPr>
              <a:t> 900</a:t>
            </a:r>
          </a:p>
        </p:txBody>
      </p:sp>
      <p:pic>
        <p:nvPicPr>
          <p:cNvPr id="234503"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5431" y="1955800"/>
            <a:ext cx="2921000" cy="24511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34504" name="Rectangle 8"/>
          <p:cNvSpPr>
            <a:spLocks/>
          </p:cNvSpPr>
          <p:nvPr/>
        </p:nvSpPr>
        <p:spPr bwMode="auto">
          <a:xfrm>
            <a:off x="11375232" y="4445001"/>
            <a:ext cx="3394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Aleppo Codex</a:t>
            </a:r>
          </a:p>
        </p:txBody>
      </p:sp>
      <p:sp>
        <p:nvSpPr>
          <p:cNvPr id="234505" name="Line 9"/>
          <p:cNvSpPr>
            <a:spLocks noChangeShapeType="1"/>
          </p:cNvSpPr>
          <p:nvPr/>
        </p:nvSpPr>
        <p:spPr bwMode="auto">
          <a:xfrm>
            <a:off x="2155031" y="7150100"/>
            <a:ext cx="13004800" cy="1588"/>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4506" name="Line 10"/>
          <p:cNvSpPr>
            <a:spLocks noChangeShapeType="1"/>
          </p:cNvSpPr>
          <p:nvPr/>
        </p:nvSpPr>
        <p:spPr bwMode="auto">
          <a:xfrm>
            <a:off x="13432631" y="6172201"/>
            <a:ext cx="1588" cy="976313"/>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4507" name="Rectangle 11"/>
          <p:cNvSpPr>
            <a:spLocks/>
          </p:cNvSpPr>
          <p:nvPr/>
        </p:nvSpPr>
        <p:spPr bwMode="auto">
          <a:xfrm>
            <a:off x="9394031" y="7264401"/>
            <a:ext cx="1582820" cy="584775"/>
          </a:xfrm>
          <a:prstGeom prst="rect">
            <a:avLst/>
          </a:prstGeom>
          <a:noFill/>
          <a:ln>
            <a:noFill/>
          </a:ln>
          <a:effectLst>
            <a:outerShdw blurRad="63500" dist="380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800">
                <a:latin typeface="Arial Bold" panose="020B0704020202020204" pitchFamily="34" charset="0"/>
                <a:cs typeface="Arial Bold" panose="020B0704020202020204" pitchFamily="34" charset="0"/>
                <a:sym typeface="Arial Bold" panose="020B0704020202020204" pitchFamily="34" charset="0"/>
              </a:rPr>
              <a:t>AD</a:t>
            </a:r>
            <a:r>
              <a:rPr lang="en-US" altLang="en-US" sz="3800">
                <a:latin typeface="Arial Bold" panose="020B0704020202020204" pitchFamily="34" charset="0"/>
                <a:cs typeface="Arial Bold" panose="020B0704020202020204" pitchFamily="34" charset="0"/>
                <a:sym typeface="Arial Bold" panose="020B0704020202020204" pitchFamily="34" charset="0"/>
              </a:rPr>
              <a:t> 500</a:t>
            </a:r>
          </a:p>
        </p:txBody>
      </p:sp>
      <p:sp>
        <p:nvSpPr>
          <p:cNvPr id="234508" name="Line 12"/>
          <p:cNvSpPr>
            <a:spLocks noChangeShapeType="1"/>
          </p:cNvSpPr>
          <p:nvPr/>
        </p:nvSpPr>
        <p:spPr bwMode="auto">
          <a:xfrm>
            <a:off x="10295731" y="6616701"/>
            <a:ext cx="1588" cy="544513"/>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4509" name="Line 13"/>
          <p:cNvSpPr>
            <a:spLocks noChangeShapeType="1"/>
          </p:cNvSpPr>
          <p:nvPr/>
        </p:nvSpPr>
        <p:spPr bwMode="auto">
          <a:xfrm>
            <a:off x="6180931" y="6616701"/>
            <a:ext cx="1588" cy="544513"/>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4510" name="Rectangle 14"/>
          <p:cNvSpPr>
            <a:spLocks/>
          </p:cNvSpPr>
          <p:nvPr/>
        </p:nvSpPr>
        <p:spPr bwMode="auto">
          <a:xfrm>
            <a:off x="5533232" y="7264401"/>
            <a:ext cx="1041005" cy="584775"/>
          </a:xfrm>
          <a:prstGeom prst="rect">
            <a:avLst/>
          </a:prstGeom>
          <a:noFill/>
          <a:ln>
            <a:noFill/>
          </a:ln>
          <a:effectLst>
            <a:outerShdw blurRad="63500" dist="380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800">
                <a:latin typeface="Arial Bold" panose="020B0704020202020204" pitchFamily="34" charset="0"/>
                <a:cs typeface="Arial Bold" panose="020B0704020202020204" pitchFamily="34" charset="0"/>
                <a:sym typeface="Arial Bold" panose="020B0704020202020204" pitchFamily="34" charset="0"/>
              </a:rPr>
              <a:t>AD</a:t>
            </a:r>
            <a:r>
              <a:rPr lang="en-US" altLang="en-US" sz="3800">
                <a:latin typeface="Arial Bold" panose="020B0704020202020204" pitchFamily="34" charset="0"/>
                <a:cs typeface="Arial Bold" panose="020B0704020202020204" pitchFamily="34" charset="0"/>
                <a:sym typeface="Arial Bold" panose="020B0704020202020204" pitchFamily="34" charset="0"/>
              </a:rPr>
              <a:t> 1</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6017"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Matthew 24</a:t>
            </a:r>
          </a:p>
        </p:txBody>
      </p:sp>
      <p:sp>
        <p:nvSpPr>
          <p:cNvPr id="86018" name="Rectangle 2"/>
          <p:cNvSpPr>
            <a:spLocks/>
          </p:cNvSpPr>
          <p:nvPr/>
        </p:nvSpPr>
        <p:spPr bwMode="auto">
          <a:xfrm>
            <a:off x="3513931" y="5626100"/>
            <a:ext cx="9105900" cy="17272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dirty="0">
                <a:solidFill>
                  <a:srgbClr val="42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35 “Heaven and earth will pass away, </a:t>
            </a:r>
            <a:r>
              <a:rPr lang="en-US" altLang="en-US" sz="40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but</a:t>
            </a:r>
            <a:r>
              <a:rPr lang="en-US" altLang="en-US" sz="4000" dirty="0">
                <a:solidFill>
                  <a:srgbClr val="42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4000" b="1" u="sng" dirty="0">
                <a:effectLst>
                  <a:outerShdw blurRad="38100" dist="38100" dir="2700000" algn="tl">
                    <a:srgbClr val="C0C0C0"/>
                  </a:outerShdw>
                </a:effectLst>
                <a:highlight>
                  <a:srgbClr val="FFFF00"/>
                </a:highligh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My words will not pass away</a:t>
            </a:r>
            <a:r>
              <a:rPr lang="en-US" altLang="en-US" sz="4000" dirty="0">
                <a:solidFill>
                  <a:srgbClr val="42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36546" name="Rectangle 2"/>
          <p:cNvSpPr>
            <a:spLocks/>
          </p:cNvSpPr>
          <p:nvPr/>
        </p:nvSpPr>
        <p:spPr bwMode="auto">
          <a:xfrm>
            <a:off x="2876285" y="330201"/>
            <a:ext cx="11478156"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Significance of the Dead Sea Scrolls</a:t>
            </a:r>
          </a:p>
        </p:txBody>
      </p:sp>
      <p:grpSp>
        <p:nvGrpSpPr>
          <p:cNvPr id="236549" name="Group 5"/>
          <p:cNvGrpSpPr>
            <a:grpSpLocks/>
          </p:cNvGrpSpPr>
          <p:nvPr/>
        </p:nvGrpSpPr>
        <p:grpSpPr bwMode="auto">
          <a:xfrm>
            <a:off x="11108531" y="5516563"/>
            <a:ext cx="3962400" cy="673100"/>
            <a:chOff x="0" y="0"/>
            <a:chExt cx="2496" cy="424"/>
          </a:xfrm>
        </p:grpSpPr>
        <p:sp>
          <p:nvSpPr>
            <p:cNvPr id="236547" name="Rectangle 3"/>
            <p:cNvSpPr>
              <a:spLocks/>
            </p:cNvSpPr>
            <p:nvPr/>
          </p:nvSpPr>
          <p:spPr bwMode="auto">
            <a:xfrm>
              <a:off x="0" y="5"/>
              <a:ext cx="2496" cy="413"/>
            </a:xfrm>
            <a:prstGeom prst="rect">
              <a:avLst/>
            </a:prstGeom>
            <a:noFill/>
            <a:ln w="63500" cap="flat">
              <a:solidFill>
                <a:srgbClr val="80620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548" name="Rectangle 4"/>
            <p:cNvSpPr>
              <a:spLocks/>
            </p:cNvSpPr>
            <p:nvPr/>
          </p:nvSpPr>
          <p:spPr bwMode="auto">
            <a:xfrm>
              <a:off x="187" y="0"/>
              <a:ext cx="2121"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b="1">
                  <a:latin typeface="Helvetica" panose="020B0604020202020204" pitchFamily="34" charset="0"/>
                  <a:cs typeface="Helvetica" panose="020B0604020202020204" pitchFamily="34" charset="0"/>
                  <a:sym typeface="Helvetica" panose="020B0604020202020204" pitchFamily="34" charset="0"/>
                </a:rPr>
                <a:t>Masoretic Text</a:t>
              </a:r>
            </a:p>
          </p:txBody>
        </p:sp>
      </p:grpSp>
      <p:sp>
        <p:nvSpPr>
          <p:cNvPr id="236550" name="Rectangle 6"/>
          <p:cNvSpPr>
            <a:spLocks/>
          </p:cNvSpPr>
          <p:nvPr/>
        </p:nvSpPr>
        <p:spPr bwMode="auto">
          <a:xfrm>
            <a:off x="12537281" y="7264401"/>
            <a:ext cx="1582820" cy="584775"/>
          </a:xfrm>
          <a:prstGeom prst="rect">
            <a:avLst/>
          </a:prstGeom>
          <a:noFill/>
          <a:ln>
            <a:noFill/>
          </a:ln>
          <a:effectLst>
            <a:outerShdw blurRad="63500" dist="380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800">
                <a:latin typeface="Arial Bold" panose="020B0704020202020204" pitchFamily="34" charset="0"/>
                <a:cs typeface="Arial Bold" panose="020B0704020202020204" pitchFamily="34" charset="0"/>
                <a:sym typeface="Arial Bold" panose="020B0704020202020204" pitchFamily="34" charset="0"/>
              </a:rPr>
              <a:t>AD</a:t>
            </a:r>
            <a:r>
              <a:rPr lang="en-US" altLang="en-US" sz="3800">
                <a:latin typeface="Arial Bold" panose="020B0704020202020204" pitchFamily="34" charset="0"/>
                <a:cs typeface="Arial Bold" panose="020B0704020202020204" pitchFamily="34" charset="0"/>
                <a:sym typeface="Arial Bold" panose="020B0704020202020204" pitchFamily="34" charset="0"/>
              </a:rPr>
              <a:t> 900</a:t>
            </a:r>
          </a:p>
        </p:txBody>
      </p:sp>
      <p:grpSp>
        <p:nvGrpSpPr>
          <p:cNvPr id="236553" name="Group 9"/>
          <p:cNvGrpSpPr>
            <a:grpSpLocks/>
          </p:cNvGrpSpPr>
          <p:nvPr/>
        </p:nvGrpSpPr>
        <p:grpSpPr bwMode="auto">
          <a:xfrm>
            <a:off x="2459831" y="5516563"/>
            <a:ext cx="4318000" cy="673100"/>
            <a:chOff x="0" y="0"/>
            <a:chExt cx="2720" cy="424"/>
          </a:xfrm>
        </p:grpSpPr>
        <p:sp>
          <p:nvSpPr>
            <p:cNvPr id="236551" name="Rectangle 7"/>
            <p:cNvSpPr>
              <a:spLocks/>
            </p:cNvSpPr>
            <p:nvPr/>
          </p:nvSpPr>
          <p:spPr bwMode="auto">
            <a:xfrm>
              <a:off x="0" y="5"/>
              <a:ext cx="2720" cy="413"/>
            </a:xfrm>
            <a:prstGeom prst="rect">
              <a:avLst/>
            </a:prstGeom>
            <a:noFill/>
            <a:ln w="63500" cap="flat">
              <a:solidFill>
                <a:srgbClr val="80620C"/>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552" name="Rectangle 8"/>
            <p:cNvSpPr>
              <a:spLocks/>
            </p:cNvSpPr>
            <p:nvPr/>
          </p:nvSpPr>
          <p:spPr bwMode="auto">
            <a:xfrm>
              <a:off x="161" y="0"/>
              <a:ext cx="2397"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nchor="ct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b="1">
                  <a:latin typeface="Helvetica" panose="020B0604020202020204" pitchFamily="34" charset="0"/>
                  <a:cs typeface="Helvetica" panose="020B0604020202020204" pitchFamily="34" charset="0"/>
                  <a:sym typeface="Helvetica" panose="020B0604020202020204" pitchFamily="34" charset="0"/>
                </a:rPr>
                <a:t>Dead Sea Scrolls</a:t>
              </a:r>
            </a:p>
          </p:txBody>
        </p:sp>
      </p:grpSp>
      <p:pic>
        <p:nvPicPr>
          <p:cNvPr id="236554"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5431" y="1955800"/>
            <a:ext cx="2921000" cy="24511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36555" name="Rectangle 11"/>
          <p:cNvSpPr>
            <a:spLocks/>
          </p:cNvSpPr>
          <p:nvPr/>
        </p:nvSpPr>
        <p:spPr bwMode="auto">
          <a:xfrm>
            <a:off x="11375232" y="4445001"/>
            <a:ext cx="3394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Aleppo Codex</a:t>
            </a:r>
          </a:p>
        </p:txBody>
      </p:sp>
      <p:grpSp>
        <p:nvGrpSpPr>
          <p:cNvPr id="236558" name="Group 14"/>
          <p:cNvGrpSpPr>
            <a:grpSpLocks/>
          </p:cNvGrpSpPr>
          <p:nvPr/>
        </p:nvGrpSpPr>
        <p:grpSpPr bwMode="auto">
          <a:xfrm>
            <a:off x="2489994" y="1955800"/>
            <a:ext cx="3795712" cy="3175000"/>
            <a:chOff x="0" y="0"/>
            <a:chExt cx="2390" cy="2000"/>
          </a:xfrm>
        </p:grpSpPr>
        <p:pic>
          <p:nvPicPr>
            <p:cNvPr id="236556" name="Picture 12"/>
            <p:cNvPicPr>
              <a:picLocks noChangeArrowheads="1"/>
            </p:cNvPicPr>
            <p:nvPr/>
          </p:nvPicPr>
          <p:blipFill>
            <a:blip r:embed="rId5">
              <a:extLst>
                <a:ext uri="{28A0092B-C50C-407E-A947-70E740481C1C}">
                  <a14:useLocalDpi xmlns:a14="http://schemas.microsoft.com/office/drawing/2010/main" val="0"/>
                </a:ext>
              </a:extLst>
            </a:blip>
            <a:srcRect l="2998" t="2094" r="1500" b="1189"/>
            <a:stretch>
              <a:fillRect/>
            </a:stretch>
          </p:blipFill>
          <p:spPr bwMode="auto">
            <a:xfrm>
              <a:off x="0" y="0"/>
              <a:ext cx="2390" cy="1592"/>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36557" name="Rectangle 13"/>
            <p:cNvSpPr>
              <a:spLocks/>
            </p:cNvSpPr>
            <p:nvPr/>
          </p:nvSpPr>
          <p:spPr bwMode="auto">
            <a:xfrm>
              <a:off x="204" y="1632"/>
              <a:ext cx="1879"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Isaiah Scroll</a:t>
              </a:r>
            </a:p>
          </p:txBody>
        </p:sp>
      </p:grpSp>
      <p:sp>
        <p:nvSpPr>
          <p:cNvPr id="236559" name="Line 15"/>
          <p:cNvSpPr>
            <a:spLocks noChangeShapeType="1"/>
          </p:cNvSpPr>
          <p:nvPr/>
        </p:nvSpPr>
        <p:spPr bwMode="auto">
          <a:xfrm>
            <a:off x="2155031" y="7150100"/>
            <a:ext cx="13004800" cy="1588"/>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560" name="Line 16"/>
          <p:cNvSpPr>
            <a:spLocks noChangeShapeType="1"/>
          </p:cNvSpPr>
          <p:nvPr/>
        </p:nvSpPr>
        <p:spPr bwMode="auto">
          <a:xfrm>
            <a:off x="13432631" y="6172201"/>
            <a:ext cx="1588" cy="976313"/>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561" name="Line 17"/>
          <p:cNvSpPr>
            <a:spLocks noChangeShapeType="1"/>
          </p:cNvSpPr>
          <p:nvPr/>
        </p:nvSpPr>
        <p:spPr bwMode="auto">
          <a:xfrm>
            <a:off x="3679031" y="6172201"/>
            <a:ext cx="1588" cy="976313"/>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562" name="Rectangle 18"/>
          <p:cNvSpPr>
            <a:spLocks/>
          </p:cNvSpPr>
          <p:nvPr/>
        </p:nvSpPr>
        <p:spPr bwMode="auto">
          <a:xfrm>
            <a:off x="2783681" y="7262814"/>
            <a:ext cx="1582820" cy="584775"/>
          </a:xfrm>
          <a:prstGeom prst="rect">
            <a:avLst/>
          </a:prstGeom>
          <a:noFill/>
          <a:ln>
            <a:noFill/>
          </a:ln>
          <a:effectLst>
            <a:outerShdw blurRad="63500" dist="380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125 </a:t>
            </a:r>
            <a:r>
              <a:rPr lang="en-US" altLang="en-US" sz="2800">
                <a:latin typeface="Arial Bold" panose="020B0704020202020204" pitchFamily="34" charset="0"/>
                <a:cs typeface="Arial Bold" panose="020B0704020202020204" pitchFamily="34" charset="0"/>
                <a:sym typeface="Arial Bold" panose="020B0704020202020204" pitchFamily="34" charset="0"/>
              </a:rPr>
              <a:t>BC</a:t>
            </a:r>
          </a:p>
        </p:txBody>
      </p:sp>
      <p:sp>
        <p:nvSpPr>
          <p:cNvPr id="236563" name="Rectangle 19"/>
          <p:cNvSpPr>
            <a:spLocks/>
          </p:cNvSpPr>
          <p:nvPr/>
        </p:nvSpPr>
        <p:spPr bwMode="auto">
          <a:xfrm>
            <a:off x="9394031" y="7264401"/>
            <a:ext cx="1582820" cy="584775"/>
          </a:xfrm>
          <a:prstGeom prst="rect">
            <a:avLst/>
          </a:prstGeom>
          <a:noFill/>
          <a:ln>
            <a:noFill/>
          </a:ln>
          <a:effectLst>
            <a:outerShdw blurRad="63500" dist="380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800">
                <a:latin typeface="Arial Bold" panose="020B0704020202020204" pitchFamily="34" charset="0"/>
                <a:cs typeface="Arial Bold" panose="020B0704020202020204" pitchFamily="34" charset="0"/>
                <a:sym typeface="Arial Bold" panose="020B0704020202020204" pitchFamily="34" charset="0"/>
              </a:rPr>
              <a:t>AD</a:t>
            </a:r>
            <a:r>
              <a:rPr lang="en-US" altLang="en-US" sz="3800">
                <a:latin typeface="Arial Bold" panose="020B0704020202020204" pitchFamily="34" charset="0"/>
                <a:cs typeface="Arial Bold" panose="020B0704020202020204" pitchFamily="34" charset="0"/>
                <a:sym typeface="Arial Bold" panose="020B0704020202020204" pitchFamily="34" charset="0"/>
              </a:rPr>
              <a:t> 500</a:t>
            </a:r>
          </a:p>
        </p:txBody>
      </p:sp>
      <p:sp>
        <p:nvSpPr>
          <p:cNvPr id="236564" name="Line 20"/>
          <p:cNvSpPr>
            <a:spLocks noChangeShapeType="1"/>
          </p:cNvSpPr>
          <p:nvPr/>
        </p:nvSpPr>
        <p:spPr bwMode="auto">
          <a:xfrm>
            <a:off x="10295731" y="6616701"/>
            <a:ext cx="1588" cy="544513"/>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565" name="Line 21"/>
          <p:cNvSpPr>
            <a:spLocks noChangeShapeType="1"/>
          </p:cNvSpPr>
          <p:nvPr/>
        </p:nvSpPr>
        <p:spPr bwMode="auto">
          <a:xfrm>
            <a:off x="6180931" y="6616701"/>
            <a:ext cx="1588" cy="544513"/>
          </a:xfrm>
          <a:prstGeom prst="line">
            <a:avLst/>
          </a:prstGeom>
          <a:noFill/>
          <a:ln w="63500" cap="flat">
            <a:solidFill>
              <a:srgbClr val="80620C"/>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6566" name="Rectangle 22"/>
          <p:cNvSpPr>
            <a:spLocks/>
          </p:cNvSpPr>
          <p:nvPr/>
        </p:nvSpPr>
        <p:spPr bwMode="auto">
          <a:xfrm>
            <a:off x="5533232" y="7264401"/>
            <a:ext cx="1041005" cy="584775"/>
          </a:xfrm>
          <a:prstGeom prst="rect">
            <a:avLst/>
          </a:prstGeom>
          <a:noFill/>
          <a:ln>
            <a:noFill/>
          </a:ln>
          <a:effectLst>
            <a:outerShdw blurRad="63500" dist="380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2800">
                <a:latin typeface="Arial Bold" panose="020B0704020202020204" pitchFamily="34" charset="0"/>
                <a:cs typeface="Arial Bold" panose="020B0704020202020204" pitchFamily="34" charset="0"/>
                <a:sym typeface="Arial Bold" panose="020B0704020202020204" pitchFamily="34" charset="0"/>
              </a:rPr>
              <a:t>AD</a:t>
            </a:r>
            <a:r>
              <a:rPr lang="en-US" altLang="en-US" sz="3800">
                <a:latin typeface="Arial Bold" panose="020B0704020202020204" pitchFamily="34" charset="0"/>
                <a:cs typeface="Arial Bold" panose="020B0704020202020204" pitchFamily="34" charset="0"/>
                <a:sym typeface="Arial Bold" panose="020B0704020202020204" pitchFamily="34" charset="0"/>
              </a:rPr>
              <a:t> 1</a:t>
            </a:r>
          </a:p>
        </p:txBody>
      </p:sp>
      <p:grpSp>
        <p:nvGrpSpPr>
          <p:cNvPr id="236569" name="Group 25"/>
          <p:cNvGrpSpPr>
            <a:grpSpLocks/>
          </p:cNvGrpSpPr>
          <p:nvPr/>
        </p:nvGrpSpPr>
        <p:grpSpPr bwMode="auto">
          <a:xfrm>
            <a:off x="6346031" y="2044700"/>
            <a:ext cx="4787900" cy="2628900"/>
            <a:chOff x="0" y="0"/>
            <a:chExt cx="3016" cy="1655"/>
          </a:xfrm>
        </p:grpSpPr>
        <p:sp>
          <p:nvSpPr>
            <p:cNvPr id="236567" name="AutoShape 23"/>
            <p:cNvSpPr>
              <a:spLocks/>
            </p:cNvSpPr>
            <p:nvPr/>
          </p:nvSpPr>
          <p:spPr bwMode="auto">
            <a:xfrm>
              <a:off x="0" y="0"/>
              <a:ext cx="3016" cy="1655"/>
            </a:xfrm>
            <a:prstGeom prst="leftArrow">
              <a:avLst>
                <a:gd name="adj1" fmla="val 44519"/>
                <a:gd name="adj2" fmla="val 45702"/>
              </a:avLst>
            </a:prstGeom>
            <a:solidFill>
              <a:schemeClr val="accent1"/>
            </a:solidFill>
            <a:ln>
              <a:noFill/>
            </a:ln>
            <a:effectLst>
              <a:outerShdw blurRad="63500" dist="114300" dir="2700000" algn="ctr" rotWithShape="0">
                <a:schemeClr val="bg2">
                  <a:alpha val="74997"/>
                </a:schemeClr>
              </a:outerShdw>
            </a:effectLst>
            <a:extLst>
              <a:ext uri="{91240B29-F687-4F45-9708-019B960494DF}">
                <a14:hiddenLine xmlns:a14="http://schemas.microsoft.com/office/drawing/2010/main" w="63500" cap="flat">
                  <a:solidFill>
                    <a:srgbClr val="80620C"/>
                  </a:solidFill>
                  <a:miter lim="800000"/>
                  <a:headEnd type="none" w="med" len="med"/>
                  <a:tailEnd type="none" w="med" len="med"/>
                </a14:hiddenLine>
              </a:ext>
            </a:extLst>
          </p:spPr>
          <p:txBody>
            <a:bodyPr lIns="0" tIns="0" rIns="0" bIns="0"/>
            <a:lstStyle/>
            <a:p>
              <a:endParaRPr lang="en-US"/>
            </a:p>
          </p:txBody>
        </p:sp>
        <p:sp>
          <p:nvSpPr>
            <p:cNvPr id="236568" name="Rectangle 24"/>
            <p:cNvSpPr>
              <a:spLocks/>
            </p:cNvSpPr>
            <p:nvPr/>
          </p:nvSpPr>
          <p:spPr bwMode="auto">
            <a:xfrm>
              <a:off x="358" y="449"/>
              <a:ext cx="2552"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Over 1000 Years</a:t>
              </a:r>
            </a:p>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Earlier</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2365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nodeType="clickEffect">
                                  <p:stCondLst>
                                    <p:cond delay="0"/>
                                  </p:stCondLst>
                                  <p:childTnLst>
                                    <p:set>
                                      <p:cBhvr>
                                        <p:cTn id="10" dur="1" fill="hold">
                                          <p:stCondLst>
                                            <p:cond delay="499"/>
                                          </p:stCondLst>
                                        </p:cTn>
                                        <p:tgtEl>
                                          <p:spTgt spid="236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38594" name="Picture 2"/>
          <p:cNvPicPr>
            <a:picLocks noChangeArrowheads="1"/>
          </p:cNvPicPr>
          <p:nvPr/>
        </p:nvPicPr>
        <p:blipFill>
          <a:blip r:embed="rId4">
            <a:extLst>
              <a:ext uri="{28A0092B-C50C-407E-A947-70E740481C1C}">
                <a14:useLocalDpi xmlns:a14="http://schemas.microsoft.com/office/drawing/2010/main" val="0"/>
              </a:ext>
            </a:extLst>
          </a:blip>
          <a:srcRect l="2998" t="2094" r="1500" b="1189"/>
          <a:stretch>
            <a:fillRect/>
          </a:stretch>
        </p:blipFill>
        <p:spPr bwMode="auto">
          <a:xfrm>
            <a:off x="2489994" y="1955800"/>
            <a:ext cx="3795712" cy="25273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38595" name="Rectangle 3"/>
          <p:cNvSpPr>
            <a:spLocks/>
          </p:cNvSpPr>
          <p:nvPr/>
        </p:nvSpPr>
        <p:spPr bwMode="auto">
          <a:xfrm>
            <a:off x="2876285" y="330201"/>
            <a:ext cx="11478156"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Significance of the Dead Sea Scrolls</a:t>
            </a:r>
          </a:p>
        </p:txBody>
      </p:sp>
      <p:pic>
        <p:nvPicPr>
          <p:cNvPr id="238596"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5431" y="1955800"/>
            <a:ext cx="2921000" cy="24511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38597" name="Rectangle 5"/>
          <p:cNvSpPr>
            <a:spLocks/>
          </p:cNvSpPr>
          <p:nvPr/>
        </p:nvSpPr>
        <p:spPr bwMode="auto">
          <a:xfrm>
            <a:off x="11375232" y="4445001"/>
            <a:ext cx="3394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Aleppo Codex</a:t>
            </a:r>
          </a:p>
        </p:txBody>
      </p:sp>
      <p:sp>
        <p:nvSpPr>
          <p:cNvPr id="238598" name="Rectangle 6"/>
          <p:cNvSpPr>
            <a:spLocks/>
          </p:cNvSpPr>
          <p:nvPr/>
        </p:nvSpPr>
        <p:spPr bwMode="auto">
          <a:xfrm>
            <a:off x="2815431" y="4546601"/>
            <a:ext cx="29838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Isaiah Scroll</a:t>
            </a:r>
          </a:p>
        </p:txBody>
      </p:sp>
      <p:sp>
        <p:nvSpPr>
          <p:cNvPr id="238599" name="Rectangle 7"/>
          <p:cNvSpPr>
            <a:spLocks/>
          </p:cNvSpPr>
          <p:nvPr/>
        </p:nvSpPr>
        <p:spPr bwMode="auto">
          <a:xfrm>
            <a:off x="2426494" y="6324600"/>
            <a:ext cx="12484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90000"/>
              </a:lnSpc>
            </a:pPr>
            <a:r>
              <a:rPr lang="en-US" altLang="en-US" sz="4400" b="1">
                <a:latin typeface="Helvetica" panose="020B0604020202020204" pitchFamily="34" charset="0"/>
                <a:cs typeface="Helvetica" panose="020B0604020202020204" pitchFamily="34" charset="0"/>
                <a:sym typeface="Helvetica" panose="020B0604020202020204" pitchFamily="34" charset="0"/>
              </a:rPr>
              <a:t>Identical, Word-For-Word</a:t>
            </a:r>
          </a:p>
          <a:p>
            <a:pPr algn="ctr">
              <a:lnSpc>
                <a:spcPct val="90000"/>
              </a:lnSpc>
            </a:pPr>
            <a:r>
              <a:rPr lang="en-US" altLang="en-US" sz="4400" b="1">
                <a:latin typeface="Helvetica" panose="020B0604020202020204" pitchFamily="34" charset="0"/>
                <a:cs typeface="Helvetica" panose="020B0604020202020204" pitchFamily="34" charset="0"/>
                <a:sym typeface="Helvetica" panose="020B0604020202020204" pitchFamily="34" charset="0"/>
              </a:rPr>
              <a:t>In More Than 95% Of The Text </a:t>
            </a:r>
          </a:p>
        </p:txBody>
      </p:sp>
      <p:sp>
        <p:nvSpPr>
          <p:cNvPr id="238600" name="Rectangle 8"/>
          <p:cNvSpPr>
            <a:spLocks/>
          </p:cNvSpPr>
          <p:nvPr/>
        </p:nvSpPr>
        <p:spPr bwMode="auto">
          <a:xfrm>
            <a:off x="5968664" y="7810501"/>
            <a:ext cx="5399761" cy="88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90000"/>
              </a:lnSpc>
            </a:pPr>
            <a:r>
              <a:rPr lang="en-US" altLang="en-US" sz="3600" b="1">
                <a:solidFill>
                  <a:srgbClr val="4C4C4C"/>
                </a:solidFill>
                <a:latin typeface="Helvetica" panose="020B0604020202020204" pitchFamily="34" charset="0"/>
                <a:cs typeface="Helvetica" panose="020B0604020202020204" pitchFamily="34" charset="0"/>
                <a:sym typeface="Helvetica" panose="020B0604020202020204" pitchFamily="34" charset="0"/>
              </a:rPr>
              <a:t>Less Than 5% Variation </a:t>
            </a:r>
          </a:p>
          <a:p>
            <a:pPr algn="ctr">
              <a:lnSpc>
                <a:spcPct val="90000"/>
              </a:lnSpc>
            </a:pPr>
            <a:r>
              <a:rPr lang="en-US" altLang="en-US" sz="2800" b="1">
                <a:solidFill>
                  <a:srgbClr val="4C4C4C"/>
                </a:solidFill>
                <a:latin typeface="Helvetica" panose="020B0604020202020204" pitchFamily="34" charset="0"/>
                <a:cs typeface="Helvetica" panose="020B0604020202020204" pitchFamily="34" charset="0"/>
                <a:sym typeface="Helvetica" panose="020B0604020202020204" pitchFamily="34" charset="0"/>
              </a:rPr>
              <a:t>(</a:t>
            </a:r>
            <a:r>
              <a:rPr lang="en-US" altLang="en-US" sz="2800" b="1" i="1">
                <a:solidFill>
                  <a:srgbClr val="4C4C4C"/>
                </a:solidFill>
                <a:latin typeface="Helvetica" panose="020B0604020202020204" pitchFamily="34" charset="0"/>
                <a:cs typeface="Helvetica" panose="020B0604020202020204" pitchFamily="34" charset="0"/>
                <a:sym typeface="Helvetica" panose="020B0604020202020204" pitchFamily="34" charset="0"/>
              </a:rPr>
              <a:t>tense and spelling errors</a:t>
            </a:r>
            <a:r>
              <a:rPr lang="en-US" altLang="en-US" sz="2800" b="1">
                <a:solidFill>
                  <a:srgbClr val="4C4C4C"/>
                </a:solidFill>
                <a:latin typeface="Helvetica" panose="020B0604020202020204" pitchFamily="34" charset="0"/>
                <a:cs typeface="Helvetica" panose="020B0604020202020204" pitchFamily="34" charset="0"/>
                <a:sym typeface="Helvetica" panose="020B0604020202020204" pitchFamily="34" charset="0"/>
              </a:rPr>
              <a:t>)</a:t>
            </a:r>
          </a:p>
        </p:txBody>
      </p:sp>
      <p:sp>
        <p:nvSpPr>
          <p:cNvPr id="238601" name="Rectangle 9"/>
          <p:cNvSpPr>
            <a:spLocks/>
          </p:cNvSpPr>
          <p:nvPr/>
        </p:nvSpPr>
        <p:spPr bwMode="auto">
          <a:xfrm>
            <a:off x="2426494" y="5422900"/>
            <a:ext cx="124841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90000"/>
              </a:lnSpc>
            </a:pPr>
            <a:r>
              <a:rPr lang="en-US" altLang="en-US" sz="4800" b="1">
                <a:solidFill>
                  <a:srgbClr val="FF0000"/>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How Do They Compare?</a:t>
            </a:r>
          </a:p>
        </p:txBody>
      </p:sp>
      <p:grpSp>
        <p:nvGrpSpPr>
          <p:cNvPr id="238604" name="Group 12"/>
          <p:cNvGrpSpPr>
            <a:grpSpLocks/>
          </p:cNvGrpSpPr>
          <p:nvPr/>
        </p:nvGrpSpPr>
        <p:grpSpPr bwMode="auto">
          <a:xfrm>
            <a:off x="6346031" y="2044700"/>
            <a:ext cx="4787900" cy="2628900"/>
            <a:chOff x="0" y="0"/>
            <a:chExt cx="3016" cy="1655"/>
          </a:xfrm>
        </p:grpSpPr>
        <p:sp>
          <p:nvSpPr>
            <p:cNvPr id="238602" name="AutoShape 10"/>
            <p:cNvSpPr>
              <a:spLocks/>
            </p:cNvSpPr>
            <p:nvPr/>
          </p:nvSpPr>
          <p:spPr bwMode="auto">
            <a:xfrm>
              <a:off x="0" y="0"/>
              <a:ext cx="3016" cy="1655"/>
            </a:xfrm>
            <a:prstGeom prst="leftArrow">
              <a:avLst>
                <a:gd name="adj1" fmla="val 44519"/>
                <a:gd name="adj2" fmla="val 45702"/>
              </a:avLst>
            </a:prstGeom>
            <a:solidFill>
              <a:schemeClr val="accent1"/>
            </a:solidFill>
            <a:ln>
              <a:noFill/>
            </a:ln>
            <a:effectLst>
              <a:outerShdw blurRad="63500" dist="114300" dir="2700000" algn="ctr" rotWithShape="0">
                <a:schemeClr val="bg2">
                  <a:alpha val="74997"/>
                </a:schemeClr>
              </a:outerShdw>
            </a:effectLst>
            <a:extLst>
              <a:ext uri="{91240B29-F687-4F45-9708-019B960494DF}">
                <a14:hiddenLine xmlns:a14="http://schemas.microsoft.com/office/drawing/2010/main" w="63500" cap="flat">
                  <a:solidFill>
                    <a:srgbClr val="80620C"/>
                  </a:solidFill>
                  <a:miter lim="800000"/>
                  <a:headEnd type="none" w="med" len="med"/>
                  <a:tailEnd type="none" w="med" len="med"/>
                </a14:hiddenLine>
              </a:ext>
            </a:extLst>
          </p:spPr>
          <p:txBody>
            <a:bodyPr lIns="0" tIns="0" rIns="0" bIns="0"/>
            <a:lstStyle/>
            <a:p>
              <a:endParaRPr lang="en-US"/>
            </a:p>
          </p:txBody>
        </p:sp>
        <p:sp>
          <p:nvSpPr>
            <p:cNvPr id="238603" name="Rectangle 11"/>
            <p:cNvSpPr>
              <a:spLocks/>
            </p:cNvSpPr>
            <p:nvPr/>
          </p:nvSpPr>
          <p:spPr bwMode="auto">
            <a:xfrm>
              <a:off x="358" y="449"/>
              <a:ext cx="2552"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Over 1000 Years</a:t>
              </a:r>
            </a:p>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Earlier</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386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2385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68208948" presetClass="entr" presetSubtype="-1190756023" fill="hold" grpId="0" nodeType="clickEffect">
                                  <p:stCondLst>
                                    <p:cond delay="0"/>
                                  </p:stCondLst>
                                  <p:childTnLst>
                                    <p:set>
                                      <p:cBhvr>
                                        <p:cTn id="14" dur="1" fill="hold">
                                          <p:stCondLst>
                                            <p:cond delay="499"/>
                                          </p:stCondLst>
                                        </p:cTn>
                                        <p:tgtEl>
                                          <p:spTgt spid="238600">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68208948" presetClass="entr" presetSubtype="-1190756023" fill="hold" grpId="0" nodeType="clickEffect">
                                  <p:stCondLst>
                                    <p:cond delay="0"/>
                                  </p:stCondLst>
                                  <p:childTnLst>
                                    <p:set>
                                      <p:cBhvr>
                                        <p:cTn id="18" dur="1" fill="hold">
                                          <p:stCondLst>
                                            <p:cond delay="499"/>
                                          </p:stCondLst>
                                        </p:cTn>
                                        <p:tgtEl>
                                          <p:spTgt spid="2386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9" grpId="0" autoUpdateAnimBg="0"/>
      <p:bldP spid="238600" grpId="0" build="p" autoUpdateAnimBg="0"/>
      <p:bldP spid="238601"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40642" name="Picture 2"/>
          <p:cNvPicPr>
            <a:picLocks noChangeArrowheads="1"/>
          </p:cNvPicPr>
          <p:nvPr/>
        </p:nvPicPr>
        <p:blipFill>
          <a:blip r:embed="rId4">
            <a:extLst>
              <a:ext uri="{28A0092B-C50C-407E-A947-70E740481C1C}">
                <a14:useLocalDpi xmlns:a14="http://schemas.microsoft.com/office/drawing/2010/main" val="0"/>
              </a:ext>
            </a:extLst>
          </a:blip>
          <a:srcRect l="2998" t="2094" r="1500" b="1189"/>
          <a:stretch>
            <a:fillRect/>
          </a:stretch>
        </p:blipFill>
        <p:spPr bwMode="auto">
          <a:xfrm>
            <a:off x="2489994" y="1955800"/>
            <a:ext cx="3795712" cy="25273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40643" name="Rectangle 3"/>
          <p:cNvSpPr>
            <a:spLocks/>
          </p:cNvSpPr>
          <p:nvPr/>
        </p:nvSpPr>
        <p:spPr bwMode="auto">
          <a:xfrm>
            <a:off x="2876285" y="330201"/>
            <a:ext cx="11478156"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Significance of the Dead Sea Scrolls</a:t>
            </a:r>
          </a:p>
        </p:txBody>
      </p:sp>
      <p:pic>
        <p:nvPicPr>
          <p:cNvPr id="240644"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05431" y="1955800"/>
            <a:ext cx="2921000" cy="24511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sp>
        <p:nvSpPr>
          <p:cNvPr id="240645" name="Rectangle 5"/>
          <p:cNvSpPr>
            <a:spLocks/>
          </p:cNvSpPr>
          <p:nvPr/>
        </p:nvSpPr>
        <p:spPr bwMode="auto">
          <a:xfrm>
            <a:off x="11375232" y="4445001"/>
            <a:ext cx="33942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Aleppo Codex</a:t>
            </a:r>
          </a:p>
        </p:txBody>
      </p:sp>
      <p:sp>
        <p:nvSpPr>
          <p:cNvPr id="240646" name="Rectangle 6"/>
          <p:cNvSpPr>
            <a:spLocks/>
          </p:cNvSpPr>
          <p:nvPr/>
        </p:nvSpPr>
        <p:spPr bwMode="auto">
          <a:xfrm>
            <a:off x="2815431" y="4546601"/>
            <a:ext cx="29838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Isaiah Scroll</a:t>
            </a:r>
          </a:p>
        </p:txBody>
      </p:sp>
      <p:sp>
        <p:nvSpPr>
          <p:cNvPr id="240647" name="Rectangle 7"/>
          <p:cNvSpPr>
            <a:spLocks/>
          </p:cNvSpPr>
          <p:nvPr/>
        </p:nvSpPr>
        <p:spPr bwMode="auto">
          <a:xfrm>
            <a:off x="2375694" y="6337300"/>
            <a:ext cx="124841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9600" b="1">
                <a:latin typeface="Helvetica" panose="020B0604020202020204" pitchFamily="34" charset="0"/>
                <a:cs typeface="Helvetica" panose="020B0604020202020204" pitchFamily="34" charset="0"/>
                <a:sym typeface="Helvetica" panose="020B0604020202020204" pitchFamily="34" charset="0"/>
              </a:rPr>
              <a:t>No Substantive Difference!</a:t>
            </a:r>
            <a:endParaRPr lang="en-US" altLang="en-US" sz="9600">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endParaRPr>
          </a:p>
          <a:p>
            <a:pPr algn="ctr"/>
            <a:endParaRPr lang="en-US" altLang="en-US" sz="9600">
              <a:latin typeface="Web Hebrew AD" charset="0"/>
              <a:ea typeface="Web Hebrew AD" charset="0"/>
              <a:cs typeface="Web Hebrew AD" charset="0"/>
              <a:sym typeface="Web Hebrew AD" charset="0"/>
            </a:endParaRPr>
          </a:p>
        </p:txBody>
      </p:sp>
      <p:sp>
        <p:nvSpPr>
          <p:cNvPr id="240648" name="Rectangle 8"/>
          <p:cNvSpPr>
            <a:spLocks/>
          </p:cNvSpPr>
          <p:nvPr/>
        </p:nvSpPr>
        <p:spPr bwMode="auto">
          <a:xfrm>
            <a:off x="2426494" y="5422900"/>
            <a:ext cx="124841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90000"/>
              </a:lnSpc>
            </a:pPr>
            <a:r>
              <a:rPr lang="en-US" altLang="en-US" sz="4800" b="1">
                <a:solidFill>
                  <a:srgbClr val="FF0000"/>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How Do They Compare?</a:t>
            </a:r>
          </a:p>
        </p:txBody>
      </p:sp>
      <p:grpSp>
        <p:nvGrpSpPr>
          <p:cNvPr id="240651" name="Group 11"/>
          <p:cNvGrpSpPr>
            <a:grpSpLocks/>
          </p:cNvGrpSpPr>
          <p:nvPr/>
        </p:nvGrpSpPr>
        <p:grpSpPr bwMode="auto">
          <a:xfrm>
            <a:off x="6346031" y="2044700"/>
            <a:ext cx="4787900" cy="2628900"/>
            <a:chOff x="0" y="0"/>
            <a:chExt cx="3016" cy="1655"/>
          </a:xfrm>
        </p:grpSpPr>
        <p:sp>
          <p:nvSpPr>
            <p:cNvPr id="240649" name="AutoShape 9"/>
            <p:cNvSpPr>
              <a:spLocks/>
            </p:cNvSpPr>
            <p:nvPr/>
          </p:nvSpPr>
          <p:spPr bwMode="auto">
            <a:xfrm>
              <a:off x="0" y="0"/>
              <a:ext cx="3016" cy="1655"/>
            </a:xfrm>
            <a:prstGeom prst="leftArrow">
              <a:avLst>
                <a:gd name="adj1" fmla="val 44519"/>
                <a:gd name="adj2" fmla="val 45702"/>
              </a:avLst>
            </a:prstGeom>
            <a:solidFill>
              <a:schemeClr val="accent1"/>
            </a:solidFill>
            <a:ln>
              <a:noFill/>
            </a:ln>
            <a:effectLst>
              <a:outerShdw blurRad="63500" dist="114300" dir="2700000" algn="ctr" rotWithShape="0">
                <a:schemeClr val="bg2">
                  <a:alpha val="74997"/>
                </a:schemeClr>
              </a:outerShdw>
            </a:effectLst>
            <a:extLst>
              <a:ext uri="{91240B29-F687-4F45-9708-019B960494DF}">
                <a14:hiddenLine xmlns:a14="http://schemas.microsoft.com/office/drawing/2010/main" w="63500" cap="flat">
                  <a:solidFill>
                    <a:srgbClr val="80620C"/>
                  </a:solidFill>
                  <a:miter lim="800000"/>
                  <a:headEnd type="none" w="med" len="med"/>
                  <a:tailEnd type="none" w="med" len="med"/>
                </a14:hiddenLine>
              </a:ext>
            </a:extLst>
          </p:spPr>
          <p:txBody>
            <a:bodyPr lIns="0" tIns="0" rIns="0" bIns="0"/>
            <a:lstStyle/>
            <a:p>
              <a:endParaRPr lang="en-US"/>
            </a:p>
          </p:txBody>
        </p:sp>
        <p:sp>
          <p:nvSpPr>
            <p:cNvPr id="240650" name="Rectangle 10"/>
            <p:cNvSpPr>
              <a:spLocks/>
            </p:cNvSpPr>
            <p:nvPr/>
          </p:nvSpPr>
          <p:spPr bwMode="auto">
            <a:xfrm>
              <a:off x="358" y="449"/>
              <a:ext cx="2552" cy="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Over 1000 Years</a:t>
              </a:r>
            </a:p>
            <a:p>
              <a:pPr algn="ctr"/>
              <a:r>
                <a:rPr lang="en-US" altLang="en-US" sz="3800">
                  <a:latin typeface="Arial Bold" panose="020B0704020202020204" pitchFamily="34" charset="0"/>
                  <a:cs typeface="Arial Bold" panose="020B0704020202020204" pitchFamily="34" charset="0"/>
                  <a:sym typeface="Arial Bold" panose="020B0704020202020204" pitchFamily="34" charset="0"/>
                </a:rPr>
                <a:t>Earlier</a:t>
              </a:r>
            </a:p>
          </p:txBody>
        </p:sp>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406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4738" name="Rectangle 2"/>
          <p:cNvSpPr>
            <a:spLocks/>
          </p:cNvSpPr>
          <p:nvPr/>
        </p:nvSpPr>
        <p:spPr bwMode="auto">
          <a:xfrm>
            <a:off x="2876285" y="330201"/>
            <a:ext cx="11478156" cy="830997"/>
          </a:xfrm>
          <a:prstGeom prst="rect">
            <a:avLst/>
          </a:prstGeom>
          <a:noFill/>
          <a:ln>
            <a:noFill/>
          </a:ln>
          <a:effectLst>
            <a:outerShdw blurRad="63500" dist="1016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Significance of the Dead Sea Scrolls</a:t>
            </a:r>
          </a:p>
        </p:txBody>
      </p:sp>
      <p:sp>
        <p:nvSpPr>
          <p:cNvPr id="244739" name="Rectangle 3"/>
          <p:cNvSpPr>
            <a:spLocks/>
          </p:cNvSpPr>
          <p:nvPr/>
        </p:nvSpPr>
        <p:spPr bwMode="auto">
          <a:xfrm>
            <a:off x="2426494" y="6832600"/>
            <a:ext cx="12484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90000"/>
              </a:lnSpc>
            </a:pPr>
            <a:r>
              <a:rPr lang="en-US" altLang="en-US" sz="4800" b="1">
                <a:solidFill>
                  <a:srgbClr val="FF0000"/>
                </a:solidFill>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Less Than A Generation Removed</a:t>
            </a:r>
          </a:p>
          <a:p>
            <a:pPr algn="ctr">
              <a:lnSpc>
                <a:spcPct val="90000"/>
              </a:lnSpc>
            </a:pPr>
            <a:r>
              <a:rPr lang="en-US" altLang="en-US" sz="3600" b="1">
                <a:latin typeface="Helvetica" panose="020B0604020202020204" pitchFamily="34" charset="0"/>
                <a:cs typeface="Helvetica" panose="020B0604020202020204" pitchFamily="34" charset="0"/>
                <a:sym typeface="Helvetica" panose="020B0604020202020204" pitchFamily="34" charset="0"/>
              </a:rPr>
              <a:t>(The Generation Closest To Original)</a:t>
            </a:r>
          </a:p>
        </p:txBody>
      </p:sp>
      <p:grpSp>
        <p:nvGrpSpPr>
          <p:cNvPr id="244743" name="Group 7"/>
          <p:cNvGrpSpPr>
            <a:grpSpLocks/>
          </p:cNvGrpSpPr>
          <p:nvPr/>
        </p:nvGrpSpPr>
        <p:grpSpPr bwMode="auto">
          <a:xfrm>
            <a:off x="8705056" y="1398588"/>
            <a:ext cx="6629400" cy="5821362"/>
            <a:chOff x="0" y="0"/>
            <a:chExt cx="4175" cy="3667"/>
          </a:xfrm>
        </p:grpSpPr>
        <p:sp>
          <p:nvSpPr>
            <p:cNvPr id="244740" name="AutoShape 4"/>
            <p:cNvSpPr>
              <a:spLocks/>
            </p:cNvSpPr>
            <p:nvPr/>
          </p:nvSpPr>
          <p:spPr bwMode="auto">
            <a:xfrm>
              <a:off x="0" y="91"/>
              <a:ext cx="4136" cy="1977"/>
            </a:xfrm>
            <a:prstGeom prst="leftArrow">
              <a:avLst>
                <a:gd name="adj1" fmla="val 44519"/>
                <a:gd name="adj2" fmla="val 38258"/>
              </a:avLst>
            </a:prstGeom>
            <a:solidFill>
              <a:schemeClr val="accent1"/>
            </a:solidFill>
            <a:ln>
              <a:noFill/>
            </a:ln>
            <a:effectLst>
              <a:outerShdw blurRad="63500" dist="114300" dir="2700000" algn="ctr" rotWithShape="0">
                <a:schemeClr val="bg2">
                  <a:alpha val="74997"/>
                </a:schemeClr>
              </a:outerShdw>
            </a:effectLst>
            <a:extLst>
              <a:ext uri="{91240B29-F687-4F45-9708-019B960494DF}">
                <a14:hiddenLine xmlns:a14="http://schemas.microsoft.com/office/drawing/2010/main" w="63500" cap="flat">
                  <a:solidFill>
                    <a:srgbClr val="80620C"/>
                  </a:solidFill>
                  <a:miter lim="800000"/>
                  <a:headEnd type="none" w="med" len="med"/>
                  <a:tailEnd type="none" w="med" len="med"/>
                </a14:hiddenLine>
              </a:ext>
            </a:extLst>
          </p:spPr>
          <p:txBody>
            <a:bodyPr lIns="0" tIns="0" rIns="0" bIns="0"/>
            <a:lstStyle/>
            <a:p>
              <a:endParaRPr lang="en-US"/>
            </a:p>
          </p:txBody>
        </p:sp>
        <p:pic>
          <p:nvPicPr>
            <p:cNvPr id="24474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77810">
              <a:off x="875" y="157"/>
              <a:ext cx="1787" cy="1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4742" name="Rectangle 6"/>
            <p:cNvSpPr>
              <a:spLocks/>
            </p:cNvSpPr>
            <p:nvPr/>
          </p:nvSpPr>
          <p:spPr bwMode="auto">
            <a:xfrm>
              <a:off x="335" y="2243"/>
              <a:ext cx="3840" cy="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800">
                  <a:latin typeface="Arial Bold" panose="020B0704020202020204" pitchFamily="34" charset="0"/>
                  <a:cs typeface="Arial Bold" panose="020B0704020202020204" pitchFamily="34" charset="0"/>
                  <a:sym typeface="Arial Bold" panose="020B0704020202020204" pitchFamily="34" charset="0"/>
                </a:rPr>
                <a:t>Oldest Dead Sea Scroll</a:t>
              </a:r>
            </a:p>
            <a:p>
              <a:r>
                <a:rPr lang="en-US" altLang="en-US" sz="3800">
                  <a:latin typeface="Arial Bold" panose="020B0704020202020204" pitchFamily="34" charset="0"/>
                  <a:cs typeface="Arial Bold" panose="020B0704020202020204" pitchFamily="34" charset="0"/>
                  <a:sym typeface="Arial Bold" panose="020B0704020202020204" pitchFamily="34" charset="0"/>
                </a:rPr>
                <a:t>Written About</a:t>
              </a:r>
            </a:p>
            <a:p>
              <a:r>
                <a:rPr lang="en-US" altLang="en-US" sz="3800">
                  <a:latin typeface="Arial Bold" panose="020B0704020202020204" pitchFamily="34" charset="0"/>
                  <a:cs typeface="Arial Bold" panose="020B0704020202020204" pitchFamily="34" charset="0"/>
                  <a:sym typeface="Arial Bold" panose="020B0704020202020204" pitchFamily="34" charset="0"/>
                </a:rPr>
                <a:t>BC 300</a:t>
              </a:r>
            </a:p>
          </p:txBody>
        </p:sp>
      </p:grpSp>
      <p:grpSp>
        <p:nvGrpSpPr>
          <p:cNvPr id="244748" name="Group 12"/>
          <p:cNvGrpSpPr>
            <a:grpSpLocks/>
          </p:cNvGrpSpPr>
          <p:nvPr/>
        </p:nvGrpSpPr>
        <p:grpSpPr bwMode="auto">
          <a:xfrm>
            <a:off x="7685881" y="1427164"/>
            <a:ext cx="1778000" cy="3570287"/>
            <a:chOff x="0" y="0"/>
            <a:chExt cx="1120" cy="2248"/>
          </a:xfrm>
        </p:grpSpPr>
        <p:sp>
          <p:nvSpPr>
            <p:cNvPr id="244744" name="Line 8"/>
            <p:cNvSpPr>
              <a:spLocks noChangeShapeType="1"/>
            </p:cNvSpPr>
            <p:nvPr/>
          </p:nvSpPr>
          <p:spPr bwMode="auto">
            <a:xfrm rot="10800000">
              <a:off x="648" y="917"/>
              <a:ext cx="7" cy="1323"/>
            </a:xfrm>
            <a:prstGeom prst="line">
              <a:avLst/>
            </a:prstGeom>
            <a:noFill/>
            <a:ln w="635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4745" name="Line 9"/>
            <p:cNvSpPr>
              <a:spLocks noChangeShapeType="1"/>
            </p:cNvSpPr>
            <p:nvPr/>
          </p:nvSpPr>
          <p:spPr bwMode="auto">
            <a:xfrm rot="10800000">
              <a:off x="464" y="917"/>
              <a:ext cx="16" cy="1331"/>
            </a:xfrm>
            <a:prstGeom prst="line">
              <a:avLst/>
            </a:prstGeom>
            <a:noFill/>
            <a:ln w="635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4746" name="AutoShape 10"/>
            <p:cNvSpPr>
              <a:spLocks/>
            </p:cNvSpPr>
            <p:nvPr/>
          </p:nvSpPr>
          <p:spPr bwMode="auto">
            <a:xfrm rot="10800000" flipH="1">
              <a:off x="0" y="11"/>
              <a:ext cx="1120" cy="1076"/>
            </a:xfrm>
            <a:prstGeom prst="triangle">
              <a:avLst>
                <a:gd name="adj" fmla="val 50000"/>
              </a:avLst>
            </a:prstGeom>
            <a:noFill/>
            <a:ln w="508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4747" name="Rectangle 11"/>
            <p:cNvSpPr>
              <a:spLocks/>
            </p:cNvSpPr>
            <p:nvPr/>
          </p:nvSpPr>
          <p:spPr bwMode="auto">
            <a:xfrm>
              <a:off x="108" y="0"/>
              <a:ext cx="920" cy="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lnSpc>
                  <a:spcPct val="70000"/>
                </a:lnSpc>
              </a:pPr>
              <a:r>
                <a:rPr lang="en-US" altLang="en-US" sz="2400">
                  <a:latin typeface="Abadi MT Condensed Extra Bold" charset="0"/>
                  <a:ea typeface="Abadi MT Condensed Extra Bold" charset="0"/>
                  <a:cs typeface="Abadi MT Condensed Extra Bold" charset="0"/>
                  <a:sym typeface="Abadi MT Condensed Extra Bold" charset="0"/>
                </a:rPr>
                <a:t>About </a:t>
              </a:r>
            </a:p>
            <a:p>
              <a:pPr algn="ctr">
                <a:lnSpc>
                  <a:spcPct val="70000"/>
                </a:lnSpc>
              </a:pPr>
              <a:r>
                <a:rPr lang="en-US" altLang="en-US" sz="2400">
                  <a:latin typeface="Abadi MT Condensed Extra Bold" charset="0"/>
                  <a:ea typeface="Abadi MT Condensed Extra Bold" charset="0"/>
                  <a:cs typeface="Abadi MT Condensed Extra Bold" charset="0"/>
                  <a:sym typeface="Abadi MT Condensed Extra Bold" charset="0"/>
                </a:rPr>
                <a:t>25</a:t>
              </a:r>
            </a:p>
            <a:p>
              <a:pPr algn="ctr">
                <a:lnSpc>
                  <a:spcPct val="70000"/>
                </a:lnSpc>
              </a:pPr>
              <a:r>
                <a:rPr lang="en-US" altLang="en-US" sz="2400">
                  <a:latin typeface="Abadi MT Condensed Extra Bold" charset="0"/>
                  <a:ea typeface="Abadi MT Condensed Extra Bold" charset="0"/>
                  <a:cs typeface="Abadi MT Condensed Extra Bold" charset="0"/>
                  <a:sym typeface="Abadi MT Condensed Extra Bold" charset="0"/>
                </a:rPr>
                <a:t>Years</a:t>
              </a:r>
            </a:p>
          </p:txBody>
        </p:sp>
      </p:grpSp>
      <p:sp>
        <p:nvSpPr>
          <p:cNvPr id="244749" name="Rectangle 13"/>
          <p:cNvSpPr>
            <a:spLocks/>
          </p:cNvSpPr>
          <p:nvPr/>
        </p:nvSpPr>
        <p:spPr bwMode="auto">
          <a:xfrm rot="10800000" flipH="1">
            <a:off x="8466931" y="2581276"/>
            <a:ext cx="228600" cy="1014413"/>
          </a:xfrm>
          <a:prstGeom prst="rect">
            <a:avLst/>
          </a:prstGeom>
          <a:solidFill>
            <a:srgbClr val="F3EACD"/>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grpSp>
        <p:nvGrpSpPr>
          <p:cNvPr id="244753" name="Group 17"/>
          <p:cNvGrpSpPr>
            <a:grpSpLocks/>
          </p:cNvGrpSpPr>
          <p:nvPr/>
        </p:nvGrpSpPr>
        <p:grpSpPr bwMode="auto">
          <a:xfrm>
            <a:off x="2107406" y="1479550"/>
            <a:ext cx="6288088" cy="5226050"/>
            <a:chOff x="0" y="0"/>
            <a:chExt cx="3961" cy="3291"/>
          </a:xfrm>
        </p:grpSpPr>
        <p:sp>
          <p:nvSpPr>
            <p:cNvPr id="244750" name="Rectangle 14"/>
            <p:cNvSpPr>
              <a:spLocks/>
            </p:cNvSpPr>
            <p:nvPr/>
          </p:nvSpPr>
          <p:spPr bwMode="auto">
            <a:xfrm>
              <a:off x="219" y="2171"/>
              <a:ext cx="3152"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r"/>
              <a:r>
                <a:rPr lang="en-US" altLang="en-US" sz="3800" dirty="0">
                  <a:latin typeface="Arial Bold" panose="020B0704020202020204" pitchFamily="34" charset="0"/>
                  <a:cs typeface="Arial Bold" panose="020B0704020202020204" pitchFamily="34" charset="0"/>
                  <a:sym typeface="Arial Bold" panose="020B0704020202020204" pitchFamily="34" charset="0"/>
                </a:rPr>
                <a:t>Latest OT Autograph</a:t>
              </a:r>
            </a:p>
            <a:p>
              <a:pPr algn="r"/>
              <a:r>
                <a:rPr lang="en-US" altLang="en-US" sz="3800" dirty="0">
                  <a:latin typeface="Arial Bold" panose="020B0704020202020204" pitchFamily="34" charset="0"/>
                  <a:cs typeface="Arial Bold" panose="020B0704020202020204" pitchFamily="34" charset="0"/>
                  <a:sym typeface="Arial Bold" panose="020B0704020202020204" pitchFamily="34" charset="0"/>
                </a:rPr>
                <a:t>Written About </a:t>
              </a:r>
            </a:p>
            <a:p>
              <a:pPr algn="r"/>
              <a:r>
                <a:rPr lang="en-US" altLang="en-US" sz="3800" dirty="0">
                  <a:latin typeface="Arial Bold" panose="020B0704020202020204" pitchFamily="34" charset="0"/>
                  <a:cs typeface="Arial Bold" panose="020B0704020202020204" pitchFamily="34" charset="0"/>
                  <a:sym typeface="Arial Bold" panose="020B0704020202020204" pitchFamily="34" charset="0"/>
                </a:rPr>
                <a:t>BC 325</a:t>
              </a:r>
            </a:p>
          </p:txBody>
        </p:sp>
        <p:sp>
          <p:nvSpPr>
            <p:cNvPr id="244751" name="AutoShape 15"/>
            <p:cNvSpPr>
              <a:spLocks/>
            </p:cNvSpPr>
            <p:nvPr/>
          </p:nvSpPr>
          <p:spPr bwMode="auto">
            <a:xfrm rot="-10784144">
              <a:off x="4" y="9"/>
              <a:ext cx="3952" cy="1976"/>
            </a:xfrm>
            <a:prstGeom prst="leftArrow">
              <a:avLst>
                <a:gd name="adj1" fmla="val 44519"/>
                <a:gd name="adj2" fmla="val 38278"/>
              </a:avLst>
            </a:prstGeom>
            <a:solidFill>
              <a:schemeClr val="accent1"/>
            </a:solidFill>
            <a:ln>
              <a:noFill/>
            </a:ln>
            <a:effectLst>
              <a:outerShdw blurRad="63500" dist="114300" dir="2700000" algn="ctr" rotWithShape="0">
                <a:schemeClr val="bg2">
                  <a:alpha val="74997"/>
                </a:schemeClr>
              </a:outerShdw>
            </a:effectLst>
            <a:extLst>
              <a:ext uri="{91240B29-F687-4F45-9708-019B960494DF}">
                <a14:hiddenLine xmlns:a14="http://schemas.microsoft.com/office/drawing/2010/main" w="63500" cap="flat">
                  <a:solidFill>
                    <a:srgbClr val="80620C"/>
                  </a:solidFill>
                  <a:miter lim="800000"/>
                  <a:headEnd type="none" w="med" len="med"/>
                  <a:tailEnd type="none" w="med" len="med"/>
                </a14:hiddenLine>
              </a:ext>
            </a:extLst>
          </p:spPr>
          <p:txBody>
            <a:bodyPr lIns="0" tIns="0" rIns="0" bIns="0"/>
            <a:lstStyle/>
            <a:p>
              <a:endParaRPr lang="en-US"/>
            </a:p>
          </p:txBody>
        </p:sp>
        <p:pic>
          <p:nvPicPr>
            <p:cNvPr id="24475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7" y="5"/>
              <a:ext cx="1920" cy="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44753"/>
                                        </p:tgtEl>
                                        <p:attrNameLst>
                                          <p:attrName>style.visibility</p:attrName>
                                        </p:attrNameLst>
                                      </p:cBhvr>
                                      <p:to>
                                        <p:strVal val="visible"/>
                                      </p:to>
                                    </p:set>
                                    <p:anim calcmode="lin" valueType="num">
                                      <p:cBhvr additive="base">
                                        <p:cTn id="7" dur="500" fill="hold"/>
                                        <p:tgtEl>
                                          <p:spTgt spid="244753"/>
                                        </p:tgtEl>
                                        <p:attrNameLst>
                                          <p:attrName>ppt_x</p:attrName>
                                        </p:attrNameLst>
                                      </p:cBhvr>
                                      <p:tavLst>
                                        <p:tav tm="0">
                                          <p:val>
                                            <p:strVal val="0-#ppt_w/2"/>
                                          </p:val>
                                        </p:tav>
                                        <p:tav tm="100000">
                                          <p:val>
                                            <p:strVal val="#ppt_x"/>
                                          </p:val>
                                        </p:tav>
                                      </p:tavLst>
                                    </p:anim>
                                    <p:anim calcmode="lin" valueType="num">
                                      <p:cBhvr additive="base">
                                        <p:cTn id="8" dur="500" fill="hold"/>
                                        <p:tgtEl>
                                          <p:spTgt spid="2447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244743"/>
                                        </p:tgtEl>
                                        <p:attrNameLst>
                                          <p:attrName>style.visibility</p:attrName>
                                        </p:attrNameLst>
                                      </p:cBhvr>
                                      <p:to>
                                        <p:strVal val="visible"/>
                                      </p:to>
                                    </p:set>
                                    <p:anim calcmode="lin" valueType="num">
                                      <p:cBhvr additive="base">
                                        <p:cTn id="13" dur="500" fill="hold"/>
                                        <p:tgtEl>
                                          <p:spTgt spid="244743"/>
                                        </p:tgtEl>
                                        <p:attrNameLst>
                                          <p:attrName>ppt_x</p:attrName>
                                        </p:attrNameLst>
                                      </p:cBhvr>
                                      <p:tavLst>
                                        <p:tav tm="0">
                                          <p:val>
                                            <p:strVal val="1+#ppt_w/2"/>
                                          </p:val>
                                        </p:tav>
                                        <p:tav tm="100000">
                                          <p:val>
                                            <p:strVal val="#ppt_x"/>
                                          </p:val>
                                        </p:tav>
                                      </p:tavLst>
                                    </p:anim>
                                    <p:anim calcmode="lin" valueType="num">
                                      <p:cBhvr additive="base">
                                        <p:cTn id="14" dur="500" fill="hold"/>
                                        <p:tgtEl>
                                          <p:spTgt spid="24474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568208948" presetClass="entr" presetSubtype="-1190756023" fill="hold" nodeType="clickEffect">
                                  <p:stCondLst>
                                    <p:cond delay="0"/>
                                  </p:stCondLst>
                                  <p:childTnLst>
                                    <p:set>
                                      <p:cBhvr>
                                        <p:cTn id="18" dur="1" fill="hold">
                                          <p:stCondLst>
                                            <p:cond delay="499"/>
                                          </p:stCondLst>
                                        </p:cTn>
                                        <p:tgtEl>
                                          <p:spTgt spid="2447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568208948" presetClass="entr" presetSubtype="-1190756023" fill="hold" grpId="0" nodeType="clickEffect">
                                  <p:stCondLst>
                                    <p:cond delay="0"/>
                                  </p:stCondLst>
                                  <p:childTnLst>
                                    <p:set>
                                      <p:cBhvr>
                                        <p:cTn id="22" dur="1" fill="hold">
                                          <p:stCondLst>
                                            <p:cond delay="499"/>
                                          </p:stCondLst>
                                        </p:cTn>
                                        <p:tgtEl>
                                          <p:spTgt spid="244739">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568208948" presetClass="entr" presetSubtype="-1190756023" fill="hold" grpId="0" nodeType="clickEffect">
                                  <p:stCondLst>
                                    <p:cond delay="0"/>
                                  </p:stCondLst>
                                  <p:childTnLst>
                                    <p:set>
                                      <p:cBhvr>
                                        <p:cTn id="26" dur="1" fill="hold">
                                          <p:stCondLst>
                                            <p:cond delay="499"/>
                                          </p:stCondLst>
                                        </p:cTn>
                                        <p:tgtEl>
                                          <p:spTgt spid="24473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46786" name="Rectangle 2"/>
          <p:cNvSpPr>
            <a:spLocks/>
          </p:cNvSpPr>
          <p:nvPr/>
        </p:nvSpPr>
        <p:spPr bwMode="auto">
          <a:xfrm>
            <a:off x="3026231" y="7107239"/>
            <a:ext cx="1532614" cy="461665"/>
          </a:xfrm>
          <a:prstGeom prst="rect">
            <a:avLst/>
          </a:prstGeom>
          <a:noFill/>
          <a:ln>
            <a:noFill/>
          </a:ln>
          <a:effectLst>
            <a:outerShdw blurRad="63500" dist="380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000">
                <a:solidFill>
                  <a:srgbClr val="FFFF99"/>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Cave 7</a:t>
            </a:r>
          </a:p>
        </p:txBody>
      </p:sp>
      <p:sp>
        <p:nvSpPr>
          <p:cNvPr id="246787" name="AutoShape 3"/>
          <p:cNvSpPr>
            <a:spLocks/>
          </p:cNvSpPr>
          <p:nvPr/>
        </p:nvSpPr>
        <p:spPr bwMode="auto">
          <a:xfrm rot="7980000">
            <a:off x="3527425" y="6285707"/>
            <a:ext cx="1389063" cy="431800"/>
          </a:xfrm>
          <a:prstGeom prst="leftArrow">
            <a:avLst>
              <a:gd name="adj1" fmla="val 50000"/>
              <a:gd name="adj2" fmla="val 56534"/>
            </a:avLst>
          </a:prstGeom>
          <a:solidFill>
            <a:schemeClr val="accent1"/>
          </a:solidFill>
          <a:ln w="12700" cap="flat">
            <a:solidFill>
              <a:schemeClr val="tx1"/>
            </a:solidFill>
            <a:prstDash val="solid"/>
            <a:miter lim="800000"/>
            <a:headEnd type="none" w="med" len="med"/>
            <a:tailEnd type="none" w="med" len="med"/>
          </a:ln>
          <a:effectLst>
            <a:outerShdw blurRad="63500" dist="38099" dir="2700000" algn="ctr" rotWithShape="0">
              <a:schemeClr val="bg2">
                <a:alpha val="75000"/>
              </a:schemeClr>
            </a:outerShdw>
          </a:effectLst>
        </p:spPr>
        <p:txBody>
          <a:bodyPr lIns="0" tIns="0" rIns="0" bIns="0"/>
          <a:lstStyle/>
          <a:p>
            <a:endParaRPr lang="en-US"/>
          </a:p>
        </p:txBody>
      </p:sp>
      <p:sp>
        <p:nvSpPr>
          <p:cNvPr id="246788" name="Rectangle 4"/>
          <p:cNvSpPr>
            <a:spLocks/>
          </p:cNvSpPr>
          <p:nvPr/>
        </p:nvSpPr>
        <p:spPr bwMode="auto">
          <a:xfrm>
            <a:off x="4364831" y="1447800"/>
            <a:ext cx="8597900" cy="825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a:latin typeface="Arial Bold" panose="020B0704020202020204" pitchFamily="34" charset="0"/>
                <a:cs typeface="Arial Bold" panose="020B0704020202020204" pitchFamily="34" charset="0"/>
                <a:sym typeface="Arial Bold" panose="020B0704020202020204" pitchFamily="34" charset="0"/>
              </a:rPr>
              <a:t>Earliest New Testament Text </a:t>
            </a:r>
          </a:p>
        </p:txBody>
      </p:sp>
      <p:sp>
        <p:nvSpPr>
          <p:cNvPr id="246789" name="Rectangle 5"/>
          <p:cNvSpPr>
            <a:spLocks/>
          </p:cNvSpPr>
          <p:nvPr/>
        </p:nvSpPr>
        <p:spPr bwMode="auto">
          <a:xfrm>
            <a:off x="2586831" y="342900"/>
            <a:ext cx="12153900" cy="9779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5400" dirty="0">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The Significance of the Dead Sea Scrolls</a:t>
            </a:r>
          </a:p>
        </p:txBody>
      </p:sp>
      <p:pic>
        <p:nvPicPr>
          <p:cNvPr id="246790"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531" y="2663825"/>
            <a:ext cx="6070600" cy="5207000"/>
          </a:xfrm>
          <a:prstGeom prst="rect">
            <a:avLst/>
          </a:prstGeom>
          <a:noFill/>
          <a:ln w="63500" cap="flat">
            <a:solidFill>
              <a:srgbClr val="80620C"/>
            </a:solidFill>
            <a:prstDash val="solid"/>
            <a:miter lim="800000"/>
            <a:headEnd/>
            <a:tailEnd/>
          </a:ln>
          <a:extLst>
            <a:ext uri="{909E8E84-426E-40DD-AFC4-6F175D3DCCD1}">
              <a14:hiddenFill xmlns:a14="http://schemas.microsoft.com/office/drawing/2010/main">
                <a:solidFill>
                  <a:srgbClr val="FFFFFF"/>
                </a:solidFill>
              </a14:hiddenFill>
            </a:ext>
          </a:extLst>
        </p:spPr>
      </p:pic>
      <p:pic>
        <p:nvPicPr>
          <p:cNvPr id="2467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7031" y="3355976"/>
            <a:ext cx="48641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46792" name="Rectangle 8"/>
          <p:cNvSpPr>
            <a:spLocks/>
          </p:cNvSpPr>
          <p:nvPr/>
        </p:nvSpPr>
        <p:spPr bwMode="auto">
          <a:xfrm>
            <a:off x="2739231" y="7950200"/>
            <a:ext cx="11861800" cy="17399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dirty="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Proof N.T. Written </a:t>
            </a:r>
          </a:p>
          <a:p>
            <a:pPr algn="ctr"/>
            <a:r>
              <a:rPr lang="en-US" altLang="en-US" sz="3600" dirty="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During Lifetime Of Eyewitnesses</a:t>
            </a:r>
          </a:p>
          <a:p>
            <a:pPr algn="ctr"/>
            <a:r>
              <a:rPr lang="en-US" altLang="en-US" sz="3600" dirty="0">
                <a:solidFill>
                  <a:srgbClr val="FF0000"/>
                </a:solidFill>
                <a:effectLst>
                  <a:outerShdw blurRad="38100" dist="38100" dir="2700000" algn="tl">
                    <a:srgbClr val="C0C0C0"/>
                  </a:outerShdw>
                </a:effectLst>
                <a:latin typeface="Arial Bold" panose="020B0704020202020204" pitchFamily="34" charset="0"/>
                <a:cs typeface="Arial Bold" panose="020B0704020202020204" pitchFamily="34" charset="0"/>
                <a:sym typeface="Arial Bold" panose="020B0704020202020204" pitchFamily="34" charset="0"/>
              </a:rPr>
              <a:t>Before Events Foreseen In Prophecy</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6788"/>
                                        </p:tgtEl>
                                        <p:attrNameLst>
                                          <p:attrName>style.visibility</p:attrName>
                                        </p:attrNameLst>
                                      </p:cBhvr>
                                      <p:to>
                                        <p:strVal val="visible"/>
                                      </p:to>
                                    </p:set>
                                    <p:animEffect transition="in" filter="wipe(left)">
                                      <p:cBhvr>
                                        <p:cTn id="7" dur="500"/>
                                        <p:tgtEl>
                                          <p:spTgt spid="2467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68208948" presetClass="entr" presetSubtype="-1190756023" fill="hold" grpId="0" nodeType="clickEffect">
                                  <p:stCondLst>
                                    <p:cond delay="0"/>
                                  </p:stCondLst>
                                  <p:childTnLst>
                                    <p:set>
                                      <p:cBhvr>
                                        <p:cTn id="11" dur="1" fill="hold">
                                          <p:stCondLst>
                                            <p:cond delay="499"/>
                                          </p:stCondLst>
                                        </p:cTn>
                                        <p:tgtEl>
                                          <p:spTgt spid="24679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568208948" presetClass="entr" presetSubtype="-1190756023" fill="hold" grpId="0" nodeType="clickEffect">
                                  <p:stCondLst>
                                    <p:cond delay="0"/>
                                  </p:stCondLst>
                                  <p:childTnLst>
                                    <p:set>
                                      <p:cBhvr>
                                        <p:cTn id="15" dur="1" fill="hold">
                                          <p:stCondLst>
                                            <p:cond delay="499"/>
                                          </p:stCondLst>
                                        </p:cTn>
                                        <p:tgtEl>
                                          <p:spTgt spid="246792">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568208948" presetClass="entr" presetSubtype="-1190756023" fill="hold" grpId="0" nodeType="clickEffect">
                                  <p:stCondLst>
                                    <p:cond delay="0"/>
                                  </p:stCondLst>
                                  <p:childTnLst>
                                    <p:set>
                                      <p:cBhvr>
                                        <p:cTn id="19" dur="1" fill="hold">
                                          <p:stCondLst>
                                            <p:cond delay="499"/>
                                          </p:stCondLst>
                                        </p:cTn>
                                        <p:tgtEl>
                                          <p:spTgt spid="2467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8" grpId="0" autoUpdateAnimBg="0"/>
      <p:bldP spid="246792"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2847332683"/>
      </p:ext>
    </p:extLst>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0882" name="Rectangle 2"/>
          <p:cNvSpPr>
            <a:spLocks/>
          </p:cNvSpPr>
          <p:nvPr/>
        </p:nvSpPr>
        <p:spPr bwMode="auto">
          <a:xfrm rot="10800000" flipH="1">
            <a:off x="8466931" y="2581276"/>
            <a:ext cx="228600" cy="1014413"/>
          </a:xfrm>
          <a:prstGeom prst="rect">
            <a:avLst/>
          </a:prstGeom>
          <a:solidFill>
            <a:srgbClr val="F3EACD"/>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0883" name="Rectangle 3"/>
          <p:cNvSpPr>
            <a:spLocks/>
          </p:cNvSpPr>
          <p:nvPr/>
        </p:nvSpPr>
        <p:spPr bwMode="auto">
          <a:xfrm>
            <a:off x="8181351" y="901700"/>
            <a:ext cx="4493872" cy="196977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400">
                <a:solidFill>
                  <a:srgbClr val="F70C17"/>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5,600 </a:t>
            </a:r>
          </a:p>
          <a:p>
            <a:pPr algn="ctr"/>
            <a:r>
              <a:rPr lang="en-US" altLang="en-US" sz="6400">
                <a:solidFill>
                  <a:srgbClr val="F70C17"/>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Manuscripts </a:t>
            </a:r>
          </a:p>
        </p:txBody>
      </p:sp>
      <p:sp>
        <p:nvSpPr>
          <p:cNvPr id="250884" name="Rectangle 4"/>
          <p:cNvSpPr>
            <a:spLocks/>
          </p:cNvSpPr>
          <p:nvPr/>
        </p:nvSpPr>
        <p:spPr bwMode="auto">
          <a:xfrm>
            <a:off x="6777831" y="3403600"/>
            <a:ext cx="8039100" cy="825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a:solidFill>
                  <a:srgbClr val="FF0000"/>
                </a:solidFill>
                <a:latin typeface="Web Hebrew AD" charset="0"/>
                <a:ea typeface="Web Hebrew AD" charset="0"/>
                <a:cs typeface="Web Hebrew AD" charset="0"/>
                <a:sym typeface="Web Hebrew AD" charset="0"/>
              </a:rPr>
              <a:t>Averaging 405 pages each</a:t>
            </a:r>
          </a:p>
        </p:txBody>
      </p:sp>
      <p:sp>
        <p:nvSpPr>
          <p:cNvPr id="250885" name="Rectangle 5"/>
          <p:cNvSpPr>
            <a:spLocks/>
          </p:cNvSpPr>
          <p:nvPr/>
        </p:nvSpPr>
        <p:spPr bwMode="auto">
          <a:xfrm>
            <a:off x="7692540" y="5892800"/>
            <a:ext cx="1950420" cy="1107996"/>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latin typeface="Web Hebrew AD" charset="0"/>
                <a:ea typeface="Web Hebrew AD" charset="0"/>
                <a:cs typeface="Web Hebrew AD" charset="0"/>
                <a:sym typeface="Web Hebrew AD" charset="0"/>
              </a:rPr>
              <a:t>+10,000 </a:t>
            </a:r>
          </a:p>
          <a:p>
            <a:pPr algn="ctr"/>
            <a:r>
              <a:rPr lang="en-US" altLang="en-US" sz="3600">
                <a:latin typeface="Web Hebrew AD" charset="0"/>
                <a:ea typeface="Web Hebrew AD" charset="0"/>
                <a:cs typeface="Web Hebrew AD" charset="0"/>
                <a:sym typeface="Web Hebrew AD" charset="0"/>
              </a:rPr>
              <a:t>Latin MSS</a:t>
            </a:r>
          </a:p>
        </p:txBody>
      </p:sp>
      <p:sp>
        <p:nvSpPr>
          <p:cNvPr id="250886" name="Rectangle 6"/>
          <p:cNvSpPr>
            <a:spLocks/>
          </p:cNvSpPr>
          <p:nvPr/>
        </p:nvSpPr>
        <p:spPr bwMode="auto">
          <a:xfrm>
            <a:off x="7831931" y="4381500"/>
            <a:ext cx="4703546" cy="738664"/>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4800">
                <a:solidFill>
                  <a:srgbClr val="FF0000"/>
                </a:solidFill>
                <a:latin typeface="Web Hebrew AD" charset="0"/>
                <a:ea typeface="Web Hebrew AD" charset="0"/>
                <a:cs typeface="Web Hebrew AD" charset="0"/>
                <a:sym typeface="Web Hebrew AD" charset="0"/>
              </a:rPr>
              <a:t>(2.6 million pages)</a:t>
            </a:r>
          </a:p>
        </p:txBody>
      </p:sp>
      <p:sp>
        <p:nvSpPr>
          <p:cNvPr id="250887" name="Rectangle 7"/>
          <p:cNvSpPr>
            <a:spLocks/>
          </p:cNvSpPr>
          <p:nvPr/>
        </p:nvSpPr>
        <p:spPr bwMode="auto">
          <a:xfrm>
            <a:off x="3094831" y="7543800"/>
            <a:ext cx="11049000" cy="12065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latin typeface="Web Hebrew AD" charset="0"/>
                <a:ea typeface="Web Hebrew AD" charset="0"/>
                <a:cs typeface="Web Hebrew AD" charset="0"/>
                <a:sym typeface="Web Hebrew AD" charset="0"/>
              </a:rPr>
              <a:t>+5,000 </a:t>
            </a:r>
          </a:p>
          <a:p>
            <a:pPr algn="ctr"/>
            <a:r>
              <a:rPr lang="en-US" altLang="en-US" sz="3600">
                <a:latin typeface="Web Hebrew AD" charset="0"/>
                <a:ea typeface="Web Hebrew AD" charset="0"/>
                <a:cs typeface="Web Hebrew AD" charset="0"/>
                <a:sym typeface="Web Hebrew AD" charset="0"/>
              </a:rPr>
              <a:t>Coptic, Syriac, Georgian, Eithiopic, Armenian MSS</a:t>
            </a:r>
          </a:p>
        </p:txBody>
      </p:sp>
      <p:pic>
        <p:nvPicPr>
          <p:cNvPr id="25088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2482" y="1944688"/>
            <a:ext cx="32051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508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2508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68208948" presetClass="entr" presetSubtype="-1190756023" fill="hold" grpId="0" nodeType="clickEffect">
                                  <p:stCondLst>
                                    <p:cond delay="0"/>
                                  </p:stCondLst>
                                  <p:childTnLst>
                                    <p:set>
                                      <p:cBhvr>
                                        <p:cTn id="14" dur="1" fill="hold">
                                          <p:stCondLst>
                                            <p:cond delay="499"/>
                                          </p:stCondLst>
                                        </p:cTn>
                                        <p:tgtEl>
                                          <p:spTgt spid="25088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68208948" presetClass="entr" presetSubtype="-1190756023" fill="hold" grpId="0" nodeType="clickEffect">
                                  <p:stCondLst>
                                    <p:cond delay="0"/>
                                  </p:stCondLst>
                                  <p:childTnLst>
                                    <p:set>
                                      <p:cBhvr>
                                        <p:cTn id="18" dur="1" fill="hold">
                                          <p:stCondLst>
                                            <p:cond delay="499"/>
                                          </p:stCondLst>
                                        </p:cTn>
                                        <p:tgtEl>
                                          <p:spTgt spid="250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autoUpdateAnimBg="0"/>
      <p:bldP spid="250885" grpId="0" autoUpdateAnimBg="0"/>
      <p:bldP spid="250886" grpId="0" autoUpdateAnimBg="0"/>
      <p:bldP spid="250887"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2930" name="Rectangle 2"/>
          <p:cNvSpPr>
            <a:spLocks/>
          </p:cNvSpPr>
          <p:nvPr/>
        </p:nvSpPr>
        <p:spPr bwMode="auto">
          <a:xfrm>
            <a:off x="5220991" y="622301"/>
            <a:ext cx="6888759" cy="984885"/>
          </a:xfrm>
          <a:prstGeom prst="rect">
            <a:avLst/>
          </a:prstGeom>
          <a:noFill/>
          <a:ln>
            <a:noFill/>
          </a:ln>
          <a:effectLst>
            <a:outerShdw blurRad="50800" dist="50800"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400">
                <a:solidFill>
                  <a:srgbClr val="FF0000"/>
                </a:solidFill>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Quoted Manuscripts</a:t>
            </a:r>
          </a:p>
        </p:txBody>
      </p:sp>
      <p:sp>
        <p:nvSpPr>
          <p:cNvPr id="252931" name="Rectangle 3"/>
          <p:cNvSpPr>
            <a:spLocks/>
          </p:cNvSpPr>
          <p:nvPr/>
        </p:nvSpPr>
        <p:spPr bwMode="auto">
          <a:xfrm rot="10800000" flipH="1">
            <a:off x="8466931" y="2581276"/>
            <a:ext cx="228600" cy="1014413"/>
          </a:xfrm>
          <a:prstGeom prst="rect">
            <a:avLst/>
          </a:prstGeom>
          <a:solidFill>
            <a:srgbClr val="F3EACD"/>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pic>
        <p:nvPicPr>
          <p:cNvPr id="252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2482" y="1944688"/>
            <a:ext cx="32051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52933" name="Rectangle 5"/>
          <p:cNvSpPr>
            <a:spLocks/>
          </p:cNvSpPr>
          <p:nvPr/>
        </p:nvSpPr>
        <p:spPr bwMode="auto">
          <a:xfrm>
            <a:off x="4542631" y="2108200"/>
            <a:ext cx="11569700" cy="11303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400">
                <a:latin typeface="Web Hebrew AD" charset="0"/>
                <a:ea typeface="Web Hebrew AD" charset="0"/>
                <a:cs typeface="Web Hebrew AD" charset="0"/>
                <a:sym typeface="Web Hebrew AD" charset="0"/>
              </a:rPr>
              <a:t>Early Church Fathers </a:t>
            </a:r>
          </a:p>
          <a:p>
            <a:pPr algn="ctr"/>
            <a:r>
              <a:rPr lang="en-US" altLang="en-US" sz="3400">
                <a:latin typeface="Web Hebrew AD" charset="0"/>
                <a:ea typeface="Web Hebrew AD" charset="0"/>
                <a:cs typeface="Web Hebrew AD" charset="0"/>
                <a:sym typeface="Web Hebrew AD" charset="0"/>
              </a:rPr>
              <a:t>Wrote </a:t>
            </a:r>
            <a:r>
              <a:rPr lang="en-US" altLang="en-US" sz="3400">
                <a:effectLst>
                  <a:outerShdw blurRad="38100" dist="38100" dir="2700000" algn="tl">
                    <a:srgbClr val="C0C0C0"/>
                  </a:outerShdw>
                </a:effectLst>
                <a:latin typeface="Web Hebrew AD" charset="0"/>
                <a:ea typeface="Web Hebrew AD" charset="0"/>
                <a:cs typeface="Web Hebrew AD" charset="0"/>
                <a:sym typeface="Web Hebrew AD" charset="0"/>
              </a:rPr>
              <a:t>Commentaries</a:t>
            </a:r>
            <a:r>
              <a:rPr lang="en-US" altLang="en-US" sz="3400">
                <a:latin typeface="Web Hebrew AD" charset="0"/>
                <a:ea typeface="Web Hebrew AD" charset="0"/>
                <a:cs typeface="Web Hebrew AD" charset="0"/>
                <a:sym typeface="Web Hebrew AD" charset="0"/>
              </a:rPr>
              <a:t> </a:t>
            </a:r>
          </a:p>
        </p:txBody>
      </p:sp>
      <p:sp>
        <p:nvSpPr>
          <p:cNvPr id="252934" name="Rectangle 6"/>
          <p:cNvSpPr>
            <a:spLocks/>
          </p:cNvSpPr>
          <p:nvPr/>
        </p:nvSpPr>
        <p:spPr bwMode="auto">
          <a:xfrm>
            <a:off x="8543132" y="3708400"/>
            <a:ext cx="3223269" cy="104644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effectLst>
                  <a:outerShdw blurRad="38100" dist="38100" dir="2700000" algn="tl">
                    <a:srgbClr val="C0C0C0"/>
                  </a:outerShdw>
                </a:effectLst>
                <a:latin typeface="Web Hebrew AD" charset="0"/>
                <a:ea typeface="Web Hebrew AD" charset="0"/>
                <a:cs typeface="Web Hebrew AD" charset="0"/>
                <a:sym typeface="Web Hebrew AD" charset="0"/>
              </a:rPr>
              <a:t>Over One Million</a:t>
            </a:r>
            <a:r>
              <a:rPr lang="en-US" altLang="en-US" sz="3400">
                <a:latin typeface="Web Hebrew AD" charset="0"/>
                <a:ea typeface="Web Hebrew AD" charset="0"/>
                <a:cs typeface="Web Hebrew AD" charset="0"/>
                <a:sym typeface="Web Hebrew AD" charset="0"/>
              </a:rPr>
              <a:t> </a:t>
            </a:r>
          </a:p>
          <a:p>
            <a:r>
              <a:rPr lang="en-US" altLang="en-US" sz="3400">
                <a:latin typeface="Web Hebrew AD" charset="0"/>
                <a:ea typeface="Web Hebrew AD" charset="0"/>
                <a:cs typeface="Web Hebrew AD" charset="0"/>
                <a:sym typeface="Web Hebrew AD" charset="0"/>
              </a:rPr>
              <a:t>Quotations Of NT</a:t>
            </a:r>
          </a:p>
        </p:txBody>
      </p:sp>
      <p:sp>
        <p:nvSpPr>
          <p:cNvPr id="252935" name="Rectangle 7"/>
          <p:cNvSpPr>
            <a:spLocks/>
          </p:cNvSpPr>
          <p:nvPr/>
        </p:nvSpPr>
        <p:spPr bwMode="auto">
          <a:xfrm>
            <a:off x="3729831" y="5562600"/>
            <a:ext cx="9690100" cy="2882900"/>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600" i="1">
                <a:latin typeface="Helvetica" panose="020B0604020202020204" pitchFamily="34" charset="0"/>
                <a:cs typeface="Helvetica" panose="020B0604020202020204" pitchFamily="34" charset="0"/>
                <a:sym typeface="Helvetica" panose="020B0604020202020204" pitchFamily="34" charset="0"/>
              </a:rPr>
              <a:t>“...if all other sources of our knowledge of text of the New Testament were destroyed, would be sufficient alone for the reconstruction of practically the </a:t>
            </a:r>
            <a:r>
              <a:rPr lang="en-US" altLang="en-US" sz="3600" i="1">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entire New Testament</a:t>
            </a:r>
            <a:r>
              <a:rPr lang="en-US" altLang="en-US" sz="3600" i="1">
                <a:latin typeface="Helvetica" panose="020B0604020202020204" pitchFamily="34" charset="0"/>
                <a:cs typeface="Helvetica" panose="020B0604020202020204" pitchFamily="34" charset="0"/>
                <a:sym typeface="Helvetica" panose="020B0604020202020204" pitchFamily="34" charset="0"/>
              </a:rPr>
              <a:t>.” </a:t>
            </a:r>
          </a:p>
          <a:p>
            <a:pPr algn="ctr"/>
            <a:r>
              <a:rPr lang="en-US" altLang="en-US" sz="3600" i="1">
                <a:latin typeface="Helvetica" panose="020B0604020202020204" pitchFamily="34" charset="0"/>
                <a:cs typeface="Helvetica" panose="020B0604020202020204" pitchFamily="34" charset="0"/>
                <a:sym typeface="Helvetica" panose="020B0604020202020204" pitchFamily="34" charset="0"/>
              </a:rPr>
              <a:t>Bruce Metzger &amp; Bart Ehrman</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529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52935"/>
                                        </p:tgtEl>
                                        <p:attrNameLst>
                                          <p:attrName>style.visibility</p:attrName>
                                        </p:attrNameLst>
                                      </p:cBhvr>
                                      <p:to>
                                        <p:strVal val="visible"/>
                                      </p:to>
                                    </p:set>
                                    <p:animEffect transition="in" filter="wipe(left)">
                                      <p:cBhvr>
                                        <p:cTn id="11" dur="500"/>
                                        <p:tgtEl>
                                          <p:spTgt spid="25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4" grpId="0" autoUpdateAnimBg="0"/>
      <p:bldP spid="252935"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7280731" cy="9752013"/>
          </a:xfrm>
          <a:prstGeom prst="rect">
            <a:avLst/>
          </a:prstGeom>
          <a:noFill/>
          <a:ln>
            <a:noFill/>
          </a:ln>
          <a:effectLst>
            <a:outerShdw blurRad="50800" dist="50800" dir="2700000" algn="ctr" rotWithShape="0">
              <a:srgbClr val="808080">
                <a:alpha val="9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4978" name="Rectangle 2"/>
          <p:cNvSpPr>
            <a:spLocks/>
          </p:cNvSpPr>
          <p:nvPr/>
        </p:nvSpPr>
        <p:spPr bwMode="auto">
          <a:xfrm>
            <a:off x="4763132" y="508001"/>
            <a:ext cx="7806062" cy="984885"/>
          </a:xfrm>
          <a:prstGeom prst="rect">
            <a:avLst/>
          </a:prstGeom>
          <a:noFill/>
          <a:ln>
            <a:noFill/>
          </a:ln>
          <a:effectLst>
            <a:outerShdw blurRad="381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nchorCtr="1">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400" dirty="0">
                <a:solidFill>
                  <a:srgbClr val="FF0000"/>
                </a:solidFill>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Very Early Manuscripts</a:t>
            </a:r>
          </a:p>
        </p:txBody>
      </p:sp>
      <p:sp>
        <p:nvSpPr>
          <p:cNvPr id="254979" name="Rectangle 3"/>
          <p:cNvSpPr>
            <a:spLocks/>
          </p:cNvSpPr>
          <p:nvPr/>
        </p:nvSpPr>
        <p:spPr bwMode="auto">
          <a:xfrm rot="10800000" flipH="1">
            <a:off x="8466931" y="2581276"/>
            <a:ext cx="228600" cy="1014413"/>
          </a:xfrm>
          <a:prstGeom prst="rect">
            <a:avLst/>
          </a:prstGeom>
          <a:solidFill>
            <a:srgbClr val="F3EACD"/>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pic>
        <p:nvPicPr>
          <p:cNvPr id="2549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2482" y="1944688"/>
            <a:ext cx="320516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54981" name="Rectangle 5"/>
          <p:cNvSpPr>
            <a:spLocks/>
          </p:cNvSpPr>
          <p:nvPr/>
        </p:nvSpPr>
        <p:spPr bwMode="auto">
          <a:xfrm>
            <a:off x="6815931" y="2044700"/>
            <a:ext cx="8356600" cy="11303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marL="2495550" algn="l">
              <a:defRPr sz="1200">
                <a:solidFill>
                  <a:schemeClr val="tx1"/>
                </a:solidFill>
                <a:latin typeface="Gill Sans" charset="0"/>
              </a:defRPr>
            </a:lvl5pPr>
            <a:lvl6pPr marL="2952750" fontAlgn="base">
              <a:spcBef>
                <a:spcPct val="0"/>
              </a:spcBef>
              <a:spcAft>
                <a:spcPct val="0"/>
              </a:spcAft>
              <a:defRPr sz="1200">
                <a:solidFill>
                  <a:schemeClr val="tx1"/>
                </a:solidFill>
                <a:latin typeface="Gill Sans" charset="0"/>
              </a:defRPr>
            </a:lvl6pPr>
            <a:lvl7pPr marL="3409950" fontAlgn="base">
              <a:spcBef>
                <a:spcPct val="0"/>
              </a:spcBef>
              <a:spcAft>
                <a:spcPct val="0"/>
              </a:spcAft>
              <a:defRPr sz="1200">
                <a:solidFill>
                  <a:schemeClr val="tx1"/>
                </a:solidFill>
                <a:latin typeface="Gill Sans" charset="0"/>
              </a:defRPr>
            </a:lvl7pPr>
            <a:lvl8pPr marL="3867150" fontAlgn="base">
              <a:spcBef>
                <a:spcPct val="0"/>
              </a:spcBef>
              <a:spcAft>
                <a:spcPct val="0"/>
              </a:spcAft>
              <a:defRPr sz="1200">
                <a:solidFill>
                  <a:schemeClr val="tx1"/>
                </a:solidFill>
                <a:latin typeface="Gill Sans" charset="0"/>
              </a:defRPr>
            </a:lvl8pPr>
            <a:lvl9pPr marL="4324350" fontAlgn="base">
              <a:spcBef>
                <a:spcPct val="0"/>
              </a:spcBef>
              <a:spcAft>
                <a:spcPct val="0"/>
              </a:spcAft>
              <a:defRPr sz="1200">
                <a:solidFill>
                  <a:schemeClr val="tx1"/>
                </a:solidFill>
                <a:latin typeface="Gill Sans" charset="0"/>
              </a:defRPr>
            </a:lvl9pPr>
          </a:lstStyle>
          <a:p>
            <a:r>
              <a:rPr lang="en-US" altLang="en-US" sz="3400">
                <a:solidFill>
                  <a:srgbClr val="FF0000"/>
                </a:solidFill>
                <a:latin typeface="Web Hebrew AD" charset="0"/>
                <a:ea typeface="Web Hebrew AD" charset="0"/>
                <a:cs typeface="Web Hebrew AD" charset="0"/>
                <a:sym typeface="Web Hebrew AD" charset="0"/>
              </a:rPr>
              <a:t>1</a:t>
            </a:r>
            <a:r>
              <a:rPr lang="en-US" altLang="en-US" sz="3400" baseline="32000">
                <a:solidFill>
                  <a:srgbClr val="FF0000"/>
                </a:solidFill>
                <a:latin typeface="Web Hebrew AD" charset="0"/>
                <a:ea typeface="Web Hebrew AD" charset="0"/>
                <a:cs typeface="Web Hebrew AD" charset="0"/>
                <a:sym typeface="Web Hebrew AD" charset="0"/>
              </a:rPr>
              <a:t>st</a:t>
            </a:r>
            <a:r>
              <a:rPr lang="en-US" altLang="en-US" sz="3400">
                <a:solidFill>
                  <a:srgbClr val="FF0000"/>
                </a:solidFill>
                <a:latin typeface="Web Hebrew AD" charset="0"/>
                <a:ea typeface="Web Hebrew AD" charset="0"/>
                <a:cs typeface="Web Hebrew AD" charset="0"/>
                <a:sym typeface="Web Hebrew AD" charset="0"/>
              </a:rPr>
              <a:t> Century</a:t>
            </a:r>
            <a:r>
              <a:rPr lang="en-US" altLang="en-US" sz="3400">
                <a:latin typeface="Web Hebrew AD" charset="0"/>
                <a:ea typeface="Web Hebrew AD" charset="0"/>
                <a:cs typeface="Web Hebrew AD" charset="0"/>
                <a:sym typeface="Web Hebrew AD" charset="0"/>
              </a:rPr>
              <a:t> - 2 confirmed fragments </a:t>
            </a:r>
          </a:p>
          <a:p>
            <a:pPr lvl="4"/>
            <a:r>
              <a:rPr lang="en-US" altLang="en-US" sz="3400">
                <a:latin typeface="Web Hebrew AD" charset="0"/>
                <a:ea typeface="Web Hebrew AD" charset="0"/>
                <a:cs typeface="Web Hebrew AD" charset="0"/>
                <a:sym typeface="Web Hebrew AD" charset="0"/>
              </a:rPr>
              <a:t> 8 probable fragments</a:t>
            </a:r>
          </a:p>
        </p:txBody>
      </p:sp>
      <p:sp>
        <p:nvSpPr>
          <p:cNvPr id="254982" name="Rectangle 6"/>
          <p:cNvSpPr>
            <a:spLocks/>
          </p:cNvSpPr>
          <p:nvPr/>
        </p:nvSpPr>
        <p:spPr bwMode="auto">
          <a:xfrm>
            <a:off x="2878931" y="7442200"/>
            <a:ext cx="11569700" cy="243840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6400" dirty="0">
                <a:solidFill>
                  <a:srgbClr val="FF0000"/>
                </a:solidFill>
                <a:highlight>
                  <a:srgbClr val="FFFF00"/>
                </a:highlight>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rPr>
              <a:t>No Substantive Variants!</a:t>
            </a:r>
          </a:p>
          <a:p>
            <a:pPr algn="ctr"/>
            <a:endParaRPr lang="en-US" altLang="en-US" sz="6400" dirty="0">
              <a:solidFill>
                <a:srgbClr val="FF0000"/>
              </a:solidFill>
              <a:latin typeface="Arial Black" panose="020B0A04020102020204" pitchFamily="34" charset="0"/>
              <a:ea typeface="Arial Black" panose="020B0A04020102020204" pitchFamily="34" charset="0"/>
              <a:cs typeface="Arial Black" panose="020B0A04020102020204" pitchFamily="34" charset="0"/>
              <a:sym typeface="Arial Black" panose="020B0A04020102020204" pitchFamily="34" charset="0"/>
            </a:endParaRPr>
          </a:p>
        </p:txBody>
      </p:sp>
      <p:sp>
        <p:nvSpPr>
          <p:cNvPr id="254983" name="Rectangle 7"/>
          <p:cNvSpPr>
            <a:spLocks/>
          </p:cNvSpPr>
          <p:nvPr/>
        </p:nvSpPr>
        <p:spPr bwMode="auto">
          <a:xfrm>
            <a:off x="6828631" y="3454400"/>
            <a:ext cx="3783422" cy="52322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solidFill>
                  <a:srgbClr val="FF0000"/>
                </a:solidFill>
                <a:latin typeface="Web Hebrew AD" charset="0"/>
                <a:ea typeface="Web Hebrew AD" charset="0"/>
                <a:cs typeface="Web Hebrew AD" charset="0"/>
                <a:sym typeface="Web Hebrew AD" charset="0"/>
              </a:rPr>
              <a:t>2</a:t>
            </a:r>
            <a:r>
              <a:rPr lang="en-US" altLang="en-US" sz="3400" baseline="32000">
                <a:solidFill>
                  <a:srgbClr val="FF0000"/>
                </a:solidFill>
                <a:latin typeface="Web Hebrew AD" charset="0"/>
                <a:ea typeface="Web Hebrew AD" charset="0"/>
                <a:cs typeface="Web Hebrew AD" charset="0"/>
                <a:sym typeface="Web Hebrew AD" charset="0"/>
              </a:rPr>
              <a:t>nd</a:t>
            </a:r>
            <a:r>
              <a:rPr lang="en-US" altLang="en-US" sz="3400">
                <a:solidFill>
                  <a:srgbClr val="FF0000"/>
                </a:solidFill>
                <a:latin typeface="Web Hebrew AD" charset="0"/>
                <a:ea typeface="Web Hebrew AD" charset="0"/>
                <a:cs typeface="Web Hebrew AD" charset="0"/>
                <a:sym typeface="Web Hebrew AD" charset="0"/>
              </a:rPr>
              <a:t> Century</a:t>
            </a:r>
            <a:r>
              <a:rPr lang="en-US" altLang="en-US" sz="3400">
                <a:latin typeface="Web Hebrew AD" charset="0"/>
                <a:ea typeface="Web Hebrew AD" charset="0"/>
                <a:cs typeface="Web Hebrew AD" charset="0"/>
                <a:sym typeface="Web Hebrew AD" charset="0"/>
              </a:rPr>
              <a:t> - 12 MSS</a:t>
            </a:r>
          </a:p>
        </p:txBody>
      </p:sp>
      <p:sp>
        <p:nvSpPr>
          <p:cNvPr id="254984" name="Rectangle 8"/>
          <p:cNvSpPr>
            <a:spLocks/>
          </p:cNvSpPr>
          <p:nvPr/>
        </p:nvSpPr>
        <p:spPr bwMode="auto">
          <a:xfrm>
            <a:off x="6803232" y="4483100"/>
            <a:ext cx="3825933" cy="523220"/>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400">
                <a:solidFill>
                  <a:srgbClr val="FF0000"/>
                </a:solidFill>
                <a:latin typeface="Web Hebrew AD" charset="0"/>
                <a:ea typeface="Web Hebrew AD" charset="0"/>
                <a:cs typeface="Web Hebrew AD" charset="0"/>
                <a:sym typeface="Web Hebrew AD" charset="0"/>
              </a:rPr>
              <a:t>3</a:t>
            </a:r>
            <a:r>
              <a:rPr lang="en-US" altLang="en-US" sz="3400" baseline="32000">
                <a:solidFill>
                  <a:srgbClr val="FF0000"/>
                </a:solidFill>
                <a:latin typeface="Web Hebrew AD" charset="0"/>
                <a:ea typeface="Web Hebrew AD" charset="0"/>
                <a:cs typeface="Web Hebrew AD" charset="0"/>
                <a:sym typeface="Web Hebrew AD" charset="0"/>
              </a:rPr>
              <a:t>rd</a:t>
            </a:r>
            <a:r>
              <a:rPr lang="en-US" altLang="en-US" sz="3400">
                <a:solidFill>
                  <a:srgbClr val="FF0000"/>
                </a:solidFill>
                <a:latin typeface="Web Hebrew AD" charset="0"/>
                <a:ea typeface="Web Hebrew AD" charset="0"/>
                <a:cs typeface="Web Hebrew AD" charset="0"/>
                <a:sym typeface="Web Hebrew AD" charset="0"/>
              </a:rPr>
              <a:t> Century</a:t>
            </a:r>
            <a:r>
              <a:rPr lang="en-US" altLang="en-US" sz="3400">
                <a:latin typeface="Web Hebrew AD" charset="0"/>
                <a:ea typeface="Web Hebrew AD" charset="0"/>
                <a:cs typeface="Web Hebrew AD" charset="0"/>
                <a:sym typeface="Web Hebrew AD" charset="0"/>
              </a:rPr>
              <a:t> -  64 MSS</a:t>
            </a:r>
          </a:p>
        </p:txBody>
      </p:sp>
      <p:sp>
        <p:nvSpPr>
          <p:cNvPr id="254985" name="Rectangle 9"/>
          <p:cNvSpPr>
            <a:spLocks/>
          </p:cNvSpPr>
          <p:nvPr/>
        </p:nvSpPr>
        <p:spPr bwMode="auto">
          <a:xfrm>
            <a:off x="2828131" y="5778500"/>
            <a:ext cx="11684000" cy="1625600"/>
          </a:xfrm>
          <a:prstGeom prst="rect">
            <a:avLst/>
          </a:prstGeom>
          <a:noFill/>
          <a:ln>
            <a:noFill/>
          </a:ln>
          <a:effectLst>
            <a:outerShdw blurRad="25400" dist="25399"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lvl1pPr marL="57150"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4800" b="1" dirty="0">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Almost 100 Witness </a:t>
            </a:r>
          </a:p>
          <a:p>
            <a:pPr algn="ctr"/>
            <a:r>
              <a:rPr lang="en-US" altLang="en-US" sz="4800" b="1" dirty="0">
                <a:effectLst>
                  <a:outerShdw blurRad="38100" dist="38100" dir="2700000" algn="tl">
                    <a:srgbClr val="C0C0C0"/>
                  </a:outerShdw>
                </a:effectLst>
                <a:latin typeface="Helvetica" panose="020B0604020202020204" pitchFamily="34" charset="0"/>
                <a:cs typeface="Helvetica" panose="020B0604020202020204" pitchFamily="34" charset="0"/>
                <a:sym typeface="Helvetica" panose="020B0604020202020204" pitchFamily="34" charset="0"/>
              </a:rPr>
              <a:t>Within 200 Years Of Autographs</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549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68208948" presetClass="entr" presetSubtype="-1190756023" fill="hold" grpId="0" nodeType="clickEffect">
                                  <p:stCondLst>
                                    <p:cond delay="0"/>
                                  </p:stCondLst>
                                  <p:childTnLst>
                                    <p:set>
                                      <p:cBhvr>
                                        <p:cTn id="10" dur="1" fill="hold">
                                          <p:stCondLst>
                                            <p:cond delay="499"/>
                                          </p:stCondLst>
                                        </p:cTn>
                                        <p:tgtEl>
                                          <p:spTgt spid="25498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568208948" presetClass="entr" presetSubtype="-1190756023" fill="hold" grpId="0" nodeType="clickEffect">
                                  <p:stCondLst>
                                    <p:cond delay="0"/>
                                  </p:stCondLst>
                                  <p:childTnLst>
                                    <p:set>
                                      <p:cBhvr>
                                        <p:cTn id="14" dur="1" fill="hold">
                                          <p:stCondLst>
                                            <p:cond delay="499"/>
                                          </p:stCondLst>
                                        </p:cTn>
                                        <p:tgtEl>
                                          <p:spTgt spid="25498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68208948" presetClass="entr" presetSubtype="-1190756023" fill="hold" grpId="0" nodeType="clickEffect">
                                  <p:stCondLst>
                                    <p:cond delay="0"/>
                                  </p:stCondLst>
                                  <p:childTnLst>
                                    <p:set>
                                      <p:cBhvr>
                                        <p:cTn id="18" dur="1" fill="hold">
                                          <p:stCondLst>
                                            <p:cond delay="499"/>
                                          </p:stCondLst>
                                        </p:cTn>
                                        <p:tgtEl>
                                          <p:spTgt spid="2549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568208948" presetClass="entr" presetSubtype="-1190756023" fill="hold" grpId="0" nodeType="clickEffect">
                                  <p:stCondLst>
                                    <p:cond delay="0"/>
                                  </p:stCondLst>
                                  <p:childTnLst>
                                    <p:set>
                                      <p:cBhvr>
                                        <p:cTn id="22" dur="1" fill="hold">
                                          <p:stCondLst>
                                            <p:cond delay="499"/>
                                          </p:stCondLst>
                                        </p:cTn>
                                        <p:tgtEl>
                                          <p:spTgt spid="254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1" grpId="0" autoUpdateAnimBg="0"/>
      <p:bldP spid="254982" grpId="0" autoUpdateAnimBg="0"/>
      <p:bldP spid="254983" grpId="0" autoUpdateAnimBg="0"/>
      <p:bldP spid="254984" grpId="0" autoUpdateAnimBg="0"/>
      <p:bldP spid="254985"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7026" name="Rectangle 2"/>
          <p:cNvSpPr>
            <a:spLocks/>
          </p:cNvSpPr>
          <p:nvPr/>
        </p:nvSpPr>
        <p:spPr bwMode="auto">
          <a:xfrm>
            <a:off x="8225631" y="457200"/>
            <a:ext cx="64976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1">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6400" dirty="0">
                <a:effectLst>
                  <a:outerShdw blurRad="38100" dist="38100" dir="2700000" algn="tl">
                    <a:srgbClr val="C0C0C0"/>
                  </a:outerShdw>
                </a:effectLst>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Sir Frederic Kenyon</a:t>
            </a:r>
          </a:p>
        </p:txBody>
      </p:sp>
      <p:sp>
        <p:nvSpPr>
          <p:cNvPr id="257027" name="Rectangle 3"/>
          <p:cNvSpPr>
            <a:spLocks/>
          </p:cNvSpPr>
          <p:nvPr/>
        </p:nvSpPr>
        <p:spPr bwMode="auto">
          <a:xfrm rot="10800000" flipH="1">
            <a:off x="8466931" y="2581276"/>
            <a:ext cx="228600" cy="1014413"/>
          </a:xfrm>
          <a:prstGeom prst="rect">
            <a:avLst/>
          </a:prstGeom>
          <a:solidFill>
            <a:srgbClr val="F3EACD"/>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7028" name="Rectangle 4"/>
          <p:cNvSpPr>
            <a:spLocks/>
          </p:cNvSpPr>
          <p:nvPr/>
        </p:nvSpPr>
        <p:spPr bwMode="auto">
          <a:xfrm>
            <a:off x="2650331" y="4160838"/>
            <a:ext cx="11887200" cy="3916362"/>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endParaRPr lang="en-US" altLang="en-US" sz="3600" dirty="0">
              <a:latin typeface="Helvetica" panose="020B0604020202020204" pitchFamily="34" charset="0"/>
              <a:cs typeface="Helvetica" panose="020B0604020202020204" pitchFamily="34" charset="0"/>
              <a:sym typeface="Helvetica" panose="020B0604020202020204" pitchFamily="34" charset="0"/>
            </a:endParaRPr>
          </a:p>
          <a:p>
            <a:r>
              <a:rPr lang="en-US" altLang="en-US" sz="4000" dirty="0">
                <a:latin typeface="Helvetica" panose="020B0604020202020204" pitchFamily="34" charset="0"/>
                <a:cs typeface="Helvetica" panose="020B0604020202020204" pitchFamily="34" charset="0"/>
                <a:sym typeface="Helvetica" panose="020B0604020202020204" pitchFamily="34" charset="0"/>
              </a:rPr>
              <a:t>It cannot be too strongly asserted that in substance the </a:t>
            </a:r>
            <a:r>
              <a:rPr lang="en-US" altLang="en-US" sz="4000" dirty="0">
                <a:solidFill>
                  <a:srgbClr val="FF0000"/>
                </a:solidFill>
                <a:latin typeface="Helvetica" panose="020B0604020202020204" pitchFamily="34" charset="0"/>
                <a:cs typeface="Helvetica" panose="020B0604020202020204" pitchFamily="34" charset="0"/>
                <a:sym typeface="Helvetica" panose="020B0604020202020204" pitchFamily="34" charset="0"/>
              </a:rPr>
              <a:t>text of the Bible is certain</a:t>
            </a:r>
            <a:r>
              <a:rPr lang="en-US" altLang="en-US" sz="4000" dirty="0">
                <a:latin typeface="Helvetica" panose="020B0604020202020204" pitchFamily="34" charset="0"/>
                <a:cs typeface="Helvetica" panose="020B0604020202020204" pitchFamily="34" charset="0"/>
                <a:sym typeface="Helvetica" panose="020B0604020202020204" pitchFamily="34" charset="0"/>
              </a:rPr>
              <a:t>: especially is this the case with the New Testament. ...</a:t>
            </a:r>
          </a:p>
        </p:txBody>
      </p:sp>
      <p:sp>
        <p:nvSpPr>
          <p:cNvPr id="257029" name="Rectangle 5"/>
          <p:cNvSpPr>
            <a:spLocks/>
          </p:cNvSpPr>
          <p:nvPr/>
        </p:nvSpPr>
        <p:spPr bwMode="auto">
          <a:xfrm>
            <a:off x="7936706" y="2082800"/>
            <a:ext cx="7075488" cy="1631216"/>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latin typeface="Helvetica" panose="020B0604020202020204" pitchFamily="34" charset="0"/>
                <a:cs typeface="Helvetica" panose="020B0604020202020204" pitchFamily="34" charset="0"/>
                <a:sym typeface="Helvetica" panose="020B0604020202020204" pitchFamily="34" charset="0"/>
              </a:rPr>
              <a:t>Director (21 years) </a:t>
            </a:r>
          </a:p>
          <a:p>
            <a:pPr algn="ctr"/>
            <a:r>
              <a:rPr lang="en-US" altLang="en-US" sz="3600">
                <a:latin typeface="Helvetica" panose="020B0604020202020204" pitchFamily="34" charset="0"/>
                <a:cs typeface="Helvetica" panose="020B0604020202020204" pitchFamily="34" charset="0"/>
                <a:sym typeface="Helvetica" panose="020B0604020202020204" pitchFamily="34" charset="0"/>
              </a:rPr>
              <a:t>British Museum Of Natural History</a:t>
            </a:r>
          </a:p>
          <a:p>
            <a:endParaRPr lang="en-US" altLang="en-US" sz="3400">
              <a:latin typeface="Web Hebrew AD" charset="0"/>
              <a:ea typeface="Web Hebrew AD" charset="0"/>
              <a:cs typeface="Web Hebrew AD" charset="0"/>
              <a:sym typeface="Web Hebrew AD" charset="0"/>
            </a:endParaRPr>
          </a:p>
        </p:txBody>
      </p:sp>
      <p:pic>
        <p:nvPicPr>
          <p:cNvPr id="257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731" y="-20638"/>
            <a:ext cx="5588000" cy="35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grpId="0" nodeType="clickEffect">
                                  <p:stCondLst>
                                    <p:cond delay="0"/>
                                  </p:stCondLst>
                                  <p:childTnLst>
                                    <p:set>
                                      <p:cBhvr>
                                        <p:cTn id="6" dur="1" fill="hold">
                                          <p:stCondLst>
                                            <p:cond delay="499"/>
                                          </p:stCondLst>
                                        </p:cTn>
                                        <p:tgtEl>
                                          <p:spTgt spid="257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8"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7041"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 Peter 1</a:t>
            </a:r>
          </a:p>
        </p:txBody>
      </p:sp>
      <p:sp>
        <p:nvSpPr>
          <p:cNvPr id="87042" name="Rectangle 2"/>
          <p:cNvSpPr>
            <a:spLocks/>
          </p:cNvSpPr>
          <p:nvPr/>
        </p:nvSpPr>
        <p:spPr bwMode="auto">
          <a:xfrm>
            <a:off x="2574131" y="4648200"/>
            <a:ext cx="11277600" cy="3149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9pPr>
          </a:lstStyle>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24 </a:t>
            </a:r>
            <a:r>
              <a:rPr lang="en-US" altLang="en-US" sz="3800" dirty="0" err="1">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For,“ALL</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FLESH IS LIKE GRASS,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AND ALL ITS GLORY LIKE THE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FLOWER OF GRASS. </a:t>
            </a:r>
            <a:r>
              <a:rPr lang="en-US" altLang="en-US" sz="38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GRASS WITHERS, AND THE FLOWER FALLS OFF</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340263"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59074" name="Rectangle 2"/>
          <p:cNvSpPr>
            <a:spLocks/>
          </p:cNvSpPr>
          <p:nvPr/>
        </p:nvSpPr>
        <p:spPr bwMode="auto">
          <a:xfrm rot="10800000" flipH="1">
            <a:off x="8466931" y="2581276"/>
            <a:ext cx="228600" cy="1014413"/>
          </a:xfrm>
          <a:prstGeom prst="rect">
            <a:avLst/>
          </a:prstGeom>
          <a:solidFill>
            <a:srgbClr val="F3EACD"/>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59075" name="Rectangle 3"/>
          <p:cNvSpPr>
            <a:spLocks/>
          </p:cNvSpPr>
          <p:nvPr/>
        </p:nvSpPr>
        <p:spPr bwMode="auto">
          <a:xfrm>
            <a:off x="2772569" y="4330246"/>
            <a:ext cx="11950700" cy="2882900"/>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3600" dirty="0">
                <a:latin typeface="Helvetica" panose="020B0604020202020204" pitchFamily="34" charset="0"/>
                <a:cs typeface="Helvetica" panose="020B0604020202020204" pitchFamily="34" charset="0"/>
                <a:sym typeface="Helvetica" panose="020B0604020202020204" pitchFamily="34" charset="0"/>
              </a:rPr>
              <a:t>The </a:t>
            </a:r>
            <a:r>
              <a:rPr lang="en-US" altLang="en-US" sz="3600" dirty="0">
                <a:solidFill>
                  <a:srgbClr val="FF0000"/>
                </a:solidFill>
                <a:latin typeface="Helvetica" panose="020B0604020202020204" pitchFamily="34" charset="0"/>
                <a:cs typeface="Helvetica" panose="020B0604020202020204" pitchFamily="34" charset="0"/>
                <a:sym typeface="Helvetica" panose="020B0604020202020204" pitchFamily="34" charset="0"/>
              </a:rPr>
              <a:t>number</a:t>
            </a:r>
            <a:r>
              <a:rPr lang="en-US" altLang="en-US" sz="3600" dirty="0">
                <a:latin typeface="Helvetica" panose="020B0604020202020204" pitchFamily="34" charset="0"/>
                <a:cs typeface="Helvetica" panose="020B0604020202020204" pitchFamily="34" charset="0"/>
                <a:sym typeface="Helvetica" panose="020B0604020202020204" pitchFamily="34" charset="0"/>
              </a:rPr>
              <a:t> of manuscripts of the New Testament, of early translations from it, and of </a:t>
            </a:r>
            <a:r>
              <a:rPr lang="en-US" altLang="en-US" sz="3600" dirty="0">
                <a:solidFill>
                  <a:srgbClr val="FF0000"/>
                </a:solidFill>
                <a:latin typeface="Helvetica" panose="020B0604020202020204" pitchFamily="34" charset="0"/>
                <a:cs typeface="Helvetica" panose="020B0604020202020204" pitchFamily="34" charset="0"/>
                <a:sym typeface="Helvetica" panose="020B0604020202020204" pitchFamily="34" charset="0"/>
              </a:rPr>
              <a:t>quotations</a:t>
            </a:r>
            <a:r>
              <a:rPr lang="en-US" altLang="en-US" sz="3600" dirty="0">
                <a:latin typeface="Helvetica" panose="020B0604020202020204" pitchFamily="34" charset="0"/>
                <a:cs typeface="Helvetica" panose="020B0604020202020204" pitchFamily="34" charset="0"/>
                <a:sym typeface="Helvetica" panose="020B0604020202020204" pitchFamily="34" charset="0"/>
              </a:rPr>
              <a:t> from it in the oldest writers of the Church, is so large that it is practically certain that the true reading of </a:t>
            </a:r>
            <a:r>
              <a:rPr lang="en-US" altLang="en-US" sz="3600" dirty="0">
                <a:solidFill>
                  <a:srgbClr val="FF0000"/>
                </a:solidFill>
                <a:latin typeface="Helvetica" panose="020B0604020202020204" pitchFamily="34" charset="0"/>
                <a:cs typeface="Helvetica" panose="020B0604020202020204" pitchFamily="34" charset="0"/>
                <a:sym typeface="Helvetica" panose="020B0604020202020204" pitchFamily="34" charset="0"/>
              </a:rPr>
              <a:t>every doubtful passage is preserved </a:t>
            </a:r>
            <a:r>
              <a:rPr lang="en-US" altLang="en-US" sz="3600" dirty="0">
                <a:latin typeface="Helvetica" panose="020B0604020202020204" pitchFamily="34" charset="0"/>
                <a:cs typeface="Helvetica" panose="020B0604020202020204" pitchFamily="34" charset="0"/>
                <a:sym typeface="Helvetica" panose="020B0604020202020204" pitchFamily="34" charset="0"/>
              </a:rPr>
              <a:t>in some one or other of these ancient authorities. </a:t>
            </a:r>
          </a:p>
        </p:txBody>
      </p:sp>
      <p:pic>
        <p:nvPicPr>
          <p:cNvPr id="259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731" y="-20638"/>
            <a:ext cx="5588000" cy="35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59077" name="Rectangle 5"/>
          <p:cNvSpPr>
            <a:spLocks/>
          </p:cNvSpPr>
          <p:nvPr/>
        </p:nvSpPr>
        <p:spPr bwMode="auto">
          <a:xfrm>
            <a:off x="8225631" y="457200"/>
            <a:ext cx="64976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1">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6400" dirty="0">
                <a:effectLst>
                  <a:outerShdw blurRad="38100" dist="38100" dir="2700000" algn="tl">
                    <a:srgbClr val="C0C0C0"/>
                  </a:outerShdw>
                </a:effectLst>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Sir Frederic Kenyon</a:t>
            </a:r>
          </a:p>
        </p:txBody>
      </p:sp>
      <p:sp>
        <p:nvSpPr>
          <p:cNvPr id="259078" name="Rectangle 6"/>
          <p:cNvSpPr>
            <a:spLocks/>
          </p:cNvSpPr>
          <p:nvPr/>
        </p:nvSpPr>
        <p:spPr bwMode="auto">
          <a:xfrm>
            <a:off x="7936706" y="2082800"/>
            <a:ext cx="7075488" cy="1631216"/>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latin typeface="Helvetica" panose="020B0604020202020204" pitchFamily="34" charset="0"/>
                <a:cs typeface="Helvetica" panose="020B0604020202020204" pitchFamily="34" charset="0"/>
                <a:sym typeface="Helvetica" panose="020B0604020202020204" pitchFamily="34" charset="0"/>
              </a:rPr>
              <a:t>Director (21 years) </a:t>
            </a:r>
          </a:p>
          <a:p>
            <a:pPr algn="ctr"/>
            <a:r>
              <a:rPr lang="en-US" altLang="en-US" sz="3600">
                <a:latin typeface="Helvetica" panose="020B0604020202020204" pitchFamily="34" charset="0"/>
                <a:cs typeface="Helvetica" panose="020B0604020202020204" pitchFamily="34" charset="0"/>
                <a:sym typeface="Helvetica" panose="020B0604020202020204" pitchFamily="34" charset="0"/>
              </a:rPr>
              <a:t>British Museum Of Natural History</a:t>
            </a:r>
          </a:p>
          <a:p>
            <a:endParaRPr lang="en-US" altLang="en-US" sz="3400">
              <a:latin typeface="Web Hebrew AD" charset="0"/>
              <a:ea typeface="Web Hebrew AD" charset="0"/>
              <a:cs typeface="Web Hebrew AD" charset="0"/>
              <a:sym typeface="Web Hebrew AD" charset="0"/>
            </a:endParaRP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280731"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61122" name="Rectangle 2"/>
          <p:cNvSpPr>
            <a:spLocks/>
          </p:cNvSpPr>
          <p:nvPr/>
        </p:nvSpPr>
        <p:spPr bwMode="auto">
          <a:xfrm rot="10800000" flipH="1">
            <a:off x="8466931" y="2581276"/>
            <a:ext cx="228600" cy="1014413"/>
          </a:xfrm>
          <a:prstGeom prst="rect">
            <a:avLst/>
          </a:prstGeom>
          <a:solidFill>
            <a:srgbClr val="F3EACD"/>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sp>
        <p:nvSpPr>
          <p:cNvPr id="261123" name="Rectangle 3"/>
          <p:cNvSpPr>
            <a:spLocks/>
          </p:cNvSpPr>
          <p:nvPr/>
        </p:nvSpPr>
        <p:spPr bwMode="auto">
          <a:xfrm>
            <a:off x="2389981" y="4779169"/>
            <a:ext cx="12382500" cy="1244600"/>
          </a:xfrm>
          <a:prstGeom prst="rect">
            <a:avLst/>
          </a:prstGeom>
          <a:noFill/>
          <a:ln>
            <a:noFill/>
          </a:ln>
          <a:effectLst>
            <a:outerShdw blurRad="25400" dist="253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endParaRPr lang="en-US" altLang="en-US" sz="3600" dirty="0">
              <a:latin typeface="Helvetica" panose="020B0604020202020204" pitchFamily="34" charset="0"/>
              <a:cs typeface="Helvetica" panose="020B0604020202020204" pitchFamily="34" charset="0"/>
              <a:sym typeface="Helvetica" panose="020B0604020202020204" pitchFamily="34" charset="0"/>
            </a:endParaRPr>
          </a:p>
          <a:p>
            <a:r>
              <a:rPr lang="en-US" altLang="en-US" sz="4000" dirty="0">
                <a:highlight>
                  <a:srgbClr val="FFFF00"/>
                </a:highlight>
                <a:latin typeface="Helvetica" panose="020B0604020202020204" pitchFamily="34" charset="0"/>
                <a:cs typeface="Helvetica" panose="020B0604020202020204" pitchFamily="34" charset="0"/>
                <a:sym typeface="Helvetica" panose="020B0604020202020204" pitchFamily="34" charset="0"/>
              </a:rPr>
              <a:t>This can be said of </a:t>
            </a:r>
            <a:r>
              <a:rPr lang="en-US" altLang="en-US" sz="4000" u="sng" dirty="0">
                <a:highlight>
                  <a:srgbClr val="FFFF00"/>
                </a:highlight>
                <a:latin typeface="Helvetica" panose="020B0604020202020204" pitchFamily="34" charset="0"/>
                <a:cs typeface="Helvetica" panose="020B0604020202020204" pitchFamily="34" charset="0"/>
                <a:sym typeface="Helvetica" panose="020B0604020202020204" pitchFamily="34" charset="0"/>
              </a:rPr>
              <a:t>no other ancient book in the world</a:t>
            </a:r>
            <a:r>
              <a:rPr lang="en-US" altLang="en-US" sz="4000" dirty="0">
                <a:highlight>
                  <a:srgbClr val="FFFF00"/>
                </a:highlight>
                <a:latin typeface="Helvetica" panose="020B0604020202020204" pitchFamily="34" charset="0"/>
                <a:cs typeface="Helvetica" panose="020B0604020202020204" pitchFamily="34" charset="0"/>
                <a:sym typeface="Helvetica" panose="020B0604020202020204" pitchFamily="34" charset="0"/>
              </a:rPr>
              <a:t>.</a:t>
            </a:r>
          </a:p>
        </p:txBody>
      </p:sp>
      <p:pic>
        <p:nvPicPr>
          <p:cNvPr id="261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7731" y="-20638"/>
            <a:ext cx="5588000" cy="355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61125" name="Rectangle 5"/>
          <p:cNvSpPr>
            <a:spLocks/>
          </p:cNvSpPr>
          <p:nvPr/>
        </p:nvSpPr>
        <p:spPr bwMode="auto">
          <a:xfrm>
            <a:off x="8225631" y="457200"/>
            <a:ext cx="649763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1">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r>
              <a:rPr lang="en-US" altLang="en-US" sz="6400" dirty="0">
                <a:effectLst>
                  <a:outerShdw blurRad="38100" dist="38100" dir="2700000" algn="tl">
                    <a:srgbClr val="C0C0C0"/>
                  </a:outerShdw>
                </a:effectLst>
                <a:highlight>
                  <a:srgbClr val="FFFF00"/>
                </a:highlight>
                <a:latin typeface="Impact" panose="020B0806030902050204" pitchFamily="34" charset="0"/>
                <a:ea typeface="Impact" panose="020B0806030902050204" pitchFamily="34" charset="0"/>
                <a:cs typeface="Impact" panose="020B0806030902050204" pitchFamily="34" charset="0"/>
                <a:sym typeface="Impact" panose="020B0806030902050204" pitchFamily="34" charset="0"/>
              </a:rPr>
              <a:t>Sir Frederic Kenyon</a:t>
            </a:r>
          </a:p>
        </p:txBody>
      </p:sp>
      <p:sp>
        <p:nvSpPr>
          <p:cNvPr id="261126" name="Rectangle 6"/>
          <p:cNvSpPr>
            <a:spLocks/>
          </p:cNvSpPr>
          <p:nvPr/>
        </p:nvSpPr>
        <p:spPr bwMode="auto">
          <a:xfrm>
            <a:off x="7936706" y="2082800"/>
            <a:ext cx="7075488" cy="1631216"/>
          </a:xfrm>
          <a:prstGeom prst="rect">
            <a:avLst/>
          </a:prstGeom>
          <a:noFill/>
          <a:ln>
            <a:noFill/>
          </a:ln>
          <a:effectLst>
            <a:outerShdw blurRad="381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spAutoFit/>
          </a:bodyPr>
          <a:lstStyle>
            <a:lvl1pPr algn="l">
              <a:defRPr sz="1200">
                <a:solidFill>
                  <a:schemeClr val="tx1"/>
                </a:solidFill>
                <a:latin typeface="Gill Sans" charset="0"/>
              </a:defRPr>
            </a:lvl1pPr>
            <a:lvl2pPr algn="l">
              <a:defRPr sz="1200">
                <a:solidFill>
                  <a:schemeClr val="tx1"/>
                </a:solidFill>
                <a:latin typeface="Gill Sans" charset="0"/>
              </a:defRPr>
            </a:lvl2pPr>
            <a:lvl3pPr algn="l">
              <a:defRPr sz="1200">
                <a:solidFill>
                  <a:schemeClr val="tx1"/>
                </a:solidFill>
                <a:latin typeface="Gill Sans" charset="0"/>
              </a:defRPr>
            </a:lvl3pPr>
            <a:lvl4pPr algn="l">
              <a:defRPr sz="1200">
                <a:solidFill>
                  <a:schemeClr val="tx1"/>
                </a:solidFill>
                <a:latin typeface="Gill Sans" charset="0"/>
              </a:defRPr>
            </a:lvl4pPr>
            <a:lvl5pPr algn="l">
              <a:defRPr sz="1200">
                <a:solidFill>
                  <a:schemeClr val="tx1"/>
                </a:solidFill>
                <a:latin typeface="Gill Sans" charset="0"/>
              </a:defRPr>
            </a:lvl5pPr>
            <a:lvl6pPr fontAlgn="base">
              <a:spcBef>
                <a:spcPct val="0"/>
              </a:spcBef>
              <a:spcAft>
                <a:spcPct val="0"/>
              </a:spcAft>
              <a:defRPr sz="1200">
                <a:solidFill>
                  <a:schemeClr val="tx1"/>
                </a:solidFill>
                <a:latin typeface="Gill Sans" charset="0"/>
              </a:defRPr>
            </a:lvl6pPr>
            <a:lvl7pPr fontAlgn="base">
              <a:spcBef>
                <a:spcPct val="0"/>
              </a:spcBef>
              <a:spcAft>
                <a:spcPct val="0"/>
              </a:spcAft>
              <a:defRPr sz="1200">
                <a:solidFill>
                  <a:schemeClr val="tx1"/>
                </a:solidFill>
                <a:latin typeface="Gill Sans" charset="0"/>
              </a:defRPr>
            </a:lvl7pPr>
            <a:lvl8pPr fontAlgn="base">
              <a:spcBef>
                <a:spcPct val="0"/>
              </a:spcBef>
              <a:spcAft>
                <a:spcPct val="0"/>
              </a:spcAft>
              <a:defRPr sz="1200">
                <a:solidFill>
                  <a:schemeClr val="tx1"/>
                </a:solidFill>
                <a:latin typeface="Gill Sans" charset="0"/>
              </a:defRPr>
            </a:lvl8pPr>
            <a:lvl9pPr fontAlgn="base">
              <a:spcBef>
                <a:spcPct val="0"/>
              </a:spcBef>
              <a:spcAft>
                <a:spcPct val="0"/>
              </a:spcAft>
              <a:defRPr sz="1200">
                <a:solidFill>
                  <a:schemeClr val="tx1"/>
                </a:solidFill>
                <a:latin typeface="Gill Sans" charset="0"/>
              </a:defRPr>
            </a:lvl9pPr>
          </a:lstStyle>
          <a:p>
            <a:pPr algn="ctr"/>
            <a:r>
              <a:rPr lang="en-US" altLang="en-US" sz="3600">
                <a:latin typeface="Helvetica" panose="020B0604020202020204" pitchFamily="34" charset="0"/>
                <a:cs typeface="Helvetica" panose="020B0604020202020204" pitchFamily="34" charset="0"/>
                <a:sym typeface="Helvetica" panose="020B0604020202020204" pitchFamily="34" charset="0"/>
              </a:rPr>
              <a:t>Director (21 years) </a:t>
            </a:r>
          </a:p>
          <a:p>
            <a:pPr algn="ctr"/>
            <a:r>
              <a:rPr lang="en-US" altLang="en-US" sz="3600">
                <a:latin typeface="Helvetica" panose="020B0604020202020204" pitchFamily="34" charset="0"/>
                <a:cs typeface="Helvetica" panose="020B0604020202020204" pitchFamily="34" charset="0"/>
                <a:sym typeface="Helvetica" panose="020B0604020202020204" pitchFamily="34" charset="0"/>
              </a:rPr>
              <a:t>British Museum Of Natural History</a:t>
            </a:r>
          </a:p>
          <a:p>
            <a:endParaRPr lang="en-US" altLang="en-US" sz="3400">
              <a:latin typeface="Web Hebrew AD" charset="0"/>
              <a:ea typeface="Web Hebrew AD" charset="0"/>
              <a:cs typeface="Web Hebrew AD" charset="0"/>
              <a:sym typeface="Web Hebrew AD" charset="0"/>
            </a:endParaRP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4193" name="Rectangle 1"/>
          <p:cNvSpPr>
            <a:spLocks/>
          </p:cNvSpPr>
          <p:nvPr/>
        </p:nvSpPr>
        <p:spPr bwMode="auto">
          <a:xfrm>
            <a:off x="1875631" y="3810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Isaiah 40</a:t>
            </a:r>
          </a:p>
        </p:txBody>
      </p:sp>
      <p:sp>
        <p:nvSpPr>
          <p:cNvPr id="264194" name="Rectangle 2"/>
          <p:cNvSpPr>
            <a:spLocks/>
          </p:cNvSpPr>
          <p:nvPr/>
        </p:nvSpPr>
        <p:spPr bwMode="auto">
          <a:xfrm>
            <a:off x="3145631" y="5130800"/>
            <a:ext cx="9105900" cy="33020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r>
              <a:rPr lang="en-US" altLang="en-US" sz="4000">
                <a:solidFill>
                  <a:srgbClr val="64110B"/>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7 </a:t>
            </a:r>
            <a:r>
              <a:rPr lang="en-US" altLang="en-US" sz="400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a:t>
            </a:r>
            <a:r>
              <a:rPr lang="en-US" altLang="en-US" sz="400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grass withers, the flower fades</a:t>
            </a:r>
            <a:r>
              <a:rPr lang="en-US" altLang="en-US" sz="400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When the breath of the LORD blows upon it; Surely the people are grass. 8 The grass withers, the flower fades,</a:t>
            </a:r>
          </a:p>
        </p:txBody>
      </p:sp>
      <p:pic>
        <p:nvPicPr>
          <p:cNvPr id="264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4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3549">
            <a:off x="10109994" y="279401"/>
            <a:ext cx="46736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64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0669" y="1333500"/>
            <a:ext cx="69008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64198" name="Rectangle 6"/>
          <p:cNvSpPr>
            <a:spLocks/>
          </p:cNvSpPr>
          <p:nvPr/>
        </p:nvSpPr>
        <p:spPr bwMode="auto">
          <a:xfrm>
            <a:off x="3156744" y="7493000"/>
            <a:ext cx="9105900" cy="1612900"/>
          </a:xfrm>
          <a:prstGeom prst="rect">
            <a:avLst/>
          </a:prstGeom>
          <a:noFill/>
          <a:ln>
            <a:noFill/>
          </a:ln>
          <a:effectLst>
            <a:outerShdw blurRad="50800" dist="50800" dir="2700000" algn="ctr" rotWithShape="0">
              <a:srgbClr val="FF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chemeClr val="tx1"/>
                </a:solidFill>
                <a:latin typeface="Gill Sans" charset="0"/>
              </a:defRPr>
            </a:lvl9pPr>
          </a:lstStyle>
          <a:p>
            <a:pPr algn="r">
              <a:lnSpc>
                <a:spcPct val="85000"/>
              </a:lnSpc>
            </a:pPr>
            <a:r>
              <a:rPr lang="en-US" altLang="en-US" sz="4000" dirty="0">
                <a:solidFill>
                  <a:srgbClr val="5C0004"/>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But</a:t>
            </a:r>
            <a:endParaRPr lang="en-US" altLang="en-US" sz="4000" dirty="0">
              <a:solidFill>
                <a:srgbClr val="5C0004"/>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endParaRPr>
          </a:p>
          <a:p>
            <a:pPr>
              <a:lnSpc>
                <a:spcPct val="85000"/>
              </a:lnSpc>
            </a:pPr>
            <a:r>
              <a:rPr lang="en-US" altLang="en-US" sz="4000" dirty="0">
                <a:highlight>
                  <a:srgbClr val="FFFF00"/>
                </a:highligh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word of our God stands forever. </a:t>
            </a:r>
          </a:p>
        </p:txBody>
      </p:sp>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8"/>
                                        </p:tgtEl>
                                        <p:attrNameLst>
                                          <p:attrName>style.visibility</p:attrName>
                                        </p:attrNameLst>
                                      </p:cBhvr>
                                      <p:to>
                                        <p:strVal val="visible"/>
                                      </p:to>
                                    </p:set>
                                    <p:animEffect transition="in" filter="dissolve">
                                      <p:cBhvr>
                                        <p:cTn id="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65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619" y="6148050"/>
            <a:ext cx="13015913" cy="3734138"/>
          </a:xfrm>
          <a:prstGeom prst="rect">
            <a:avLst/>
          </a:prstGeom>
          <a:noFill/>
          <a:ln>
            <a:noFill/>
          </a:ln>
          <a:extLst>
            <a:ext uri="{909E8E84-426E-40DD-AFC4-6F175D3DCCD1}">
              <a14:hiddenFill xmlns:a14="http://schemas.microsoft.com/office/drawing/2010/main">
                <a:solidFill>
                  <a:srgbClr val="FFFFFF">
                    <a:alpha val="32999"/>
                  </a:srgbClr>
                </a:solidFill>
              </a14:hiddenFill>
            </a:ext>
            <a:ext uri="{91240B29-F687-4F45-9708-019B960494DF}">
              <a14:hiddenLine xmlns:a14="http://schemas.microsoft.com/office/drawing/2010/main" w="12700" cap="flat">
                <a:solidFill>
                  <a:schemeClr val="tx1">
                    <a:alpha val="32999"/>
                  </a:schemeClr>
                </a:solidFill>
                <a:miter lim="800000"/>
                <a:headEnd/>
                <a:tailEnd/>
              </a14:hiddenLine>
            </a:ext>
          </a:extLst>
        </p:spPr>
      </p:pic>
      <p:sp>
        <p:nvSpPr>
          <p:cNvPr id="265218" name="Rectangle 2"/>
          <p:cNvSpPr>
            <a:spLocks/>
          </p:cNvSpPr>
          <p:nvPr/>
        </p:nvSpPr>
        <p:spPr bwMode="auto">
          <a:xfrm>
            <a:off x="1875631" y="3810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John 12</a:t>
            </a:r>
          </a:p>
        </p:txBody>
      </p:sp>
      <p:sp>
        <p:nvSpPr>
          <p:cNvPr id="265219" name="Rectangle 3"/>
          <p:cNvSpPr>
            <a:spLocks/>
          </p:cNvSpPr>
          <p:nvPr/>
        </p:nvSpPr>
        <p:spPr bwMode="auto">
          <a:xfrm>
            <a:off x="2574131" y="2933025"/>
            <a:ext cx="10922000" cy="39116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9pPr>
          </a:lstStyle>
          <a:p>
            <a:r>
              <a:rPr lang="en-US" altLang="en-US" sz="4000" dirty="0">
                <a:solidFill>
                  <a:srgbClr val="64110B"/>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r>
              <a:rPr lang="en-US" altLang="en-US" sz="4800" dirty="0">
                <a:solidFill>
                  <a:srgbClr val="5E0002"/>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48 “He who rejects</a:t>
            </a:r>
          </a:p>
          <a:p>
            <a:r>
              <a:rPr lang="en-US" altLang="en-US" sz="4800" dirty="0">
                <a:solidFill>
                  <a:srgbClr val="5E0002"/>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Me and does not </a:t>
            </a:r>
          </a:p>
          <a:p>
            <a:r>
              <a:rPr lang="en-US" altLang="en-US" sz="4800" dirty="0">
                <a:solidFill>
                  <a:srgbClr val="5E0002"/>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receive My sayings, has one who judges him; </a:t>
            </a:r>
            <a:r>
              <a:rPr lang="en-US" altLang="en-US" sz="4800" dirty="0">
                <a:solidFill>
                  <a:srgbClr val="FFFF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the word I spoke is what will judge</a:t>
            </a:r>
            <a:r>
              <a:rPr lang="en-US" altLang="en-US" sz="4800" dirty="0">
                <a:solidFill>
                  <a:srgbClr val="5E0002"/>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him ...</a:t>
            </a:r>
          </a:p>
        </p:txBody>
      </p:sp>
      <p:pic>
        <p:nvPicPr>
          <p:cNvPr id="265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65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03549">
            <a:off x="9986084" y="739523"/>
            <a:ext cx="46736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265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56800" y="1087725"/>
            <a:ext cx="5442744" cy="282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68208948" presetClass="entr" presetSubtype="-1190756023" fill="hold" nodeType="clickEffect">
                                  <p:stCondLst>
                                    <p:cond delay="0"/>
                                  </p:stCondLst>
                                  <p:childTnLst>
                                    <p:set>
                                      <p:cBhvr>
                                        <p:cTn id="6" dur="1" fill="hold">
                                          <p:stCondLst>
                                            <p:cond delay="499"/>
                                          </p:stCondLst>
                                        </p:cTn>
                                        <p:tgtEl>
                                          <p:spTgt spid="265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8065" name="Rectangle 1"/>
          <p:cNvSpPr>
            <a:spLocks/>
          </p:cNvSpPr>
          <p:nvPr/>
        </p:nvSpPr>
        <p:spPr bwMode="auto">
          <a:xfrm>
            <a:off x="2282031" y="393700"/>
            <a:ext cx="8775700" cy="2032000"/>
          </a:xfrm>
          <a:prstGeom prst="rect">
            <a:avLst/>
          </a:prstGeom>
          <a:noFill/>
          <a:ln>
            <a:noFill/>
          </a:ln>
          <a:effectLst>
            <a:outerShdw blurRad="25400" dist="50800"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1pPr>
            <a:lvl2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2pPr>
            <a:lvl3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3pPr>
            <a:lvl4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4pPr>
            <a:lvl5pPr algn="l">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5pPr>
            <a:lvl6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6pPr>
            <a:lvl7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7pPr>
            <a:lvl8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8pPr>
            <a:lvl9pPr fontAlgn="base">
              <a:spcBef>
                <a:spcPct val="0"/>
              </a:spcBef>
              <a:spcAft>
                <a:spcPct val="0"/>
              </a:spcAft>
              <a:tabLst>
                <a:tab pos="0" algn="l"/>
                <a:tab pos="1295400" algn="l"/>
                <a:tab pos="2603500" algn="l"/>
                <a:tab pos="3898900" algn="l"/>
                <a:tab pos="5207000" algn="l"/>
                <a:tab pos="6502400" algn="l"/>
                <a:tab pos="7797800" algn="l"/>
                <a:tab pos="9105900" algn="l"/>
                <a:tab pos="10401300" algn="l"/>
                <a:tab pos="11709400" algn="l"/>
              </a:tabLst>
              <a:defRPr sz="1200">
                <a:solidFill>
                  <a:schemeClr val="tx1"/>
                </a:solidFill>
                <a:latin typeface="Gill Sans" charset="0"/>
              </a:defRPr>
            </a:lvl9pPr>
          </a:lstStyle>
          <a:p>
            <a:pPr algn="ctr"/>
            <a:r>
              <a:rPr lang="en-US" altLang="en-US" sz="9600">
                <a:solidFill>
                  <a:srgbClr val="978952"/>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I Peter 1</a:t>
            </a:r>
          </a:p>
        </p:txBody>
      </p:sp>
      <p:sp>
        <p:nvSpPr>
          <p:cNvPr id="88066" name="Rectangle 2"/>
          <p:cNvSpPr>
            <a:spLocks/>
          </p:cNvSpPr>
          <p:nvPr/>
        </p:nvSpPr>
        <p:spPr bwMode="auto">
          <a:xfrm>
            <a:off x="2303077" y="4572000"/>
            <a:ext cx="11277600" cy="38989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lvl1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1pPr>
            <a:lvl2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2pPr>
            <a:lvl3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3pPr>
            <a:lvl4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4pPr>
            <a:lvl5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5pPr>
            <a:lvl6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6pPr>
            <a:lvl7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7pPr>
            <a:lvl8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8pPr>
            <a:lvl9pPr fontAlgn="base">
              <a:spcBef>
                <a:spcPct val="0"/>
              </a:spcBef>
              <a:spcAft>
                <a:spcPct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 pos="3200400" algn="l"/>
                <a:tab pos="3556000" algn="l"/>
                <a:tab pos="3911600" algn="l"/>
                <a:tab pos="4267200" algn="l"/>
                <a:tab pos="355600" algn="l"/>
                <a:tab pos="711200" algn="l"/>
                <a:tab pos="1066800" algn="l"/>
                <a:tab pos="1422400" algn="l"/>
                <a:tab pos="1778000" algn="l"/>
                <a:tab pos="2133600" algn="l"/>
                <a:tab pos="2489200" algn="l"/>
                <a:tab pos="2844800" algn="l"/>
              </a:tabLst>
              <a:defRPr sz="1200">
                <a:solidFill>
                  <a:schemeClr val="tx1"/>
                </a:solidFill>
                <a:latin typeface="Gill Sans" charset="0"/>
              </a:defRPr>
            </a:lvl9pPr>
          </a:lstStyle>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24 </a:t>
            </a:r>
            <a:r>
              <a:rPr lang="en-US" altLang="en-US" sz="3800" dirty="0" err="1">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For,“ALL</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FLESH IS LIKE GRASS,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AND ALL ITS GLORY LIKE THE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FLOWER OF GRASS. THE GRASS WITHERS, AND THE FLOWER FALLS OFF, 25 </a:t>
            </a:r>
            <a:r>
              <a:rPr lang="en-US" altLang="en-US" sz="3800" dirty="0">
                <a:solidFill>
                  <a:srgbClr val="FFFF00"/>
                </a:solidFill>
                <a:effectLst>
                  <a:outerShdw blurRad="38100" dist="38100" dir="2700000" algn="tl">
                    <a:srgbClr val="C0C0C0"/>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BUT</a:t>
            </a:r>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 ...</a:t>
            </a:r>
          </a:p>
          <a:p>
            <a:r>
              <a:rPr lang="en-US" altLang="en-US" sz="3800" dirty="0">
                <a:solidFill>
                  <a:srgbClr val="4B0000"/>
                </a:solidFill>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a:t>
            </a: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6857" y="971550"/>
            <a:ext cx="232727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
        <p:wheel spokes="1"/>
      </p:transition>
    </mc:Choice>
    <mc:Fallback xmlns="">
      <p:transition>
        <p:wheel spokes="1"/>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0.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2.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3.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4.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5.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6.xml><?xml version="1.0" encoding="utf-8"?>
<a:theme xmlns:a="http://schemas.openxmlformats.org/drawingml/2006/main" name="1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7.xml><?xml version="1.0" encoding="utf-8"?>
<a:theme xmlns:a="http://schemas.openxmlformats.org/drawingml/2006/main" name="1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8.xml><?xml version="1.0" encoding="utf-8"?>
<a:theme xmlns:a="http://schemas.openxmlformats.org/drawingml/2006/main" name="1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9.xml><?xml version="1.0" encoding="utf-8"?>
<a:theme xmlns:a="http://schemas.openxmlformats.org/drawingml/2006/main" name="1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0.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1.xml><?xml version="1.0" encoding="utf-8"?>
<a:theme xmlns:a="http://schemas.openxmlformats.org/drawingml/2006/main" name="20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2.xml><?xml version="1.0" encoding="utf-8"?>
<a:theme xmlns:a="http://schemas.openxmlformats.org/drawingml/2006/main" name="2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3.xml><?xml version="1.0" encoding="utf-8"?>
<a:theme xmlns:a="http://schemas.openxmlformats.org/drawingml/2006/main" name="2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4.xml><?xml version="1.0" encoding="utf-8"?>
<a:theme xmlns:a="http://schemas.openxmlformats.org/drawingml/2006/main" name="2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5.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6.xml><?xml version="1.0" encoding="utf-8"?>
<a:theme xmlns:a="http://schemas.openxmlformats.org/drawingml/2006/main" name="2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8.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3932</TotalTime>
  <Pages>0</Pages>
  <Words>2914</Words>
  <Characters>0</Characters>
  <Application>Microsoft Office PowerPoint</Application>
  <PresentationFormat>Custom</PresentationFormat>
  <Lines>0</Lines>
  <Paragraphs>519</Paragraphs>
  <Slides>83</Slides>
  <Notes>40</Notes>
  <HiddenSlides>0</HiddenSlides>
  <MMClips>0</MMClips>
  <ScaleCrop>false</ScaleCrop>
  <HeadingPairs>
    <vt:vector size="6" baseType="variant">
      <vt:variant>
        <vt:lpstr>Fonts Used</vt:lpstr>
      </vt:variant>
      <vt:variant>
        <vt:i4>24</vt:i4>
      </vt:variant>
      <vt:variant>
        <vt:lpstr>Theme</vt:lpstr>
      </vt:variant>
      <vt:variant>
        <vt:i4>26</vt:i4>
      </vt:variant>
      <vt:variant>
        <vt:lpstr>Slide Titles</vt:lpstr>
      </vt:variant>
      <vt:variant>
        <vt:i4>83</vt:i4>
      </vt:variant>
    </vt:vector>
  </HeadingPairs>
  <TitlesOfParts>
    <vt:vector size="133" baseType="lpstr">
      <vt:lpstr>Abadi MT Condensed Extra Bold</vt:lpstr>
      <vt:lpstr>Abadi MT Condensed Light</vt:lpstr>
      <vt:lpstr>Arial</vt:lpstr>
      <vt:lpstr>Arial Black</vt:lpstr>
      <vt:lpstr>Arial Bold</vt:lpstr>
      <vt:lpstr>Arial Bold Italic</vt:lpstr>
      <vt:lpstr>Arial Italic</vt:lpstr>
      <vt:lpstr>Arial Narrow Bold</vt:lpstr>
      <vt:lpstr>Calibri</vt:lpstr>
      <vt:lpstr>Calibri Light</vt:lpstr>
      <vt:lpstr>Georgia</vt:lpstr>
      <vt:lpstr>Georgia Italic</vt:lpstr>
      <vt:lpstr>Gill Sans</vt:lpstr>
      <vt:lpstr>Helena</vt:lpstr>
      <vt:lpstr>Helvetica</vt:lpstr>
      <vt:lpstr>Hoefler Text</vt:lpstr>
      <vt:lpstr>Impact</vt:lpstr>
      <vt:lpstr>Lucida Grande</vt:lpstr>
      <vt:lpstr>Papyrus</vt:lpstr>
      <vt:lpstr>Times</vt:lpstr>
      <vt:lpstr>Times New Roman</vt:lpstr>
      <vt:lpstr>Verdana Bold</vt:lpstr>
      <vt:lpstr>Web Hebrew AD</vt:lpstr>
      <vt:lpstr>Wingdings</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Brent Hunter</dc:creator>
  <cp:keywords/>
  <dc:description/>
  <cp:lastModifiedBy>Brent Hunter</cp:lastModifiedBy>
  <cp:revision>57</cp:revision>
  <cp:lastPrinted>2023-03-19T00:23:36Z</cp:lastPrinted>
  <dcterms:modified xsi:type="dcterms:W3CDTF">2023-06-16T02:04:24Z</dcterms:modified>
</cp:coreProperties>
</file>