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6" r:id="rId1"/>
  </p:sldMasterIdLst>
  <p:notesMasterIdLst>
    <p:notesMasterId r:id="rId9"/>
  </p:notesMasterIdLst>
  <p:sldIdLst>
    <p:sldId id="257" r:id="rId2"/>
    <p:sldId id="259" r:id="rId3"/>
    <p:sldId id="825" r:id="rId4"/>
    <p:sldId id="261" r:id="rId5"/>
    <p:sldId id="262" r:id="rId6"/>
    <p:sldId id="263" r:id="rId7"/>
    <p:sldId id="264" r:id="rId8"/>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63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59FBDD-43C6-EB49-99C2-0C023DF2F084}" v="3" dt="2020-12-06T17:53:11.8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1359"/>
    <p:restoredTop sz="90801"/>
  </p:normalViewPr>
  <p:slideViewPr>
    <p:cSldViewPr>
      <p:cViewPr varScale="1">
        <p:scale>
          <a:sx n="95" d="100"/>
          <a:sy n="95" d="100"/>
        </p:scale>
        <p:origin x="216" y="4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11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1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Findley" userId="6c1344fb-9241-4926-8640-1385afac6e2f" providerId="ADAL" clId="{C959FBDD-43C6-EB49-99C2-0C023DF2F084}"/>
    <pc:docChg chg="addSld delSld modSld delMainMaster">
      <pc:chgData name="Steven Findley" userId="6c1344fb-9241-4926-8640-1385afac6e2f" providerId="ADAL" clId="{C959FBDD-43C6-EB49-99C2-0C023DF2F084}" dt="2020-12-06T17:53:21.114" v="4" actId="2696"/>
      <pc:docMkLst>
        <pc:docMk/>
      </pc:docMkLst>
      <pc:sldChg chg="del">
        <pc:chgData name="Steven Findley" userId="6c1344fb-9241-4926-8640-1385afac6e2f" providerId="ADAL" clId="{C959FBDD-43C6-EB49-99C2-0C023DF2F084}" dt="2020-12-06T17:53:21.114" v="4" actId="2696"/>
        <pc:sldMkLst>
          <pc:docMk/>
          <pc:sldMk cId="2336335488" sldId="258"/>
        </pc:sldMkLst>
      </pc:sldChg>
      <pc:sldChg chg="del">
        <pc:chgData name="Steven Findley" userId="6c1344fb-9241-4926-8640-1385afac6e2f" providerId="ADAL" clId="{C959FBDD-43C6-EB49-99C2-0C023DF2F084}" dt="2020-12-06T17:53:15.679" v="3" actId="2696"/>
        <pc:sldMkLst>
          <pc:docMk/>
          <pc:sldMk cId="3099906334" sldId="820"/>
        </pc:sldMkLst>
      </pc:sldChg>
      <pc:sldChg chg="add">
        <pc:chgData name="Steven Findley" userId="6c1344fb-9241-4926-8640-1385afac6e2f" providerId="ADAL" clId="{C959FBDD-43C6-EB49-99C2-0C023DF2F084}" dt="2020-12-06T17:53:11.890" v="2"/>
        <pc:sldMkLst>
          <pc:docMk/>
          <pc:sldMk cId="174814407" sldId="826"/>
        </pc:sldMkLst>
      </pc:sldChg>
      <pc:sldChg chg="add del">
        <pc:chgData name="Steven Findley" userId="6c1344fb-9241-4926-8640-1385afac6e2f" providerId="ADAL" clId="{C959FBDD-43C6-EB49-99C2-0C023DF2F084}" dt="2020-12-06T17:53:11.832" v="1"/>
        <pc:sldMkLst>
          <pc:docMk/>
          <pc:sldMk cId="3884613715" sldId="826"/>
        </pc:sldMkLst>
      </pc:sldChg>
      <pc:sldMasterChg chg="del delSldLayout">
        <pc:chgData name="Steven Findley" userId="6c1344fb-9241-4926-8640-1385afac6e2f" providerId="ADAL" clId="{C959FBDD-43C6-EB49-99C2-0C023DF2F084}" dt="2020-12-06T17:53:15.679" v="3" actId="2696"/>
        <pc:sldMasterMkLst>
          <pc:docMk/>
          <pc:sldMasterMk cId="73163110" sldId="2147483684"/>
        </pc:sldMasterMkLst>
        <pc:sldLayoutChg chg="del">
          <pc:chgData name="Steven Findley" userId="6c1344fb-9241-4926-8640-1385afac6e2f" providerId="ADAL" clId="{C959FBDD-43C6-EB49-99C2-0C023DF2F084}" dt="2020-12-06T17:53:15.679" v="3" actId="2696"/>
          <pc:sldLayoutMkLst>
            <pc:docMk/>
            <pc:sldMasterMk cId="73163110" sldId="2147483684"/>
            <pc:sldLayoutMk cId="1701193637" sldId="2147483685"/>
          </pc:sldLayoutMkLst>
        </pc:sldLayoutChg>
        <pc:sldLayoutChg chg="del">
          <pc:chgData name="Steven Findley" userId="6c1344fb-9241-4926-8640-1385afac6e2f" providerId="ADAL" clId="{C959FBDD-43C6-EB49-99C2-0C023DF2F084}" dt="2020-12-06T17:53:15.679" v="3" actId="2696"/>
          <pc:sldLayoutMkLst>
            <pc:docMk/>
            <pc:sldMasterMk cId="73163110" sldId="2147483684"/>
            <pc:sldLayoutMk cId="3352524015" sldId="2147483686"/>
          </pc:sldLayoutMkLst>
        </pc:sldLayoutChg>
        <pc:sldLayoutChg chg="del">
          <pc:chgData name="Steven Findley" userId="6c1344fb-9241-4926-8640-1385afac6e2f" providerId="ADAL" clId="{C959FBDD-43C6-EB49-99C2-0C023DF2F084}" dt="2020-12-06T17:53:15.679" v="3" actId="2696"/>
          <pc:sldLayoutMkLst>
            <pc:docMk/>
            <pc:sldMasterMk cId="73163110" sldId="2147483684"/>
            <pc:sldLayoutMk cId="2084555531" sldId="2147483687"/>
          </pc:sldLayoutMkLst>
        </pc:sldLayoutChg>
        <pc:sldLayoutChg chg="del">
          <pc:chgData name="Steven Findley" userId="6c1344fb-9241-4926-8640-1385afac6e2f" providerId="ADAL" clId="{C959FBDD-43C6-EB49-99C2-0C023DF2F084}" dt="2020-12-06T17:53:15.679" v="3" actId="2696"/>
          <pc:sldLayoutMkLst>
            <pc:docMk/>
            <pc:sldMasterMk cId="73163110" sldId="2147483684"/>
            <pc:sldLayoutMk cId="2126700416" sldId="2147483688"/>
          </pc:sldLayoutMkLst>
        </pc:sldLayoutChg>
        <pc:sldLayoutChg chg="del">
          <pc:chgData name="Steven Findley" userId="6c1344fb-9241-4926-8640-1385afac6e2f" providerId="ADAL" clId="{C959FBDD-43C6-EB49-99C2-0C023DF2F084}" dt="2020-12-06T17:53:15.679" v="3" actId="2696"/>
          <pc:sldLayoutMkLst>
            <pc:docMk/>
            <pc:sldMasterMk cId="73163110" sldId="2147483684"/>
            <pc:sldLayoutMk cId="4153703736" sldId="2147483689"/>
          </pc:sldLayoutMkLst>
        </pc:sldLayoutChg>
        <pc:sldLayoutChg chg="del">
          <pc:chgData name="Steven Findley" userId="6c1344fb-9241-4926-8640-1385afac6e2f" providerId="ADAL" clId="{C959FBDD-43C6-EB49-99C2-0C023DF2F084}" dt="2020-12-06T17:53:15.679" v="3" actId="2696"/>
          <pc:sldLayoutMkLst>
            <pc:docMk/>
            <pc:sldMasterMk cId="73163110" sldId="2147483684"/>
            <pc:sldLayoutMk cId="2065091853" sldId="2147483690"/>
          </pc:sldLayoutMkLst>
        </pc:sldLayoutChg>
        <pc:sldLayoutChg chg="del">
          <pc:chgData name="Steven Findley" userId="6c1344fb-9241-4926-8640-1385afac6e2f" providerId="ADAL" clId="{C959FBDD-43C6-EB49-99C2-0C023DF2F084}" dt="2020-12-06T17:53:15.679" v="3" actId="2696"/>
          <pc:sldLayoutMkLst>
            <pc:docMk/>
            <pc:sldMasterMk cId="73163110" sldId="2147483684"/>
            <pc:sldLayoutMk cId="1463012751" sldId="2147483691"/>
          </pc:sldLayoutMkLst>
        </pc:sldLayoutChg>
        <pc:sldLayoutChg chg="del">
          <pc:chgData name="Steven Findley" userId="6c1344fb-9241-4926-8640-1385afac6e2f" providerId="ADAL" clId="{C959FBDD-43C6-EB49-99C2-0C023DF2F084}" dt="2020-12-06T17:53:15.679" v="3" actId="2696"/>
          <pc:sldLayoutMkLst>
            <pc:docMk/>
            <pc:sldMasterMk cId="73163110" sldId="2147483684"/>
            <pc:sldLayoutMk cId="1774642408" sldId="2147483692"/>
          </pc:sldLayoutMkLst>
        </pc:sldLayoutChg>
        <pc:sldLayoutChg chg="del">
          <pc:chgData name="Steven Findley" userId="6c1344fb-9241-4926-8640-1385afac6e2f" providerId="ADAL" clId="{C959FBDD-43C6-EB49-99C2-0C023DF2F084}" dt="2020-12-06T17:53:15.679" v="3" actId="2696"/>
          <pc:sldLayoutMkLst>
            <pc:docMk/>
            <pc:sldMasterMk cId="73163110" sldId="2147483684"/>
            <pc:sldLayoutMk cId="1365215713" sldId="2147483693"/>
          </pc:sldLayoutMkLst>
        </pc:sldLayoutChg>
        <pc:sldLayoutChg chg="del">
          <pc:chgData name="Steven Findley" userId="6c1344fb-9241-4926-8640-1385afac6e2f" providerId="ADAL" clId="{C959FBDD-43C6-EB49-99C2-0C023DF2F084}" dt="2020-12-06T17:53:15.679" v="3" actId="2696"/>
          <pc:sldLayoutMkLst>
            <pc:docMk/>
            <pc:sldMasterMk cId="73163110" sldId="2147483684"/>
            <pc:sldLayoutMk cId="854903608" sldId="2147483694"/>
          </pc:sldLayoutMkLst>
        </pc:sldLayoutChg>
        <pc:sldLayoutChg chg="del">
          <pc:chgData name="Steven Findley" userId="6c1344fb-9241-4926-8640-1385afac6e2f" providerId="ADAL" clId="{C959FBDD-43C6-EB49-99C2-0C023DF2F084}" dt="2020-12-06T17:53:15.679" v="3" actId="2696"/>
          <pc:sldLayoutMkLst>
            <pc:docMk/>
            <pc:sldMasterMk cId="73163110" sldId="2147483684"/>
            <pc:sldLayoutMk cId="488916246" sldId="214748369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19BC81-2D27-D543-9EAC-9A96105A7F39}" type="datetimeFigureOut">
              <a:rPr lang="en-US" smtClean="0"/>
              <a:t>12/7/2020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5AA0C7-FB00-2C42-B71E-0E3409B569B3}" type="slidenum">
              <a:rPr lang="en-US" smtClean="0"/>
              <a:t>‹#›</a:t>
            </a:fld>
            <a:endParaRPr lang="en-US"/>
          </a:p>
        </p:txBody>
      </p:sp>
    </p:spTree>
    <p:extLst>
      <p:ext uri="{BB962C8B-B14F-4D97-AF65-F5344CB8AC3E}">
        <p14:creationId xmlns:p14="http://schemas.microsoft.com/office/powerpoint/2010/main" val="276206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980458-BD80-1248-9FF7-39F1E49217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9802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980458-BD80-1248-9FF7-39F1E49217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7108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980458-BD80-1248-9FF7-39F1E49217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0499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980458-BD80-1248-9FF7-39F1E49217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3743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980458-BD80-1248-9FF7-39F1E49217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9119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980458-BD80-1248-9FF7-39F1E49217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4686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BF7F45-793B-AC44-8F47-8A6CAF471C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B468CC0-70B2-DB4C-8D6E-8F407A18A3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2BCDA4D-1D9D-D846-B3F6-ED9875B24D88}"/>
              </a:ext>
            </a:extLst>
          </p:cNvPr>
          <p:cNvSpPr>
            <a:spLocks noGrp="1"/>
          </p:cNvSpPr>
          <p:nvPr>
            <p:ph type="dt" sz="half" idx="10"/>
          </p:nvPr>
        </p:nvSpPr>
        <p:spPr/>
        <p:txBody>
          <a:bodyPr/>
          <a:lstStyle/>
          <a:p>
            <a:fld id="{401BF887-3DC4-CB40-814E-15EECDC54328}" type="datetimeFigureOut">
              <a:rPr lang="en-US" smtClean="0"/>
              <a:t>12/7/2020</a:t>
            </a:fld>
            <a:endParaRPr lang="en-US"/>
          </a:p>
        </p:txBody>
      </p:sp>
      <p:sp>
        <p:nvSpPr>
          <p:cNvPr id="5" name="Footer Placeholder 4">
            <a:extLst>
              <a:ext uri="{FF2B5EF4-FFF2-40B4-BE49-F238E27FC236}">
                <a16:creationId xmlns:a16="http://schemas.microsoft.com/office/drawing/2014/main" xmlns="" id="{488ACA56-1FB3-B44B-ADFE-C5C1373A09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FB982A0-0B67-8D47-A890-D0C7B8AB1F93}"/>
              </a:ext>
            </a:extLst>
          </p:cNvPr>
          <p:cNvSpPr>
            <a:spLocks noGrp="1"/>
          </p:cNvSpPr>
          <p:nvPr>
            <p:ph type="sldNum" sz="quarter" idx="12"/>
          </p:nvPr>
        </p:nvSpPr>
        <p:spPr/>
        <p:txBody>
          <a:bodyPr/>
          <a:lstStyle/>
          <a:p>
            <a:fld id="{0900EE7E-723B-C146-B6D4-B12E6B25D4C9}" type="slidenum">
              <a:rPr lang="en-US" smtClean="0"/>
              <a:t>‹#›</a:t>
            </a:fld>
            <a:endParaRPr lang="en-US"/>
          </a:p>
        </p:txBody>
      </p:sp>
    </p:spTree>
    <p:extLst>
      <p:ext uri="{BB962C8B-B14F-4D97-AF65-F5344CB8AC3E}">
        <p14:creationId xmlns:p14="http://schemas.microsoft.com/office/powerpoint/2010/main" val="4101555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6926CC-172B-2E48-B669-B316049305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F591B40-B757-4446-9F33-E0C45753B1D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B4A93DE-42B8-B245-9EF1-62E6A5F50267}"/>
              </a:ext>
            </a:extLst>
          </p:cNvPr>
          <p:cNvSpPr>
            <a:spLocks noGrp="1"/>
          </p:cNvSpPr>
          <p:nvPr>
            <p:ph type="dt" sz="half" idx="10"/>
          </p:nvPr>
        </p:nvSpPr>
        <p:spPr/>
        <p:txBody>
          <a:bodyPr/>
          <a:lstStyle/>
          <a:p>
            <a:fld id="{401BF887-3DC4-CB40-814E-15EECDC54328}" type="datetimeFigureOut">
              <a:rPr lang="en-US" smtClean="0"/>
              <a:t>12/7/2020</a:t>
            </a:fld>
            <a:endParaRPr lang="en-US"/>
          </a:p>
        </p:txBody>
      </p:sp>
      <p:sp>
        <p:nvSpPr>
          <p:cNvPr id="5" name="Footer Placeholder 4">
            <a:extLst>
              <a:ext uri="{FF2B5EF4-FFF2-40B4-BE49-F238E27FC236}">
                <a16:creationId xmlns:a16="http://schemas.microsoft.com/office/drawing/2014/main" xmlns="" id="{9E2DD002-9818-A54C-9613-754D87F41C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978032B-3987-F14C-8454-EDD3BEAF56CD}"/>
              </a:ext>
            </a:extLst>
          </p:cNvPr>
          <p:cNvSpPr>
            <a:spLocks noGrp="1"/>
          </p:cNvSpPr>
          <p:nvPr>
            <p:ph type="sldNum" sz="quarter" idx="12"/>
          </p:nvPr>
        </p:nvSpPr>
        <p:spPr/>
        <p:txBody>
          <a:bodyPr/>
          <a:lstStyle/>
          <a:p>
            <a:fld id="{0900EE7E-723B-C146-B6D4-B12E6B25D4C9}" type="slidenum">
              <a:rPr lang="en-US" smtClean="0"/>
              <a:t>‹#›</a:t>
            </a:fld>
            <a:endParaRPr lang="en-US"/>
          </a:p>
        </p:txBody>
      </p:sp>
    </p:spTree>
    <p:extLst>
      <p:ext uri="{BB962C8B-B14F-4D97-AF65-F5344CB8AC3E}">
        <p14:creationId xmlns:p14="http://schemas.microsoft.com/office/powerpoint/2010/main" val="2187592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5BDD0B9-4882-5D43-889F-04DF8A8CBB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0D2C39E-F11A-4E47-9E36-C9E3336A781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4B8CEF3-9D6D-8B45-B8BE-A79F4785DD0B}"/>
              </a:ext>
            </a:extLst>
          </p:cNvPr>
          <p:cNvSpPr>
            <a:spLocks noGrp="1"/>
          </p:cNvSpPr>
          <p:nvPr>
            <p:ph type="dt" sz="half" idx="10"/>
          </p:nvPr>
        </p:nvSpPr>
        <p:spPr/>
        <p:txBody>
          <a:bodyPr/>
          <a:lstStyle/>
          <a:p>
            <a:fld id="{401BF887-3DC4-CB40-814E-15EECDC54328}" type="datetimeFigureOut">
              <a:rPr lang="en-US" smtClean="0"/>
              <a:t>12/7/2020</a:t>
            </a:fld>
            <a:endParaRPr lang="en-US"/>
          </a:p>
        </p:txBody>
      </p:sp>
      <p:sp>
        <p:nvSpPr>
          <p:cNvPr id="5" name="Footer Placeholder 4">
            <a:extLst>
              <a:ext uri="{FF2B5EF4-FFF2-40B4-BE49-F238E27FC236}">
                <a16:creationId xmlns:a16="http://schemas.microsoft.com/office/drawing/2014/main" xmlns="" id="{765BD236-F232-3C42-A304-376BEB98AA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B3F7F37-2726-464E-B3DF-A4A96B3FDA8A}"/>
              </a:ext>
            </a:extLst>
          </p:cNvPr>
          <p:cNvSpPr>
            <a:spLocks noGrp="1"/>
          </p:cNvSpPr>
          <p:nvPr>
            <p:ph type="sldNum" sz="quarter" idx="12"/>
          </p:nvPr>
        </p:nvSpPr>
        <p:spPr/>
        <p:txBody>
          <a:bodyPr/>
          <a:lstStyle/>
          <a:p>
            <a:fld id="{0900EE7E-723B-C146-B6D4-B12E6B25D4C9}" type="slidenum">
              <a:rPr lang="en-US" smtClean="0"/>
              <a:t>‹#›</a:t>
            </a:fld>
            <a:endParaRPr lang="en-US"/>
          </a:p>
        </p:txBody>
      </p:sp>
    </p:spTree>
    <p:extLst>
      <p:ext uri="{BB962C8B-B14F-4D97-AF65-F5344CB8AC3E}">
        <p14:creationId xmlns:p14="http://schemas.microsoft.com/office/powerpoint/2010/main" val="40569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A5669F-8F2F-DF4E-B951-6A82573605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38A8375-59A1-F242-AF2B-F91CDA58B7E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0D38C95-2F0B-1A4A-B978-A93B5D2B8C39}"/>
              </a:ext>
            </a:extLst>
          </p:cNvPr>
          <p:cNvSpPr>
            <a:spLocks noGrp="1"/>
          </p:cNvSpPr>
          <p:nvPr>
            <p:ph type="dt" sz="half" idx="10"/>
          </p:nvPr>
        </p:nvSpPr>
        <p:spPr/>
        <p:txBody>
          <a:bodyPr/>
          <a:lstStyle/>
          <a:p>
            <a:fld id="{401BF887-3DC4-CB40-814E-15EECDC54328}" type="datetimeFigureOut">
              <a:rPr lang="en-US" smtClean="0"/>
              <a:t>12/7/2020</a:t>
            </a:fld>
            <a:endParaRPr lang="en-US"/>
          </a:p>
        </p:txBody>
      </p:sp>
      <p:sp>
        <p:nvSpPr>
          <p:cNvPr id="5" name="Footer Placeholder 4">
            <a:extLst>
              <a:ext uri="{FF2B5EF4-FFF2-40B4-BE49-F238E27FC236}">
                <a16:creationId xmlns:a16="http://schemas.microsoft.com/office/drawing/2014/main" xmlns="" id="{1FA92004-8982-C14F-84FC-0FAF1F031C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86CB189-49C7-7049-B151-EB9083642767}"/>
              </a:ext>
            </a:extLst>
          </p:cNvPr>
          <p:cNvSpPr>
            <a:spLocks noGrp="1"/>
          </p:cNvSpPr>
          <p:nvPr>
            <p:ph type="sldNum" sz="quarter" idx="12"/>
          </p:nvPr>
        </p:nvSpPr>
        <p:spPr/>
        <p:txBody>
          <a:bodyPr/>
          <a:lstStyle/>
          <a:p>
            <a:fld id="{0900EE7E-723B-C146-B6D4-B12E6B25D4C9}" type="slidenum">
              <a:rPr lang="en-US" smtClean="0"/>
              <a:t>‹#›</a:t>
            </a:fld>
            <a:endParaRPr lang="en-US"/>
          </a:p>
        </p:txBody>
      </p:sp>
    </p:spTree>
    <p:extLst>
      <p:ext uri="{BB962C8B-B14F-4D97-AF65-F5344CB8AC3E}">
        <p14:creationId xmlns:p14="http://schemas.microsoft.com/office/powerpoint/2010/main" val="725576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73D1C3-58DF-BA43-A015-E778BCADDC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53A9592-0911-5449-951B-C80750B93B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66E2B50E-1AC9-DF4F-8143-F2AA1E41A78F}"/>
              </a:ext>
            </a:extLst>
          </p:cNvPr>
          <p:cNvSpPr>
            <a:spLocks noGrp="1"/>
          </p:cNvSpPr>
          <p:nvPr>
            <p:ph type="dt" sz="half" idx="10"/>
          </p:nvPr>
        </p:nvSpPr>
        <p:spPr/>
        <p:txBody>
          <a:bodyPr/>
          <a:lstStyle/>
          <a:p>
            <a:fld id="{401BF887-3DC4-CB40-814E-15EECDC54328}" type="datetimeFigureOut">
              <a:rPr lang="en-US" smtClean="0"/>
              <a:t>12/7/2020</a:t>
            </a:fld>
            <a:endParaRPr lang="en-US"/>
          </a:p>
        </p:txBody>
      </p:sp>
      <p:sp>
        <p:nvSpPr>
          <p:cNvPr id="5" name="Footer Placeholder 4">
            <a:extLst>
              <a:ext uri="{FF2B5EF4-FFF2-40B4-BE49-F238E27FC236}">
                <a16:creationId xmlns:a16="http://schemas.microsoft.com/office/drawing/2014/main" xmlns="" id="{5857E32A-7AAB-5C4E-A0AD-51FBE796B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31BF6BD-C306-234F-89AE-14F31DB2664F}"/>
              </a:ext>
            </a:extLst>
          </p:cNvPr>
          <p:cNvSpPr>
            <a:spLocks noGrp="1"/>
          </p:cNvSpPr>
          <p:nvPr>
            <p:ph type="sldNum" sz="quarter" idx="12"/>
          </p:nvPr>
        </p:nvSpPr>
        <p:spPr/>
        <p:txBody>
          <a:bodyPr/>
          <a:lstStyle/>
          <a:p>
            <a:fld id="{0900EE7E-723B-C146-B6D4-B12E6B25D4C9}" type="slidenum">
              <a:rPr lang="en-US" smtClean="0"/>
              <a:t>‹#›</a:t>
            </a:fld>
            <a:endParaRPr lang="en-US"/>
          </a:p>
        </p:txBody>
      </p:sp>
    </p:spTree>
    <p:extLst>
      <p:ext uri="{BB962C8B-B14F-4D97-AF65-F5344CB8AC3E}">
        <p14:creationId xmlns:p14="http://schemas.microsoft.com/office/powerpoint/2010/main" val="1162421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83F9AF-5087-2742-BFB2-574EF98FAC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5873436-CF2B-0244-957D-6C021EB1E6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7B7282A-4519-F140-ABB4-F32B1ACD4D8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5C4D3DB-CDED-B946-A2D4-4792D49CCEC1}"/>
              </a:ext>
            </a:extLst>
          </p:cNvPr>
          <p:cNvSpPr>
            <a:spLocks noGrp="1"/>
          </p:cNvSpPr>
          <p:nvPr>
            <p:ph type="dt" sz="half" idx="10"/>
          </p:nvPr>
        </p:nvSpPr>
        <p:spPr/>
        <p:txBody>
          <a:bodyPr/>
          <a:lstStyle/>
          <a:p>
            <a:fld id="{401BF887-3DC4-CB40-814E-15EECDC54328}" type="datetimeFigureOut">
              <a:rPr lang="en-US" smtClean="0"/>
              <a:t>12/7/2020</a:t>
            </a:fld>
            <a:endParaRPr lang="en-US"/>
          </a:p>
        </p:txBody>
      </p:sp>
      <p:sp>
        <p:nvSpPr>
          <p:cNvPr id="6" name="Footer Placeholder 5">
            <a:extLst>
              <a:ext uri="{FF2B5EF4-FFF2-40B4-BE49-F238E27FC236}">
                <a16:creationId xmlns:a16="http://schemas.microsoft.com/office/drawing/2014/main" xmlns="" id="{DEEBD61B-3181-AB48-82C3-1F0BFBCC70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F9A4C7D-A20C-3544-9812-892D160D8ECE}"/>
              </a:ext>
            </a:extLst>
          </p:cNvPr>
          <p:cNvSpPr>
            <a:spLocks noGrp="1"/>
          </p:cNvSpPr>
          <p:nvPr>
            <p:ph type="sldNum" sz="quarter" idx="12"/>
          </p:nvPr>
        </p:nvSpPr>
        <p:spPr/>
        <p:txBody>
          <a:bodyPr/>
          <a:lstStyle/>
          <a:p>
            <a:fld id="{0900EE7E-723B-C146-B6D4-B12E6B25D4C9}" type="slidenum">
              <a:rPr lang="en-US" smtClean="0"/>
              <a:t>‹#›</a:t>
            </a:fld>
            <a:endParaRPr lang="en-US"/>
          </a:p>
        </p:txBody>
      </p:sp>
    </p:spTree>
    <p:extLst>
      <p:ext uri="{BB962C8B-B14F-4D97-AF65-F5344CB8AC3E}">
        <p14:creationId xmlns:p14="http://schemas.microsoft.com/office/powerpoint/2010/main" val="1865120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4CD371-3DCD-564B-9984-88D5CA9021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88ACEC6-DB0B-9645-858C-87E6AAAF36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7383B3D9-5247-004F-80BE-12AB3DE52B5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55CA9C0-E1C3-2F4D-8232-9611BFDDD8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6E21DCDF-F332-3A41-A44F-C59933A4FC5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C157328-7D1C-C04A-AFA8-FF71A0EED423}"/>
              </a:ext>
            </a:extLst>
          </p:cNvPr>
          <p:cNvSpPr>
            <a:spLocks noGrp="1"/>
          </p:cNvSpPr>
          <p:nvPr>
            <p:ph type="dt" sz="half" idx="10"/>
          </p:nvPr>
        </p:nvSpPr>
        <p:spPr/>
        <p:txBody>
          <a:bodyPr/>
          <a:lstStyle/>
          <a:p>
            <a:fld id="{401BF887-3DC4-CB40-814E-15EECDC54328}" type="datetimeFigureOut">
              <a:rPr lang="en-US" smtClean="0"/>
              <a:t>12/7/2020</a:t>
            </a:fld>
            <a:endParaRPr lang="en-US"/>
          </a:p>
        </p:txBody>
      </p:sp>
      <p:sp>
        <p:nvSpPr>
          <p:cNvPr id="8" name="Footer Placeholder 7">
            <a:extLst>
              <a:ext uri="{FF2B5EF4-FFF2-40B4-BE49-F238E27FC236}">
                <a16:creationId xmlns:a16="http://schemas.microsoft.com/office/drawing/2014/main" xmlns="" id="{4E175477-1FFF-D740-BA60-0202A9ED14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3988EE6-B60A-434C-9310-3D7812EAFADA}"/>
              </a:ext>
            </a:extLst>
          </p:cNvPr>
          <p:cNvSpPr>
            <a:spLocks noGrp="1"/>
          </p:cNvSpPr>
          <p:nvPr>
            <p:ph type="sldNum" sz="quarter" idx="12"/>
          </p:nvPr>
        </p:nvSpPr>
        <p:spPr/>
        <p:txBody>
          <a:bodyPr/>
          <a:lstStyle/>
          <a:p>
            <a:fld id="{0900EE7E-723B-C146-B6D4-B12E6B25D4C9}" type="slidenum">
              <a:rPr lang="en-US" smtClean="0"/>
              <a:t>‹#›</a:t>
            </a:fld>
            <a:endParaRPr lang="en-US"/>
          </a:p>
        </p:txBody>
      </p:sp>
    </p:spTree>
    <p:extLst>
      <p:ext uri="{BB962C8B-B14F-4D97-AF65-F5344CB8AC3E}">
        <p14:creationId xmlns:p14="http://schemas.microsoft.com/office/powerpoint/2010/main" val="1500599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4ECE6E-8E44-A04C-AF84-6404E2C122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FE43103-68D6-3E45-846A-CF07BE7BF034}"/>
              </a:ext>
            </a:extLst>
          </p:cNvPr>
          <p:cNvSpPr>
            <a:spLocks noGrp="1"/>
          </p:cNvSpPr>
          <p:nvPr>
            <p:ph type="dt" sz="half" idx="10"/>
          </p:nvPr>
        </p:nvSpPr>
        <p:spPr/>
        <p:txBody>
          <a:bodyPr/>
          <a:lstStyle/>
          <a:p>
            <a:fld id="{401BF887-3DC4-CB40-814E-15EECDC54328}" type="datetimeFigureOut">
              <a:rPr lang="en-US" smtClean="0"/>
              <a:t>12/7/2020</a:t>
            </a:fld>
            <a:endParaRPr lang="en-US"/>
          </a:p>
        </p:txBody>
      </p:sp>
      <p:sp>
        <p:nvSpPr>
          <p:cNvPr id="4" name="Footer Placeholder 3">
            <a:extLst>
              <a:ext uri="{FF2B5EF4-FFF2-40B4-BE49-F238E27FC236}">
                <a16:creationId xmlns:a16="http://schemas.microsoft.com/office/drawing/2014/main" xmlns="" id="{A5BBE649-A891-5C48-B68B-95AF0C4EBD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F1AC439-C301-EE47-9197-A1A7F903066A}"/>
              </a:ext>
            </a:extLst>
          </p:cNvPr>
          <p:cNvSpPr>
            <a:spLocks noGrp="1"/>
          </p:cNvSpPr>
          <p:nvPr>
            <p:ph type="sldNum" sz="quarter" idx="12"/>
          </p:nvPr>
        </p:nvSpPr>
        <p:spPr/>
        <p:txBody>
          <a:bodyPr/>
          <a:lstStyle/>
          <a:p>
            <a:fld id="{0900EE7E-723B-C146-B6D4-B12E6B25D4C9}" type="slidenum">
              <a:rPr lang="en-US" smtClean="0"/>
              <a:t>‹#›</a:t>
            </a:fld>
            <a:endParaRPr lang="en-US"/>
          </a:p>
        </p:txBody>
      </p:sp>
    </p:spTree>
    <p:extLst>
      <p:ext uri="{BB962C8B-B14F-4D97-AF65-F5344CB8AC3E}">
        <p14:creationId xmlns:p14="http://schemas.microsoft.com/office/powerpoint/2010/main" val="1052476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739C583-57F6-284C-BDA9-B9556938B79F}"/>
              </a:ext>
            </a:extLst>
          </p:cNvPr>
          <p:cNvSpPr>
            <a:spLocks noGrp="1"/>
          </p:cNvSpPr>
          <p:nvPr>
            <p:ph type="dt" sz="half" idx="10"/>
          </p:nvPr>
        </p:nvSpPr>
        <p:spPr/>
        <p:txBody>
          <a:bodyPr/>
          <a:lstStyle/>
          <a:p>
            <a:fld id="{401BF887-3DC4-CB40-814E-15EECDC54328}" type="datetimeFigureOut">
              <a:rPr lang="en-US" smtClean="0"/>
              <a:t>12/7/2020</a:t>
            </a:fld>
            <a:endParaRPr lang="en-US"/>
          </a:p>
        </p:txBody>
      </p:sp>
      <p:sp>
        <p:nvSpPr>
          <p:cNvPr id="3" name="Footer Placeholder 2">
            <a:extLst>
              <a:ext uri="{FF2B5EF4-FFF2-40B4-BE49-F238E27FC236}">
                <a16:creationId xmlns:a16="http://schemas.microsoft.com/office/drawing/2014/main" xmlns="" id="{845E712B-8BA3-3548-AE74-6ED83C4DB1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E06C90B-34E0-1E42-9162-71B64C54770E}"/>
              </a:ext>
            </a:extLst>
          </p:cNvPr>
          <p:cNvSpPr>
            <a:spLocks noGrp="1"/>
          </p:cNvSpPr>
          <p:nvPr>
            <p:ph type="sldNum" sz="quarter" idx="12"/>
          </p:nvPr>
        </p:nvSpPr>
        <p:spPr/>
        <p:txBody>
          <a:bodyPr/>
          <a:lstStyle/>
          <a:p>
            <a:fld id="{0900EE7E-723B-C146-B6D4-B12E6B25D4C9}" type="slidenum">
              <a:rPr lang="en-US" smtClean="0"/>
              <a:t>‹#›</a:t>
            </a:fld>
            <a:endParaRPr lang="en-US"/>
          </a:p>
        </p:txBody>
      </p:sp>
    </p:spTree>
    <p:extLst>
      <p:ext uri="{BB962C8B-B14F-4D97-AF65-F5344CB8AC3E}">
        <p14:creationId xmlns:p14="http://schemas.microsoft.com/office/powerpoint/2010/main" val="2096249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CC0E2E-93A9-0349-A4FD-2697CF4D99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77B6B3A-987C-284C-8F92-3067A65204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C7E4B38-2C27-B843-B5C2-D3D23C3B3D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2F7374C-15D3-BF46-9F0F-ABEDFEF5EC75}"/>
              </a:ext>
            </a:extLst>
          </p:cNvPr>
          <p:cNvSpPr>
            <a:spLocks noGrp="1"/>
          </p:cNvSpPr>
          <p:nvPr>
            <p:ph type="dt" sz="half" idx="10"/>
          </p:nvPr>
        </p:nvSpPr>
        <p:spPr/>
        <p:txBody>
          <a:bodyPr/>
          <a:lstStyle/>
          <a:p>
            <a:fld id="{401BF887-3DC4-CB40-814E-15EECDC54328}" type="datetimeFigureOut">
              <a:rPr lang="en-US" smtClean="0"/>
              <a:t>12/7/2020</a:t>
            </a:fld>
            <a:endParaRPr lang="en-US"/>
          </a:p>
        </p:txBody>
      </p:sp>
      <p:sp>
        <p:nvSpPr>
          <p:cNvPr id="6" name="Footer Placeholder 5">
            <a:extLst>
              <a:ext uri="{FF2B5EF4-FFF2-40B4-BE49-F238E27FC236}">
                <a16:creationId xmlns:a16="http://schemas.microsoft.com/office/drawing/2014/main" xmlns="" id="{FEB15F15-401B-F347-A2F7-FC2C5620C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E846B8B-33C9-0F47-A2F1-C242D8C1B881}"/>
              </a:ext>
            </a:extLst>
          </p:cNvPr>
          <p:cNvSpPr>
            <a:spLocks noGrp="1"/>
          </p:cNvSpPr>
          <p:nvPr>
            <p:ph type="sldNum" sz="quarter" idx="12"/>
          </p:nvPr>
        </p:nvSpPr>
        <p:spPr/>
        <p:txBody>
          <a:bodyPr/>
          <a:lstStyle/>
          <a:p>
            <a:fld id="{0900EE7E-723B-C146-B6D4-B12E6B25D4C9}" type="slidenum">
              <a:rPr lang="en-US" smtClean="0"/>
              <a:t>‹#›</a:t>
            </a:fld>
            <a:endParaRPr lang="en-US"/>
          </a:p>
        </p:txBody>
      </p:sp>
    </p:spTree>
    <p:extLst>
      <p:ext uri="{BB962C8B-B14F-4D97-AF65-F5344CB8AC3E}">
        <p14:creationId xmlns:p14="http://schemas.microsoft.com/office/powerpoint/2010/main" val="1409130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F85053-57CA-6249-983E-58AA7D4BC1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F79B6A1-4DE0-9E4A-A902-35E4D1A70E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B13BD85-8B79-6A41-A096-DC77752656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4492DA9-5F3B-3647-B500-482A39306037}"/>
              </a:ext>
            </a:extLst>
          </p:cNvPr>
          <p:cNvSpPr>
            <a:spLocks noGrp="1"/>
          </p:cNvSpPr>
          <p:nvPr>
            <p:ph type="dt" sz="half" idx="10"/>
          </p:nvPr>
        </p:nvSpPr>
        <p:spPr/>
        <p:txBody>
          <a:bodyPr/>
          <a:lstStyle/>
          <a:p>
            <a:fld id="{401BF887-3DC4-CB40-814E-15EECDC54328}" type="datetimeFigureOut">
              <a:rPr lang="en-US" smtClean="0"/>
              <a:t>12/7/2020</a:t>
            </a:fld>
            <a:endParaRPr lang="en-US"/>
          </a:p>
        </p:txBody>
      </p:sp>
      <p:sp>
        <p:nvSpPr>
          <p:cNvPr id="6" name="Footer Placeholder 5">
            <a:extLst>
              <a:ext uri="{FF2B5EF4-FFF2-40B4-BE49-F238E27FC236}">
                <a16:creationId xmlns:a16="http://schemas.microsoft.com/office/drawing/2014/main" xmlns="" id="{BF1AFC35-E2EF-D846-B830-D797B55162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8577C48-ACD9-7141-8D2E-16C7D8713367}"/>
              </a:ext>
            </a:extLst>
          </p:cNvPr>
          <p:cNvSpPr>
            <a:spLocks noGrp="1"/>
          </p:cNvSpPr>
          <p:nvPr>
            <p:ph type="sldNum" sz="quarter" idx="12"/>
          </p:nvPr>
        </p:nvSpPr>
        <p:spPr/>
        <p:txBody>
          <a:bodyPr/>
          <a:lstStyle/>
          <a:p>
            <a:fld id="{0900EE7E-723B-C146-B6D4-B12E6B25D4C9}" type="slidenum">
              <a:rPr lang="en-US" smtClean="0"/>
              <a:t>‹#›</a:t>
            </a:fld>
            <a:endParaRPr lang="en-US"/>
          </a:p>
        </p:txBody>
      </p:sp>
    </p:spTree>
    <p:extLst>
      <p:ext uri="{BB962C8B-B14F-4D97-AF65-F5344CB8AC3E}">
        <p14:creationId xmlns:p14="http://schemas.microsoft.com/office/powerpoint/2010/main" val="1009754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DD10D12-5B9B-1F4B-8572-7E99EA9E75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189E7FC-E383-584C-A26E-6AF18EBE91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8F46A47-2E45-8B4D-9174-D33120A633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1BF887-3DC4-CB40-814E-15EECDC54328}" type="datetimeFigureOut">
              <a:rPr lang="en-US" smtClean="0"/>
              <a:t>12/7/2020</a:t>
            </a:fld>
            <a:endParaRPr lang="en-US"/>
          </a:p>
        </p:txBody>
      </p:sp>
      <p:sp>
        <p:nvSpPr>
          <p:cNvPr id="5" name="Footer Placeholder 4">
            <a:extLst>
              <a:ext uri="{FF2B5EF4-FFF2-40B4-BE49-F238E27FC236}">
                <a16:creationId xmlns:a16="http://schemas.microsoft.com/office/drawing/2014/main" xmlns="" id="{D9B1BA8F-155A-4042-9F3E-D6A0C45561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E2051AB-5ABF-1749-A95D-6C3CD5905D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00EE7E-723B-C146-B6D4-B12E6B25D4C9}" type="slidenum">
              <a:rPr lang="en-US" smtClean="0"/>
              <a:t>‹#›</a:t>
            </a:fld>
            <a:endParaRPr lang="en-US"/>
          </a:p>
        </p:txBody>
      </p:sp>
    </p:spTree>
    <p:extLst>
      <p:ext uri="{BB962C8B-B14F-4D97-AF65-F5344CB8AC3E}">
        <p14:creationId xmlns:p14="http://schemas.microsoft.com/office/powerpoint/2010/main" val="26677288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esus of Nazareth King of the Jews – The Church of the Resurrection">
            <a:extLst>
              <a:ext uri="{FF2B5EF4-FFF2-40B4-BE49-F238E27FC236}">
                <a16:creationId xmlns:a16="http://schemas.microsoft.com/office/drawing/2014/main" xmlns="" id="{01C575F7-C5F5-134E-B6A7-E53A817FAC01}"/>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4433" r="443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E5EED635-B5A1-454E-A401-57B54E46BA26}"/>
              </a:ext>
            </a:extLst>
          </p:cNvPr>
          <p:cNvSpPr txBox="1"/>
          <p:nvPr/>
        </p:nvSpPr>
        <p:spPr>
          <a:xfrm>
            <a:off x="7236177" y="0"/>
            <a:ext cx="4955823" cy="2277547"/>
          </a:xfrm>
          <a:prstGeom prst="rect">
            <a:avLst/>
          </a:prstGeom>
          <a:solidFill>
            <a:schemeClr val="tx1">
              <a:alpha val="63000"/>
            </a:schemeClr>
          </a:solidFill>
          <a:effectLst>
            <a:softEdge rad="1397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Perpetua" panose="02020502060401020303" pitchFamily="18" charset="77"/>
                <a:ea typeface="+mn-ea"/>
                <a:cs typeface="+mn-cs"/>
              </a:rPr>
              <a:t>The Significance of</a:t>
            </a:r>
            <a:br>
              <a:rPr kumimoji="0" lang="en-US" sz="54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Perpetua" panose="02020502060401020303" pitchFamily="18" charset="77"/>
                <a:ea typeface="+mn-ea"/>
                <a:cs typeface="+mn-cs"/>
              </a:rPr>
            </a:br>
            <a:r>
              <a:rPr kumimoji="0" lang="en-US" sz="88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Perpetua" panose="02020502060401020303" pitchFamily="18" charset="77"/>
                <a:ea typeface="+mn-ea"/>
                <a:cs typeface="+mn-cs"/>
              </a:rPr>
              <a:t>Confession</a:t>
            </a:r>
            <a:endParaRPr kumimoji="0" lang="en-US" sz="54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Perpetua" panose="02020502060401020303" pitchFamily="18" charset="77"/>
              <a:ea typeface="+mn-ea"/>
              <a:cs typeface="+mn-cs"/>
            </a:endParaRPr>
          </a:p>
        </p:txBody>
      </p:sp>
    </p:spTree>
    <p:extLst>
      <p:ext uri="{BB962C8B-B14F-4D97-AF65-F5344CB8AC3E}">
        <p14:creationId xmlns:p14="http://schemas.microsoft.com/office/powerpoint/2010/main" val="3752637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722CCFA-72AC-064F-BEBB-AAB3FE8C3AF7}"/>
              </a:ext>
            </a:extLst>
          </p:cNvPr>
          <p:cNvSpPr txBox="1"/>
          <p:nvPr/>
        </p:nvSpPr>
        <p:spPr>
          <a:xfrm>
            <a:off x="5338326" y="252482"/>
            <a:ext cx="5588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Perpetua" panose="02020502060401020303" pitchFamily="18" charset="77"/>
                <a:ea typeface="+mn-ea"/>
                <a:cs typeface="+mn-cs"/>
              </a:rPr>
              <a:t>Definition</a:t>
            </a:r>
            <a:endParaRPr kumimoji="0" lang="en-US" sz="6600" b="0" i="0" u="none" strike="noStrike" kern="1200" cap="none" spc="0" normalizeH="0" baseline="0" noProof="0" dirty="0">
              <a:ln>
                <a:noFill/>
              </a:ln>
              <a:solidFill>
                <a:prstClr val="black"/>
              </a:solidFill>
              <a:effectLst/>
              <a:uLnTx/>
              <a:uFillTx/>
              <a:latin typeface="Perpetua" panose="02020502060401020303" pitchFamily="18" charset="77"/>
              <a:ea typeface="+mn-ea"/>
              <a:cs typeface="+mn-cs"/>
            </a:endParaRPr>
          </a:p>
        </p:txBody>
      </p:sp>
      <p:sp>
        <p:nvSpPr>
          <p:cNvPr id="3" name="TextBox 2">
            <a:extLst>
              <a:ext uri="{FF2B5EF4-FFF2-40B4-BE49-F238E27FC236}">
                <a16:creationId xmlns:a16="http://schemas.microsoft.com/office/drawing/2014/main" xmlns="" id="{8AF0CD00-C869-AA40-A676-7580BA16EBC7}"/>
              </a:ext>
            </a:extLst>
          </p:cNvPr>
          <p:cNvSpPr txBox="1"/>
          <p:nvPr/>
        </p:nvSpPr>
        <p:spPr>
          <a:xfrm>
            <a:off x="4411320" y="1263850"/>
            <a:ext cx="7442013"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err="1">
                <a:ln>
                  <a:noFill/>
                </a:ln>
                <a:solidFill>
                  <a:prstClr val="black"/>
                </a:solidFill>
                <a:effectLst/>
                <a:uLnTx/>
                <a:uFillTx/>
                <a:latin typeface="Calibri" panose="020F0502020204030204"/>
                <a:ea typeface="+mn-ea"/>
                <a:cs typeface="+mn-cs"/>
              </a:rPr>
              <a:t>Homologeo</a:t>
            </a:r>
            <a:endPar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Omoios</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Likewise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Lego = Speak</a:t>
            </a:r>
          </a:p>
        </p:txBody>
      </p:sp>
      <p:sp>
        <p:nvSpPr>
          <p:cNvPr id="5" name="AutoShape 2" descr="Ventriloquist comedian Jeff Dunham is coming to Hershey - pennlive.com">
            <a:extLst>
              <a:ext uri="{FF2B5EF4-FFF2-40B4-BE49-F238E27FC236}">
                <a16:creationId xmlns:a16="http://schemas.microsoft.com/office/drawing/2014/main" xmlns="" id="{0BAB1801-0123-8B41-8FB1-1818DCE2AD5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xmlns="" id="{8E5EE3BF-26F3-3B4D-AE9F-803DD514A6B6}"/>
              </a:ext>
            </a:extLst>
          </p:cNvPr>
          <p:cNvPicPr>
            <a:picLocks noChangeAspect="1"/>
          </p:cNvPicPr>
          <p:nvPr/>
        </p:nvPicPr>
        <p:blipFill>
          <a:blip r:embed="rId3"/>
          <a:stretch>
            <a:fillRect/>
          </a:stretch>
        </p:blipFill>
        <p:spPr>
          <a:xfrm>
            <a:off x="0" y="2946400"/>
            <a:ext cx="4411320" cy="3911600"/>
          </a:xfrm>
          <a:prstGeom prst="rect">
            <a:avLst/>
          </a:prstGeom>
        </p:spPr>
      </p:pic>
      <p:sp>
        <p:nvSpPr>
          <p:cNvPr id="7" name="TextBox 6">
            <a:extLst>
              <a:ext uri="{FF2B5EF4-FFF2-40B4-BE49-F238E27FC236}">
                <a16:creationId xmlns:a16="http://schemas.microsoft.com/office/drawing/2014/main" xmlns="" id="{20BDE209-E6A3-1E47-A6EC-2BF29D2F1026}"/>
              </a:ext>
            </a:extLst>
          </p:cNvPr>
          <p:cNvSpPr txBox="1"/>
          <p:nvPr/>
        </p:nvSpPr>
        <p:spPr>
          <a:xfrm>
            <a:off x="4411320" y="3013881"/>
            <a:ext cx="7442013"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Agree, Repeat, “Amen”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Admit, Confess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Give praise</a:t>
            </a:r>
          </a:p>
        </p:txBody>
      </p:sp>
      <p:sp>
        <p:nvSpPr>
          <p:cNvPr id="8" name="TextBox 7">
            <a:extLst>
              <a:ext uri="{FF2B5EF4-FFF2-40B4-BE49-F238E27FC236}">
                <a16:creationId xmlns:a16="http://schemas.microsoft.com/office/drawing/2014/main" xmlns="" id="{0576F290-DF5D-944D-8575-8EA02A44C399}"/>
              </a:ext>
            </a:extLst>
          </p:cNvPr>
          <p:cNvSpPr txBox="1"/>
          <p:nvPr/>
        </p:nvSpPr>
        <p:spPr>
          <a:xfrm>
            <a:off x="4411320" y="4763912"/>
            <a:ext cx="7442013"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Confession always implies truth revealed, or a confirmation that something is true.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Ephesians 4:25, 31-32</a:t>
            </a:r>
          </a:p>
        </p:txBody>
      </p:sp>
    </p:spTree>
    <p:extLst>
      <p:ext uri="{BB962C8B-B14F-4D97-AF65-F5344CB8AC3E}">
        <p14:creationId xmlns:p14="http://schemas.microsoft.com/office/powerpoint/2010/main" val="398263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8E5EE3BF-26F3-3B4D-AE9F-803DD514A6B6}"/>
              </a:ext>
            </a:extLst>
          </p:cNvPr>
          <p:cNvPicPr>
            <a:picLocks noChangeAspect="1"/>
          </p:cNvPicPr>
          <p:nvPr/>
        </p:nvPicPr>
        <p:blipFill>
          <a:blip r:embed="rId3"/>
          <a:stretch>
            <a:fillRect/>
          </a:stretch>
        </p:blipFill>
        <p:spPr>
          <a:xfrm>
            <a:off x="0" y="2946400"/>
            <a:ext cx="4411320" cy="3911600"/>
          </a:xfrm>
          <a:prstGeom prst="rect">
            <a:avLst/>
          </a:prstGeom>
        </p:spPr>
      </p:pic>
      <p:sp>
        <p:nvSpPr>
          <p:cNvPr id="2" name="TextBox 1">
            <a:extLst>
              <a:ext uri="{FF2B5EF4-FFF2-40B4-BE49-F238E27FC236}">
                <a16:creationId xmlns:a16="http://schemas.microsoft.com/office/drawing/2014/main" xmlns="" id="{6722CCFA-72AC-064F-BEBB-AAB3FE8C3AF7}"/>
              </a:ext>
            </a:extLst>
          </p:cNvPr>
          <p:cNvSpPr txBox="1"/>
          <p:nvPr/>
        </p:nvSpPr>
        <p:spPr>
          <a:xfrm>
            <a:off x="4730044" y="18210"/>
            <a:ext cx="5588000"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Perpetua" panose="02020502060401020303" pitchFamily="18" charset="77"/>
                <a:ea typeface="+mn-ea"/>
                <a:cs typeface="+mn-cs"/>
              </a:rPr>
              <a:t>Confession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Perpetua" panose="02020502060401020303" pitchFamily="18" charset="77"/>
                <a:ea typeface="+mn-ea"/>
                <a:cs typeface="+mn-cs"/>
              </a:rPr>
              <a:t>Command &amp; Expectation</a:t>
            </a:r>
            <a:endParaRPr kumimoji="0" lang="en-US" sz="2800" b="0" i="0" u="none" strike="noStrike" kern="1200" cap="none" spc="0" normalizeH="0" baseline="0" noProof="0" dirty="0">
              <a:ln>
                <a:noFill/>
              </a:ln>
              <a:solidFill>
                <a:prstClr val="black"/>
              </a:solidFill>
              <a:effectLst/>
              <a:uLnTx/>
              <a:uFillTx/>
              <a:latin typeface="Perpetua" panose="02020502060401020303" pitchFamily="18" charset="77"/>
              <a:ea typeface="+mn-ea"/>
              <a:cs typeface="+mn-cs"/>
            </a:endParaRPr>
          </a:p>
        </p:txBody>
      </p:sp>
      <p:sp>
        <p:nvSpPr>
          <p:cNvPr id="3" name="TextBox 2">
            <a:extLst>
              <a:ext uri="{FF2B5EF4-FFF2-40B4-BE49-F238E27FC236}">
                <a16:creationId xmlns:a16="http://schemas.microsoft.com/office/drawing/2014/main" xmlns="" id="{8AF0CD00-C869-AA40-A676-7580BA16EBC7}"/>
              </a:ext>
            </a:extLst>
          </p:cNvPr>
          <p:cNvSpPr txBox="1"/>
          <p:nvPr/>
        </p:nvSpPr>
        <p:spPr>
          <a:xfrm>
            <a:off x="2991555" y="1432494"/>
            <a:ext cx="9064978"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Joshua 7:19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Then Joshua said to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Achan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“My son, I implore you, give glory to the LORD, the God of Israel, and give praise to Him; and tell me now what you have done. Do not hide it from me.”</a:t>
            </a:r>
          </a:p>
        </p:txBody>
      </p:sp>
      <p:sp>
        <p:nvSpPr>
          <p:cNvPr id="5" name="AutoShape 2" descr="Ventriloquist comedian Jeff Dunham is coming to Hershey - pennlive.com">
            <a:extLst>
              <a:ext uri="{FF2B5EF4-FFF2-40B4-BE49-F238E27FC236}">
                <a16:creationId xmlns:a16="http://schemas.microsoft.com/office/drawing/2014/main" xmlns="" id="{0BAB1801-0123-8B41-8FB1-1818DCE2AD5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xmlns="" id="{E949F241-FE40-4048-8D4B-99102DE5B225}"/>
              </a:ext>
            </a:extLst>
          </p:cNvPr>
          <p:cNvSpPr txBox="1"/>
          <p:nvPr/>
        </p:nvSpPr>
        <p:spPr>
          <a:xfrm>
            <a:off x="3333044" y="3400776"/>
            <a:ext cx="8382000"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James 5:16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Therefore, confess your sins to one another, and pray for one another so that you may be healed. The effective prayer of a righteous man can accomplish much.</a:t>
            </a:r>
          </a:p>
        </p:txBody>
      </p:sp>
      <p:sp>
        <p:nvSpPr>
          <p:cNvPr id="10" name="TextBox 9">
            <a:extLst>
              <a:ext uri="{FF2B5EF4-FFF2-40B4-BE49-F238E27FC236}">
                <a16:creationId xmlns:a16="http://schemas.microsoft.com/office/drawing/2014/main" xmlns="" id="{F4E0ECF3-69B5-F64B-835D-CFC0BB473CA9}"/>
              </a:ext>
            </a:extLst>
          </p:cNvPr>
          <p:cNvSpPr txBox="1"/>
          <p:nvPr/>
        </p:nvSpPr>
        <p:spPr>
          <a:xfrm>
            <a:off x="4546600" y="5340834"/>
            <a:ext cx="5954888"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Galatians 6:2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Bear one another’s burdens, and thereby fulfill the law of Christ.</a:t>
            </a:r>
          </a:p>
        </p:txBody>
      </p:sp>
      <p:sp>
        <p:nvSpPr>
          <p:cNvPr id="12" name="Rounded Rectangular Callout 11">
            <a:extLst>
              <a:ext uri="{FF2B5EF4-FFF2-40B4-BE49-F238E27FC236}">
                <a16:creationId xmlns:a16="http://schemas.microsoft.com/office/drawing/2014/main" xmlns="" id="{ABD6CE59-BF49-BD48-8D81-4E03F5FAD9B2}"/>
              </a:ext>
            </a:extLst>
          </p:cNvPr>
          <p:cNvSpPr/>
          <p:nvPr/>
        </p:nvSpPr>
        <p:spPr>
          <a:xfrm>
            <a:off x="979311" y="5683140"/>
            <a:ext cx="2054578" cy="1042689"/>
          </a:xfrm>
          <a:prstGeom prst="wedgeRoundRectCallout">
            <a:avLst>
              <a:gd name="adj1" fmla="val -222"/>
              <a:gd name="adj2" fmla="val -176809"/>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It’s actually me talking!!!</a:t>
            </a:r>
          </a:p>
        </p:txBody>
      </p:sp>
    </p:spTree>
    <p:extLst>
      <p:ext uri="{BB962C8B-B14F-4D97-AF65-F5344CB8AC3E}">
        <p14:creationId xmlns:p14="http://schemas.microsoft.com/office/powerpoint/2010/main" val="4173311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CEB6E08-6CF5-9348-B475-92FA591D99FE}"/>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xmlns="" id="{6722CCFA-72AC-064F-BEBB-AAB3FE8C3AF7}"/>
              </a:ext>
            </a:extLst>
          </p:cNvPr>
          <p:cNvSpPr txBox="1"/>
          <p:nvPr/>
        </p:nvSpPr>
        <p:spPr>
          <a:xfrm>
            <a:off x="3454400" y="187543"/>
            <a:ext cx="55880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Perpetua" panose="02020502060401020303" pitchFamily="18" charset="77"/>
                <a:ea typeface="+mn-ea"/>
                <a:cs typeface="+mn-cs"/>
              </a:rPr>
              <a:t>Confessing Sin To Others</a:t>
            </a:r>
            <a:endParaRPr kumimoji="0" lang="en-US" sz="28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Perpetua" panose="02020502060401020303" pitchFamily="18" charset="77"/>
              <a:ea typeface="+mn-ea"/>
              <a:cs typeface="+mn-cs"/>
            </a:endParaRPr>
          </a:p>
        </p:txBody>
      </p:sp>
      <p:sp>
        <p:nvSpPr>
          <p:cNvPr id="3" name="TextBox 2">
            <a:extLst>
              <a:ext uri="{FF2B5EF4-FFF2-40B4-BE49-F238E27FC236}">
                <a16:creationId xmlns:a16="http://schemas.microsoft.com/office/drawing/2014/main" xmlns="" id="{8AF0CD00-C869-AA40-A676-7580BA16EBC7}"/>
              </a:ext>
            </a:extLst>
          </p:cNvPr>
          <p:cNvSpPr txBox="1"/>
          <p:nvPr/>
        </p:nvSpPr>
        <p:spPr>
          <a:xfrm>
            <a:off x="2026355" y="2484696"/>
            <a:ext cx="8139289" cy="4185761"/>
          </a:xfrm>
          <a:prstGeom prst="rect">
            <a:avLst/>
          </a:prstGeom>
          <a:noFill/>
          <a:effectLst>
            <a:softEdge rad="152400"/>
          </a:effectLst>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panose="020F0502020204030204"/>
                <a:ea typeface="+mn-ea"/>
                <a:cs typeface="+mn-cs"/>
              </a:rPr>
              <a:t>Sin against someone  - Matthew 5:23-24</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panose="020F0502020204030204"/>
                <a:ea typeface="+mn-ea"/>
                <a:cs typeface="+mn-cs"/>
              </a:rPr>
              <a:t>In need of support – Galatians 6:1-2</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panose="020F0502020204030204"/>
                <a:ea typeface="+mn-ea"/>
                <a:cs typeface="+mn-cs"/>
              </a:rPr>
              <a:t>Need healing – Psalm 32:1-4</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panose="020F0502020204030204"/>
                <a:ea typeface="+mn-ea"/>
                <a:cs typeface="+mn-cs"/>
              </a:rPr>
              <a:t>Need wisdom – Proverbs 28:13</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panose="020F0502020204030204"/>
                <a:ea typeface="+mn-ea"/>
                <a:cs typeface="+mn-cs"/>
              </a:rPr>
              <a:t>Need to be transparent – Leviticus 5:1-5</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panose="020F0502020204030204"/>
                <a:ea typeface="+mn-ea"/>
                <a:cs typeface="+mn-cs"/>
              </a:rPr>
              <a:t>You have been wronged – Matthew 18:15</a:t>
            </a:r>
          </a:p>
        </p:txBody>
      </p:sp>
      <p:sp>
        <p:nvSpPr>
          <p:cNvPr id="5" name="AutoShape 2" descr="Ventriloquist comedian Jeff Dunham is coming to Hershey - pennlive.com">
            <a:extLst>
              <a:ext uri="{FF2B5EF4-FFF2-40B4-BE49-F238E27FC236}">
                <a16:creationId xmlns:a16="http://schemas.microsoft.com/office/drawing/2014/main" xmlns="" id="{0BAB1801-0123-8B41-8FB1-1818DCE2AD5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5141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722CCFA-72AC-064F-BEBB-AAB3FE8C3AF7}"/>
              </a:ext>
            </a:extLst>
          </p:cNvPr>
          <p:cNvSpPr txBox="1"/>
          <p:nvPr/>
        </p:nvSpPr>
        <p:spPr>
          <a:xfrm>
            <a:off x="3454400" y="0"/>
            <a:ext cx="55880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Perpetua" panose="02020502060401020303" pitchFamily="18" charset="77"/>
                <a:ea typeface="+mn-ea"/>
                <a:cs typeface="+mn-cs"/>
              </a:rPr>
              <a:t>Confession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Perpetua" panose="02020502060401020303" pitchFamily="18" charset="77"/>
                <a:ea typeface="+mn-ea"/>
                <a:cs typeface="+mn-cs"/>
              </a:rPr>
              <a:t>Jesus Is Lord</a:t>
            </a:r>
            <a:endParaRPr kumimoji="0" lang="en-US" sz="3200" b="0" i="0" u="none" strike="noStrike" kern="1200" cap="none" spc="0" normalizeH="0" baseline="0" noProof="0" dirty="0">
              <a:ln>
                <a:noFill/>
              </a:ln>
              <a:solidFill>
                <a:prstClr val="black"/>
              </a:solidFill>
              <a:effectLst/>
              <a:uLnTx/>
              <a:uFillTx/>
              <a:latin typeface="Perpetua" panose="02020502060401020303" pitchFamily="18" charset="77"/>
              <a:ea typeface="+mn-ea"/>
              <a:cs typeface="+mn-cs"/>
            </a:endParaRPr>
          </a:p>
        </p:txBody>
      </p:sp>
      <p:sp>
        <p:nvSpPr>
          <p:cNvPr id="3" name="TextBox 2">
            <a:extLst>
              <a:ext uri="{FF2B5EF4-FFF2-40B4-BE49-F238E27FC236}">
                <a16:creationId xmlns:a16="http://schemas.microsoft.com/office/drawing/2014/main" xmlns="" id="{8AF0CD00-C869-AA40-A676-7580BA16EBC7}"/>
              </a:ext>
            </a:extLst>
          </p:cNvPr>
          <p:cNvSpPr txBox="1"/>
          <p:nvPr/>
        </p:nvSpPr>
        <p:spPr>
          <a:xfrm>
            <a:off x="1563511" y="5204284"/>
            <a:ext cx="906497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Jesus as Lord – Romans 10:9-10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Belief in the Gospel – Acts 24:14-15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When I stumble – Acts 23:1-5</a:t>
            </a:r>
          </a:p>
        </p:txBody>
      </p:sp>
      <p:sp>
        <p:nvSpPr>
          <p:cNvPr id="5" name="AutoShape 2" descr="Ventriloquist comedian Jeff Dunham is coming to Hershey - pennlive.com">
            <a:extLst>
              <a:ext uri="{FF2B5EF4-FFF2-40B4-BE49-F238E27FC236}">
                <a16:creationId xmlns:a16="http://schemas.microsoft.com/office/drawing/2014/main" xmlns="" id="{0BAB1801-0123-8B41-8FB1-1818DCE2AD5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122" name="Picture 2" descr="proclaim good news | middlechildcatholicpriest">
            <a:extLst>
              <a:ext uri="{FF2B5EF4-FFF2-40B4-BE49-F238E27FC236}">
                <a16:creationId xmlns:a16="http://schemas.microsoft.com/office/drawing/2014/main" xmlns="" id="{027F6A77-2DAD-254B-9629-A915798B4C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3732" y="1416717"/>
            <a:ext cx="5384536" cy="3581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101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4681EFB-55D6-CC4F-8973-799B18BC3954}"/>
              </a:ext>
            </a:extLst>
          </p:cNvPr>
          <p:cNvPicPr>
            <a:picLocks noChangeAspect="1"/>
          </p:cNvPicPr>
          <p:nvPr/>
        </p:nvPicPr>
        <p:blipFill rotWithShape="1">
          <a:blip r:embed="rId3"/>
          <a:srcRect l="16654"/>
          <a:stretch/>
        </p:blipFill>
        <p:spPr>
          <a:xfrm>
            <a:off x="0" y="0"/>
            <a:ext cx="6609671" cy="6858000"/>
          </a:xfrm>
          <a:prstGeom prst="rect">
            <a:avLst/>
          </a:prstGeom>
        </p:spPr>
      </p:pic>
      <p:sp>
        <p:nvSpPr>
          <p:cNvPr id="2" name="TextBox 1">
            <a:extLst>
              <a:ext uri="{FF2B5EF4-FFF2-40B4-BE49-F238E27FC236}">
                <a16:creationId xmlns:a16="http://schemas.microsoft.com/office/drawing/2014/main" xmlns="" id="{6722CCFA-72AC-064F-BEBB-AAB3FE8C3AF7}"/>
              </a:ext>
            </a:extLst>
          </p:cNvPr>
          <p:cNvSpPr txBox="1"/>
          <p:nvPr/>
        </p:nvSpPr>
        <p:spPr>
          <a:xfrm>
            <a:off x="5754509" y="176267"/>
            <a:ext cx="5588000"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Perpetua" panose="02020502060401020303" pitchFamily="18" charset="77"/>
                <a:ea typeface="+mn-ea"/>
                <a:cs typeface="+mn-cs"/>
              </a:rPr>
              <a:t>Confession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Perpetua" panose="02020502060401020303" pitchFamily="18" charset="77"/>
                <a:ea typeface="+mn-ea"/>
                <a:cs typeface="+mn-cs"/>
              </a:rPr>
              <a:t>To God</a:t>
            </a:r>
          </a:p>
        </p:txBody>
      </p:sp>
      <p:sp>
        <p:nvSpPr>
          <p:cNvPr id="3" name="TextBox 2">
            <a:extLst>
              <a:ext uri="{FF2B5EF4-FFF2-40B4-BE49-F238E27FC236}">
                <a16:creationId xmlns:a16="http://schemas.microsoft.com/office/drawing/2014/main" xmlns="" id="{8AF0CD00-C869-AA40-A676-7580BA16EBC7}"/>
              </a:ext>
            </a:extLst>
          </p:cNvPr>
          <p:cNvSpPr txBox="1"/>
          <p:nvPr/>
        </p:nvSpPr>
        <p:spPr>
          <a:xfrm>
            <a:off x="5362221" y="2069195"/>
            <a:ext cx="6372576" cy="35394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Psalm 51:3–4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Be For I know my transgressions, And my sin is ever before me.  Against You, You only, I have sinned And done what is evil in Your sight, So that You are justified when You speak And blameless when You judge.</a:t>
            </a:r>
          </a:p>
        </p:txBody>
      </p:sp>
      <p:sp>
        <p:nvSpPr>
          <p:cNvPr id="5" name="AutoShape 2" descr="Ventriloquist comedian Jeff Dunham is coming to Hershey - pennlive.com">
            <a:extLst>
              <a:ext uri="{FF2B5EF4-FFF2-40B4-BE49-F238E27FC236}">
                <a16:creationId xmlns:a16="http://schemas.microsoft.com/office/drawing/2014/main" xmlns="" id="{0BAB1801-0123-8B41-8FB1-1818DCE2AD5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0428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24" name="Picture 8" descr="Your Seat in the Spotlight- Jetty Theatre Season Launch |">
            <a:extLst>
              <a:ext uri="{FF2B5EF4-FFF2-40B4-BE49-F238E27FC236}">
                <a16:creationId xmlns:a16="http://schemas.microsoft.com/office/drawing/2014/main" xmlns="" id="{EA8EADB8-B5C9-5C48-9AE2-90602111A2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380"/>
          <a:stretch/>
        </p:blipFill>
        <p:spPr bwMode="auto">
          <a:xfrm>
            <a:off x="62089" y="0"/>
            <a:ext cx="6455322" cy="52971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6722CCFA-72AC-064F-BEBB-AAB3FE8C3AF7}"/>
              </a:ext>
            </a:extLst>
          </p:cNvPr>
          <p:cNvSpPr txBox="1"/>
          <p:nvPr/>
        </p:nvSpPr>
        <p:spPr>
          <a:xfrm>
            <a:off x="3301999" y="491208"/>
            <a:ext cx="55880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Perpetua" panose="02020502060401020303" pitchFamily="18" charset="77"/>
                <a:ea typeface="+mn-ea"/>
                <a:cs typeface="+mn-cs"/>
              </a:rPr>
              <a:t>I don’t confess because…</a:t>
            </a:r>
          </a:p>
        </p:txBody>
      </p:sp>
      <p:sp>
        <p:nvSpPr>
          <p:cNvPr id="3" name="TextBox 2">
            <a:extLst>
              <a:ext uri="{FF2B5EF4-FFF2-40B4-BE49-F238E27FC236}">
                <a16:creationId xmlns:a16="http://schemas.microsoft.com/office/drawing/2014/main" xmlns="" id="{8AF0CD00-C869-AA40-A676-7580BA16EBC7}"/>
              </a:ext>
            </a:extLst>
          </p:cNvPr>
          <p:cNvSpPr txBox="1"/>
          <p:nvPr/>
        </p:nvSpPr>
        <p:spPr>
          <a:xfrm>
            <a:off x="2703688" y="1751857"/>
            <a:ext cx="6784623" cy="18774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Pride </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Trust</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Culture</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AutoShape 2" descr="Ventriloquist comedian Jeff Dunham is coming to Hershey - pennlive.com">
            <a:extLst>
              <a:ext uri="{FF2B5EF4-FFF2-40B4-BE49-F238E27FC236}">
                <a16:creationId xmlns:a16="http://schemas.microsoft.com/office/drawing/2014/main" xmlns="" id="{0BAB1801-0123-8B41-8FB1-1818DCE2AD5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6DE9BD65-D5B6-604F-908B-EFF5044B2920}"/>
              </a:ext>
            </a:extLst>
          </p:cNvPr>
          <p:cNvSpPr txBox="1"/>
          <p:nvPr/>
        </p:nvSpPr>
        <p:spPr>
          <a:xfrm>
            <a:off x="744360" y="4311608"/>
            <a:ext cx="11008079" cy="24622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1 John 1:7 </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but if we walk in the Light as He Himself is in the Light, we have fellowship with one another, and the blood of Jesus His Son cleanses us from all sin. </a:t>
            </a:r>
          </a:p>
        </p:txBody>
      </p:sp>
    </p:spTree>
    <p:extLst>
      <p:ext uri="{BB962C8B-B14F-4D97-AF65-F5344CB8AC3E}">
        <p14:creationId xmlns:p14="http://schemas.microsoft.com/office/powerpoint/2010/main" val="115686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175</TotalTime>
  <Words>316</Words>
  <Application>Microsoft Office PowerPoint</Application>
  <PresentationFormat>Widescreen</PresentationFormat>
  <Paragraphs>47</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Perpetua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5/16/2013</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Shall Assemble</dc:title>
  <dc:subject>© 2007 The Paperless Hymnal®</dc:subject>
  <dc:creator>Paris / Paris / Young / Ef</dc:creator>
  <cp:lastModifiedBy>DellUser</cp:lastModifiedBy>
  <cp:revision>38</cp:revision>
  <dcterms:created xsi:type="dcterms:W3CDTF">1999-09-24T02:15:18Z</dcterms:created>
  <dcterms:modified xsi:type="dcterms:W3CDTF">2020-12-07T19:13:57Z</dcterms:modified>
</cp:coreProperties>
</file>