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3739-4E56-474B-966E-BFCB514B997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4C9F-E75C-4BE1-BFEC-E60E1EB5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times we are supposed to pray and we may use this as the basis for our answer to others OF COURSE I PRAY. But these prayers tend to be by rote and are similar every time we give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EFD0-27D1-C748-80A9-324DEBE0B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solutions man creates to maintain his pride or have God on his own terms are stupid. </a:t>
            </a:r>
          </a:p>
          <a:p>
            <a:r>
              <a:rPr lang="en-US" dirty="0" err="1"/>
              <a:t>Im</a:t>
            </a:r>
            <a:r>
              <a:rPr lang="en-US" dirty="0"/>
              <a:t> in control, I know what I am doing. I don’t have a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EFD0-27D1-C748-80A9-324DEBE0B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6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Mark 10:17-22  For all things are possible with God</a:t>
            </a:r>
          </a:p>
          <a:p>
            <a:pPr marL="0" indent="0">
              <a:buFont typeface="+mj-lt"/>
              <a:buNone/>
            </a:pPr>
            <a:r>
              <a:rPr lang="en-US" dirty="0"/>
              <a:t>John 11:4 This will not end in death but to the glory of God</a:t>
            </a:r>
          </a:p>
          <a:p>
            <a:pPr marL="0" indent="0">
              <a:buFont typeface="+mj-lt"/>
              <a:buNone/>
            </a:pPr>
            <a:r>
              <a:rPr lang="en-US" dirty="0"/>
              <a:t>Mark 4:40 Sleeping during a storm – why is it you have no faith</a:t>
            </a:r>
          </a:p>
          <a:p>
            <a:pPr marL="0" indent="0">
              <a:buFont typeface="+mj-lt"/>
              <a:buNone/>
            </a:pPr>
            <a:r>
              <a:rPr lang="en-US" dirty="0"/>
              <a:t>Job 1:21 The Lord giveth and the Lord taketh away, blessed be the name of the Lord</a:t>
            </a:r>
          </a:p>
          <a:p>
            <a:pPr marL="0" indent="0">
              <a:buFont typeface="+mj-lt"/>
              <a:buNone/>
            </a:pPr>
            <a:r>
              <a:rPr lang="en-US" dirty="0"/>
              <a:t>Mark 9:22-23 All things are possible to Him that believes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EFD0-27D1-C748-80A9-324DEBE0B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7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Mark 10:17-22  For all things are possible with God</a:t>
            </a:r>
          </a:p>
          <a:p>
            <a:pPr marL="0" indent="0">
              <a:buFont typeface="+mj-lt"/>
              <a:buNone/>
            </a:pPr>
            <a:r>
              <a:rPr lang="en-US" dirty="0"/>
              <a:t>John 11:4 This will not end in death but to the glory of God</a:t>
            </a:r>
          </a:p>
          <a:p>
            <a:pPr marL="0" indent="0">
              <a:buFont typeface="+mj-lt"/>
              <a:buNone/>
            </a:pPr>
            <a:r>
              <a:rPr lang="en-US" dirty="0"/>
              <a:t>Mark 4:40 Sleeping during a storm – why is it you have no faith</a:t>
            </a:r>
          </a:p>
          <a:p>
            <a:pPr marL="0" indent="0">
              <a:buFont typeface="+mj-lt"/>
              <a:buNone/>
            </a:pPr>
            <a:r>
              <a:rPr lang="en-US" dirty="0"/>
              <a:t>Job 1:21 The Lord giveth and the Lord taketh away, blessed be the name of the Lord</a:t>
            </a:r>
          </a:p>
          <a:p>
            <a:pPr marL="0" indent="0">
              <a:buFont typeface="+mj-lt"/>
              <a:buNone/>
            </a:pPr>
            <a:r>
              <a:rPr lang="en-US" dirty="0"/>
              <a:t>Mark 9:22-23 All things are possible to Him that believes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EFD0-27D1-C748-80A9-324DEBE0B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5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E3C3-52BA-47BD-975E-5AB9F317B8B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2FE6-68E0-438E-8600-C1723087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AEE77B-D064-5045-AB72-43D65004D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6" b="5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562F65-4C84-CA4C-8B8D-103C575E8412}"/>
              </a:ext>
            </a:extLst>
          </p:cNvPr>
          <p:cNvSpPr txBox="1"/>
          <p:nvPr/>
        </p:nvSpPr>
        <p:spPr>
          <a:xfrm>
            <a:off x="304800" y="5686504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65100">
                    <a:prstClr val="black"/>
                  </a:glo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Do I want peace in my life?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65E06E-A33D-2C4A-8451-A7746F102B78}"/>
              </a:ext>
            </a:extLst>
          </p:cNvPr>
          <p:cNvSpPr txBox="1"/>
          <p:nvPr/>
        </p:nvSpPr>
        <p:spPr>
          <a:xfrm>
            <a:off x="304800" y="46355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65100">
                    <a:prstClr val="black"/>
                  </a:glo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At all times you ought to pray and not lose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8C66A4-1620-2645-BCB2-2229E16E8664}"/>
              </a:ext>
            </a:extLst>
          </p:cNvPr>
          <p:cNvSpPr txBox="1"/>
          <p:nvPr/>
        </p:nvSpPr>
        <p:spPr>
          <a:xfrm>
            <a:off x="5969001" y="160397"/>
            <a:ext cx="5918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 Significance of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</a:b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Prayer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Perpetua" panose="02020502060401020303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2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0EA075-5E7B-694E-B8AD-413BED4F3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9" b="5027"/>
          <a:stretch/>
        </p:blipFill>
        <p:spPr>
          <a:xfrm>
            <a:off x="2486145" y="1312534"/>
            <a:ext cx="7219705" cy="438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930974-EE94-5D41-B76B-F7A0C31DD993}"/>
              </a:ext>
            </a:extLst>
          </p:cNvPr>
          <p:cNvSpPr txBox="1"/>
          <p:nvPr/>
        </p:nvSpPr>
        <p:spPr>
          <a:xfrm>
            <a:off x="304800" y="0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Barriers To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9FF622-38A3-A841-84D6-D825563F3C24}"/>
              </a:ext>
            </a:extLst>
          </p:cNvPr>
          <p:cNvSpPr txBox="1"/>
          <p:nvPr/>
        </p:nvSpPr>
        <p:spPr>
          <a:xfrm>
            <a:off x="509846" y="5927983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 • Pride • Un-Belief</a:t>
            </a:r>
          </a:p>
        </p:txBody>
      </p:sp>
    </p:spTree>
    <p:extLst>
      <p:ext uri="{BB962C8B-B14F-4D97-AF65-F5344CB8AC3E}">
        <p14:creationId xmlns:p14="http://schemas.microsoft.com/office/powerpoint/2010/main" val="320848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9FF622-38A3-A841-84D6-D825563F3C24}"/>
              </a:ext>
            </a:extLst>
          </p:cNvPr>
          <p:cNvSpPr txBox="1"/>
          <p:nvPr/>
        </p:nvSpPr>
        <p:spPr>
          <a:xfrm>
            <a:off x="509847" y="6080182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6:5, 7 • Hebrews 4:13-16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930974-EE94-5D41-B76B-F7A0C31DD993}"/>
              </a:ext>
            </a:extLst>
          </p:cNvPr>
          <p:cNvSpPr txBox="1"/>
          <p:nvPr/>
        </p:nvSpPr>
        <p:spPr>
          <a:xfrm>
            <a:off x="304799" y="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Barriers To Prayer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TRADITIONS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794B63-F9CF-E043-BF43-DF1E6EC3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2247900"/>
            <a:ext cx="3175000" cy="2362200"/>
          </a:xfrm>
          <a:prstGeom prst="rect">
            <a:avLst/>
          </a:prstGeom>
        </p:spPr>
      </p:pic>
      <p:pic>
        <p:nvPicPr>
          <p:cNvPr id="1026" name="Picture 2" descr="ROADBLOCK | Police humor, Road blocks, Funny police pictures">
            <a:extLst>
              <a:ext uri="{FF2B5EF4-FFF2-40B4-BE49-F238E27FC236}">
                <a16:creationId xmlns="" xmlns:a16="http://schemas.microsoft.com/office/drawing/2014/main" id="{00FCE44C-C5F0-234D-BC57-17178E36E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5" b="13144"/>
          <a:stretch/>
        </p:blipFill>
        <p:spPr bwMode="auto">
          <a:xfrm>
            <a:off x="720897" y="1569660"/>
            <a:ext cx="7575204" cy="425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77FD87-88BF-7B49-B76E-643C8EEA2879}"/>
              </a:ext>
            </a:extLst>
          </p:cNvPr>
          <p:cNvSpPr txBox="1"/>
          <p:nvPr/>
        </p:nvSpPr>
        <p:spPr>
          <a:xfrm>
            <a:off x="8401626" y="1531184"/>
            <a:ext cx="3790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Prayer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Prayer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Prayers</a:t>
            </a:r>
          </a:p>
        </p:txBody>
      </p:sp>
    </p:spTree>
    <p:extLst>
      <p:ext uri="{BB962C8B-B14F-4D97-AF65-F5344CB8AC3E}">
        <p14:creationId xmlns:p14="http://schemas.microsoft.com/office/powerpoint/2010/main" val="24370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ipped semi cleared from Highway 93 in the Bitterroot">
            <a:extLst>
              <a:ext uri="{FF2B5EF4-FFF2-40B4-BE49-F238E27FC236}">
                <a16:creationId xmlns="" xmlns:a16="http://schemas.microsoft.com/office/drawing/2014/main" id="{2935411C-D7F6-B547-9E0E-4FFE4AE2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6242" b="18788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9FF622-38A3-A841-84D6-D825563F3C24}"/>
              </a:ext>
            </a:extLst>
          </p:cNvPr>
          <p:cNvSpPr txBox="1"/>
          <p:nvPr/>
        </p:nvSpPr>
        <p:spPr>
          <a:xfrm>
            <a:off x="509847" y="6080182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Jeremiah 10:23 • Malachi 1:9-14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930974-EE94-5D41-B76B-F7A0C31DD993}"/>
              </a:ext>
            </a:extLst>
          </p:cNvPr>
          <p:cNvSpPr txBox="1"/>
          <p:nvPr/>
        </p:nvSpPr>
        <p:spPr>
          <a:xfrm>
            <a:off x="304799" y="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Barriers To Prayer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PRIDE</a:t>
            </a:r>
          </a:p>
        </p:txBody>
      </p:sp>
    </p:spTree>
    <p:extLst>
      <p:ext uri="{BB962C8B-B14F-4D97-AF65-F5344CB8AC3E}">
        <p14:creationId xmlns:p14="http://schemas.microsoft.com/office/powerpoint/2010/main" val="353909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B1F38B-8B2D-4941-9799-DD1A0D49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98"/>
          <a:stretch/>
        </p:blipFill>
        <p:spPr>
          <a:xfrm>
            <a:off x="387926" y="1455510"/>
            <a:ext cx="7559041" cy="425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8" descr="Mike Metzger Backflips the Caesars Palace Fountains in Las Vegas - Dirt  Rider Magazine | Dirt Rider">
            <a:extLst>
              <a:ext uri="{FF2B5EF4-FFF2-40B4-BE49-F238E27FC236}">
                <a16:creationId xmlns="" xmlns:a16="http://schemas.microsoft.com/office/drawing/2014/main" id="{62DB082C-6B1B-D54F-B27F-89280808B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195360-0099-924C-84DC-21A392F8670B}"/>
              </a:ext>
            </a:extLst>
          </p:cNvPr>
          <p:cNvSpPr txBox="1"/>
          <p:nvPr/>
        </p:nvSpPr>
        <p:spPr>
          <a:xfrm>
            <a:off x="8512233" y="970419"/>
            <a:ext cx="3291841" cy="50167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10:17-22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Comfort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11:21, 32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Help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4:25-42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Answer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2:9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Curse God and die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9:22-23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Healing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EA19E71-8FF7-684E-9A81-2E1807E2E4F1}"/>
              </a:ext>
            </a:extLst>
          </p:cNvPr>
          <p:cNvSpPr txBox="1"/>
          <p:nvPr/>
        </p:nvSpPr>
        <p:spPr>
          <a:xfrm>
            <a:off x="2208414" y="-6466"/>
            <a:ext cx="777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Barriers To Prayer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UNBELIEF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EFF910-FD31-4346-8735-9C3C9BD33DDC}"/>
              </a:ext>
            </a:extLst>
          </p:cNvPr>
          <p:cNvSpPr txBox="1"/>
          <p:nvPr/>
        </p:nvSpPr>
        <p:spPr>
          <a:xfrm>
            <a:off x="0" y="61788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 fool says in his heart “there is no God” - Psalm 14:1</a:t>
            </a:r>
          </a:p>
        </p:txBody>
      </p:sp>
    </p:spTree>
    <p:extLst>
      <p:ext uri="{BB962C8B-B14F-4D97-AF65-F5344CB8AC3E}">
        <p14:creationId xmlns:p14="http://schemas.microsoft.com/office/powerpoint/2010/main" val="40574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562F65-4C84-CA4C-8B8D-103C575E8412}"/>
              </a:ext>
            </a:extLst>
          </p:cNvPr>
          <p:cNvSpPr txBox="1"/>
          <p:nvPr/>
        </p:nvSpPr>
        <p:spPr>
          <a:xfrm>
            <a:off x="609600" y="-635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65100">
                    <a:prstClr val="black"/>
                  </a:glo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Do I want peace in my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989B86-4B8F-C146-BBB8-1361DD4AA73D}"/>
              </a:ext>
            </a:extLst>
          </p:cNvPr>
          <p:cNvSpPr txBox="1"/>
          <p:nvPr/>
        </p:nvSpPr>
        <p:spPr>
          <a:xfrm>
            <a:off x="609600" y="579358"/>
            <a:ext cx="1158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Tradition – Obedience: pray at all times and not lose heart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Pride – Relationship: your Father knows what you need before 		    you ask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Unbelief – Trust: With God all things are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Peace that Jesus had –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Mark 10:17-22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with God all things are possible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John 11:4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this will not end in death but for the glory of 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Mark 4:40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Sleeping during the storm- why do you have no faith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Job 1:21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Lord gives and the Lord take away blessed be the Lord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Mark 9:22-23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 things are possible for him who believes</a:t>
            </a:r>
          </a:p>
        </p:txBody>
      </p:sp>
    </p:spTree>
    <p:extLst>
      <p:ext uri="{BB962C8B-B14F-4D97-AF65-F5344CB8AC3E}">
        <p14:creationId xmlns:p14="http://schemas.microsoft.com/office/powerpoint/2010/main" val="236139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AEE77B-D064-5045-AB72-43D65004D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6" b="5459"/>
          <a:stretch/>
        </p:blipFill>
        <p:spPr>
          <a:xfrm>
            <a:off x="2317864" y="1295063"/>
            <a:ext cx="7556270" cy="425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562F65-4C84-CA4C-8B8D-103C575E8412}"/>
              </a:ext>
            </a:extLst>
          </p:cNvPr>
          <p:cNvSpPr txBox="1"/>
          <p:nvPr/>
        </p:nvSpPr>
        <p:spPr>
          <a:xfrm>
            <a:off x="609600" y="-63500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65100">
                    <a:prstClr val="black"/>
                  </a:glo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Do I want peace in my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989B86-4B8F-C146-BBB8-1361DD4AA73D}"/>
              </a:ext>
            </a:extLst>
          </p:cNvPr>
          <p:cNvSpPr txBox="1"/>
          <p:nvPr/>
        </p:nvSpPr>
        <p:spPr>
          <a:xfrm>
            <a:off x="509847" y="5796033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Psalm 3</a:t>
            </a:r>
          </a:p>
        </p:txBody>
      </p:sp>
    </p:spTree>
    <p:extLst>
      <p:ext uri="{BB962C8B-B14F-4D97-AF65-F5344CB8AC3E}">
        <p14:creationId xmlns:p14="http://schemas.microsoft.com/office/powerpoint/2010/main" val="268412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DellUser</dc:creator>
  <cp:lastModifiedBy>DellUser</cp:lastModifiedBy>
  <cp:revision>1</cp:revision>
  <dcterms:created xsi:type="dcterms:W3CDTF">2020-12-02T00:09:03Z</dcterms:created>
  <dcterms:modified xsi:type="dcterms:W3CDTF">2020-12-02T00:10:22Z</dcterms:modified>
</cp:coreProperties>
</file>