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9420-C6FA-4528-90E6-CF0AEBC6BBF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92BCE-A2C8-4779-A6C2-09D6BF0E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BD9CC-BAC1-CD4D-86FA-0A93D234B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3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Dumb, Devious</a:t>
            </a:r>
            <a:r>
              <a:rPr lang="en-US"/>
              <a:t>, Dubious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AA0C7-FB00-2C42-B71E-0E3409B569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BD9CC-BAC1-CD4D-86FA-0A93D234B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0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BD9CC-BAC1-CD4D-86FA-0A93D234B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93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6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051-04BB-4D6B-8609-41F3C285666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2FA4F-71C5-4482-A8CE-4768F53D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89" y="1183559"/>
            <a:ext cx="5707625" cy="4280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032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Off Your Steel Toe Boots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25534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REBOOT OR DEBOOT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Jerimiah 1:9-10</a:t>
            </a:r>
          </a:p>
        </p:txBody>
      </p:sp>
    </p:spTree>
    <p:extLst>
      <p:ext uri="{BB962C8B-B14F-4D97-AF65-F5344CB8AC3E}">
        <p14:creationId xmlns:p14="http://schemas.microsoft.com/office/powerpoint/2010/main" val="36025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441103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Jeremiah 1:9-10 (18:7-12)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“Behold, I have put My words in your mouth…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pluck up and to break down, To destroy and to overthrow, To build and to plant.”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7367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404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39" y="3679587"/>
            <a:ext cx="5840361" cy="317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9404" y="220608"/>
            <a:ext cx="7533685" cy="44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4:12</a:t>
            </a:r>
          </a:p>
          <a:p>
            <a:pPr marL="0" marR="0" lvl="0" indent="0" algn="ctr" defTabSz="457200" rtl="0" eaLnBrk="1" fontAlgn="auto" latinLnBrk="0" hangingPunct="1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word of God is living and active and sharper than any two-edged sword, and piercing as far as the division of soul and spirit, of both joints and marrow, 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judge the thoughts and intentions of the heart. </a:t>
            </a:r>
          </a:p>
        </p:txBody>
      </p:sp>
    </p:spTree>
    <p:extLst>
      <p:ext uri="{BB962C8B-B14F-4D97-AF65-F5344CB8AC3E}">
        <p14:creationId xmlns:p14="http://schemas.microsoft.com/office/powerpoint/2010/main" val="326703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04" y="3067985"/>
            <a:ext cx="6816192" cy="370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85338" y="718789"/>
            <a:ext cx="87826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God’s word is living and active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God’s word exposes the intention of your heart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exposed by the way you respond to it</a:t>
            </a:r>
          </a:p>
        </p:txBody>
      </p:sp>
    </p:spTree>
    <p:extLst>
      <p:ext uri="{BB962C8B-B14F-4D97-AF65-F5344CB8AC3E}">
        <p14:creationId xmlns:p14="http://schemas.microsoft.com/office/powerpoint/2010/main" val="366590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lf by D Watson on Dribbble">
            <a:extLst>
              <a:ext uri="{FF2B5EF4-FFF2-40B4-BE49-F238E27FC236}">
                <a16:creationId xmlns:a16="http://schemas.microsoft.com/office/drawing/2014/main" xmlns="" id="{13BDC846-D313-7C4C-97FE-0D578FB7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2783"/>
            <a:ext cx="6045198" cy="45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7AE806-EBBE-2148-AE4C-3A4B1FB88FFE}"/>
              </a:ext>
            </a:extLst>
          </p:cNvPr>
          <p:cNvSpPr txBox="1"/>
          <p:nvPr/>
        </p:nvSpPr>
        <p:spPr>
          <a:xfrm>
            <a:off x="516541" y="0"/>
            <a:ext cx="1115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Calibri" panose="020F0502020204030204"/>
              </a:rPr>
              <a:t>Jeremiah 23:9-29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Sheep vaccine study – aluminum adjuvants alter their behavior – RETRACTED">
            <a:extLst>
              <a:ext uri="{FF2B5EF4-FFF2-40B4-BE49-F238E27FC236}">
                <a16:creationId xmlns:a16="http://schemas.microsoft.com/office/drawing/2014/main" xmlns="" id="{61A68265-8BDA-2C4F-A462-3FD9B729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39" y="4530565"/>
            <a:ext cx="3148253" cy="20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sBattle: Sheep with bucket on head. | Funny sheep, Sheep, Sheep gift">
            <a:extLst>
              <a:ext uri="{FF2B5EF4-FFF2-40B4-BE49-F238E27FC236}">
                <a16:creationId xmlns:a16="http://schemas.microsoft.com/office/drawing/2014/main" xmlns="" id="{6383053C-3ADD-6F40-854A-EB6DA4BB0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3" b="3829"/>
          <a:stretch/>
        </p:blipFill>
        <p:spPr bwMode="auto">
          <a:xfrm>
            <a:off x="7346106" y="888009"/>
            <a:ext cx="3165186" cy="20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3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6901"/>
            <a:ext cx="6493790" cy="339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6541" y="224295"/>
            <a:ext cx="11158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Jeremiah 23:29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“Is not My word like fire?” declares the Lord,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“and like a hammer which  shatters a rock?</a:t>
            </a:r>
          </a:p>
        </p:txBody>
      </p:sp>
      <p:pic>
        <p:nvPicPr>
          <p:cNvPr id="1026" name="Picture 2" descr="If diamond is the hardest rock on earth (and hard by definition is solid,  firm, and resistant to pressure; not easily broken, bent or pierced), and  it can break with a hammer">
            <a:extLst>
              <a:ext uri="{FF2B5EF4-FFF2-40B4-BE49-F238E27FC236}">
                <a16:creationId xmlns:a16="http://schemas.microsoft.com/office/drawing/2014/main" xmlns="" id="{E0CB1E0E-5E62-4D44-9D3A-A331E0E15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2" t="7502" r="11835"/>
          <a:stretch/>
        </p:blipFill>
        <p:spPr bwMode="auto">
          <a:xfrm>
            <a:off x="6616588" y="2620358"/>
            <a:ext cx="5575412" cy="3585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1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814" y="688214"/>
            <a:ext cx="1181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word of God causes my heart to take 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6683" r="1580" b="2762"/>
          <a:stretch/>
        </p:blipFill>
        <p:spPr>
          <a:xfrm flipH="1">
            <a:off x="4016139" y="1939417"/>
            <a:ext cx="4159722" cy="415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140" y="1939416"/>
            <a:ext cx="4078577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50" t="15258" r="7590" b="95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7742" y="5844755"/>
            <a:ext cx="899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WILL YOU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0971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word of God causes my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heart to take action</a:t>
            </a:r>
          </a:p>
        </p:txBody>
      </p:sp>
    </p:spTree>
    <p:extLst>
      <p:ext uri="{BB962C8B-B14F-4D97-AF65-F5344CB8AC3E}">
        <p14:creationId xmlns:p14="http://schemas.microsoft.com/office/powerpoint/2010/main" val="3746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21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DellUser</dc:creator>
  <cp:lastModifiedBy>DellUser</cp:lastModifiedBy>
  <cp:revision>1</cp:revision>
  <dcterms:created xsi:type="dcterms:W3CDTF">2020-12-02T01:49:38Z</dcterms:created>
  <dcterms:modified xsi:type="dcterms:W3CDTF">2020-12-02T01:50:25Z</dcterms:modified>
</cp:coreProperties>
</file>