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A9C28-E9D5-42BE-AF00-77A049189A70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F6A08-E984-4A90-9A02-323E41C0A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8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D2303-CA96-FD42-8C26-E8784822C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342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D2303-CA96-FD42-8C26-E8784822C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8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D2303-CA96-FD42-8C26-E8784822C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08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D2303-CA96-FD42-8C26-E8784822C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8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D2303-CA96-FD42-8C26-E8784822CF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30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01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1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3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8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4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3460-CD23-4500-A73B-978DFCC26D8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CC9C7-FE8E-4F1B-A7AD-99F0A09B0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1DD00B-36E5-FC41-B02B-A3FAEB3D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6" b="10107"/>
          <a:stretch/>
        </p:blipFill>
        <p:spPr>
          <a:xfrm>
            <a:off x="0" y="0"/>
            <a:ext cx="122809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B8A51-5B24-004F-ADDA-1EABFC1D0752}"/>
              </a:ext>
            </a:extLst>
          </p:cNvPr>
          <p:cNvSpPr txBox="1"/>
          <p:nvPr/>
        </p:nvSpPr>
        <p:spPr>
          <a:xfrm>
            <a:off x="2070100" y="5534561"/>
            <a:ext cx="8140700" cy="1323439"/>
          </a:xfrm>
          <a:prstGeom prst="rect">
            <a:avLst/>
          </a:prstGeom>
          <a:solidFill>
            <a:schemeClr val="tx1">
              <a:alpha val="37000"/>
            </a:schemeClr>
          </a:solidFill>
          <a:effectLst>
            <a:outerShdw blurRad="50800" dist="50800" dir="5400000" algn="ctr" rotWithShape="0">
              <a:srgbClr val="000000">
                <a:alpha val="52000"/>
              </a:srgbClr>
            </a:outerShdw>
            <a:softEdge rad="1397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Sharing Your Faith</a:t>
            </a:r>
          </a:p>
        </p:txBody>
      </p:sp>
    </p:spTree>
    <p:extLst>
      <p:ext uri="{BB962C8B-B14F-4D97-AF65-F5344CB8AC3E}">
        <p14:creationId xmlns:p14="http://schemas.microsoft.com/office/powerpoint/2010/main" val="373682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9A4577-E84E-6440-AD91-534952612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8019" b="21594"/>
          <a:stretch/>
        </p:blipFill>
        <p:spPr>
          <a:xfrm flipH="1">
            <a:off x="0" y="2720970"/>
            <a:ext cx="12192000" cy="413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D2D917-0261-AC40-823F-528CAC2D2FA5}"/>
              </a:ext>
            </a:extLst>
          </p:cNvPr>
          <p:cNvSpPr txBox="1"/>
          <p:nvPr/>
        </p:nvSpPr>
        <p:spPr>
          <a:xfrm>
            <a:off x="2527300" y="165100"/>
            <a:ext cx="748030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27531D-1C65-9648-9D61-055717DBF3FF}"/>
              </a:ext>
            </a:extLst>
          </p:cNvPr>
          <p:cNvSpPr txBox="1"/>
          <p:nvPr/>
        </p:nvSpPr>
        <p:spPr>
          <a:xfrm>
            <a:off x="3016250" y="0"/>
            <a:ext cx="650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God’s Glory In Clay Pots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8725224-9D7B-694A-AD88-06924F043CE7}"/>
              </a:ext>
            </a:extLst>
          </p:cNvPr>
          <p:cNvSpPr txBox="1"/>
          <p:nvPr/>
        </p:nvSpPr>
        <p:spPr>
          <a:xfrm>
            <a:off x="3384550" y="1002869"/>
            <a:ext cx="542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Corinthians 4:3-7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7C4C5B-59AD-BC45-9412-1D8B8E2D66C3}"/>
              </a:ext>
            </a:extLst>
          </p:cNvPr>
          <p:cNvSpPr txBox="1"/>
          <p:nvPr/>
        </p:nvSpPr>
        <p:spPr>
          <a:xfrm>
            <a:off x="171450" y="1574512"/>
            <a:ext cx="1184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3-4 Our Enemy • 6-7 Our Strength • 5 Our Lord</a:t>
            </a:r>
          </a:p>
        </p:txBody>
      </p:sp>
    </p:spTree>
    <p:extLst>
      <p:ext uri="{BB962C8B-B14F-4D97-AF65-F5344CB8AC3E}">
        <p14:creationId xmlns:p14="http://schemas.microsoft.com/office/powerpoint/2010/main" val="4218404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D2D917-0261-AC40-823F-528CAC2D2FA5}"/>
              </a:ext>
            </a:extLst>
          </p:cNvPr>
          <p:cNvSpPr txBox="1"/>
          <p:nvPr/>
        </p:nvSpPr>
        <p:spPr>
          <a:xfrm>
            <a:off x="2527300" y="165100"/>
            <a:ext cx="748030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27531D-1C65-9648-9D61-055717DBF3FF}"/>
              </a:ext>
            </a:extLst>
          </p:cNvPr>
          <p:cNvSpPr txBox="1"/>
          <p:nvPr/>
        </p:nvSpPr>
        <p:spPr>
          <a:xfrm>
            <a:off x="3384550" y="12412"/>
            <a:ext cx="8693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Share The Lord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7C4C5B-59AD-BC45-9412-1D8B8E2D66C3}"/>
              </a:ext>
            </a:extLst>
          </p:cNvPr>
          <p:cNvSpPr txBox="1"/>
          <p:nvPr/>
        </p:nvSpPr>
        <p:spPr>
          <a:xfrm>
            <a:off x="3797300" y="943144"/>
            <a:ext cx="8280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Psalm 34:3 • Mark 5:19-20 • Mark 1:35-38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Sunday &amp; Monday – Tell about worship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enthusiastic about your church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language that indicates your faith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Encourage Brethren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thankful to God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up spiritual blessings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Smile &amp; Listen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 new paths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EC12D6-A76C-9046-8ED1-B895AA44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2"/>
            <a:ext cx="3247082" cy="21844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437AB5E-AF0B-4E46-B947-A378211CE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23" r="15436"/>
          <a:stretch/>
        </p:blipFill>
        <p:spPr>
          <a:xfrm rot="5400000">
            <a:off x="476238" y="1732986"/>
            <a:ext cx="2294605" cy="32470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AFED35-911A-344E-97D6-C9BDC64CCC55}"/>
              </a:ext>
            </a:extLst>
          </p:cNvPr>
          <p:cNvSpPr/>
          <p:nvPr/>
        </p:nvSpPr>
        <p:spPr>
          <a:xfrm>
            <a:off x="3384550" y="342900"/>
            <a:ext cx="95250" cy="619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F4A30-5F41-384A-94D4-35F71717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86257"/>
            <a:ext cx="3247082" cy="210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0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D2D917-0261-AC40-823F-528CAC2D2FA5}"/>
              </a:ext>
            </a:extLst>
          </p:cNvPr>
          <p:cNvSpPr txBox="1"/>
          <p:nvPr/>
        </p:nvSpPr>
        <p:spPr>
          <a:xfrm>
            <a:off x="3079750" y="4846242"/>
            <a:ext cx="748030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27531D-1C65-9648-9D61-055717DBF3FF}"/>
              </a:ext>
            </a:extLst>
          </p:cNvPr>
          <p:cNvSpPr txBox="1"/>
          <p:nvPr/>
        </p:nvSpPr>
        <p:spPr>
          <a:xfrm>
            <a:off x="3270249" y="214983"/>
            <a:ext cx="650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Invest In 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7C4C5B-59AD-BC45-9412-1D8B8E2D66C3}"/>
              </a:ext>
            </a:extLst>
          </p:cNvPr>
          <p:cNvSpPr txBox="1"/>
          <p:nvPr/>
        </p:nvSpPr>
        <p:spPr>
          <a:xfrm>
            <a:off x="3047206" y="1497693"/>
            <a:ext cx="69484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Five year plan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14:14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Gave up needed rest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12:1-6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&amp; Judas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9E17D0F-BD23-EA4C-84D4-CD5CBA384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" b="90000" l="3286" r="99095">
                        <a14:foregroundMark x1="16095" y1="3312" x2="23762" y2="24395"/>
                        <a14:foregroundMark x1="23762" y1="24395" x2="12810" y2="43631"/>
                        <a14:foregroundMark x1="12810" y1="43631" x2="13381" y2="54522"/>
                        <a14:foregroundMark x1="13381" y1="54522" x2="13714" y2="55605"/>
                        <a14:foregroundMark x1="17857" y1="2102" x2="10048" y2="4841"/>
                        <a14:foregroundMark x1="10048" y1="4841" x2="3286" y2="955"/>
                        <a14:foregroundMark x1="90476" y1="2548" x2="77190" y2="36752"/>
                        <a14:foregroundMark x1="77190" y1="36752" x2="89476" y2="49490"/>
                        <a14:foregroundMark x1="89476" y1="49490" x2="91095" y2="58790"/>
                        <a14:foregroundMark x1="89000" y1="10892" x2="99095" y2="4140"/>
                        <a14:foregroundMark x1="93476" y1="50828" x2="93476" y2="50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527425" cy="26315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268B85-6F64-6743-B609-7681EF269092}"/>
              </a:ext>
            </a:extLst>
          </p:cNvPr>
          <p:cNvSpPr txBox="1"/>
          <p:nvPr/>
        </p:nvSpPr>
        <p:spPr>
          <a:xfrm>
            <a:off x="2022475" y="4385262"/>
            <a:ext cx="8147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 • Time • Teaching • Encouraging Listening Friendship • Genuine Care • Prayer Fun Conversations • Remembering</a:t>
            </a:r>
          </a:p>
        </p:txBody>
      </p:sp>
    </p:spTree>
    <p:extLst>
      <p:ext uri="{BB962C8B-B14F-4D97-AF65-F5344CB8AC3E}">
        <p14:creationId xmlns:p14="http://schemas.microsoft.com/office/powerpoint/2010/main" val="320271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D2D917-0261-AC40-823F-528CAC2D2FA5}"/>
              </a:ext>
            </a:extLst>
          </p:cNvPr>
          <p:cNvSpPr txBox="1"/>
          <p:nvPr/>
        </p:nvSpPr>
        <p:spPr>
          <a:xfrm>
            <a:off x="3079750" y="4846242"/>
            <a:ext cx="748030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27531D-1C65-9648-9D61-055717DBF3FF}"/>
              </a:ext>
            </a:extLst>
          </p:cNvPr>
          <p:cNvSpPr txBox="1"/>
          <p:nvPr/>
        </p:nvSpPr>
        <p:spPr>
          <a:xfrm>
            <a:off x="1387475" y="237528"/>
            <a:ext cx="9417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Leave Room For Sharing Your Faith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268B85-6F64-6743-B609-7681EF269092}"/>
              </a:ext>
            </a:extLst>
          </p:cNvPr>
          <p:cNvSpPr txBox="1"/>
          <p:nvPr/>
        </p:nvSpPr>
        <p:spPr>
          <a:xfrm>
            <a:off x="2022474" y="1231795"/>
            <a:ext cx="8147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Schedule • Reputation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72E069-9DA3-CE44-A184-BEB69D04F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506"/>
          <a:stretch/>
        </p:blipFill>
        <p:spPr>
          <a:xfrm>
            <a:off x="1004292" y="2072173"/>
            <a:ext cx="10183414" cy="478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4305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6D2D917-0261-AC40-823F-528CAC2D2FA5}"/>
              </a:ext>
            </a:extLst>
          </p:cNvPr>
          <p:cNvSpPr txBox="1"/>
          <p:nvPr/>
        </p:nvSpPr>
        <p:spPr>
          <a:xfrm>
            <a:off x="3079750" y="4846242"/>
            <a:ext cx="7480300" cy="8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27531D-1C65-9648-9D61-055717DBF3FF}"/>
              </a:ext>
            </a:extLst>
          </p:cNvPr>
          <p:cNvSpPr txBox="1"/>
          <p:nvPr/>
        </p:nvSpPr>
        <p:spPr>
          <a:xfrm>
            <a:off x="3752851" y="1897443"/>
            <a:ext cx="81470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Invite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268B85-6F64-6743-B609-7681EF269092}"/>
              </a:ext>
            </a:extLst>
          </p:cNvPr>
          <p:cNvSpPr txBox="1"/>
          <p:nvPr/>
        </p:nvSpPr>
        <p:spPr>
          <a:xfrm>
            <a:off x="3771902" y="3609517"/>
            <a:ext cx="810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• Talk • Read Bible • Bible Study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CC0902-6B29-094C-80EA-F39C7FA40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58857" cy="2071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1E5FCA-9394-AA46-8339-591909CD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95777"/>
            <a:ext cx="3458857" cy="193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B8A00C-6EA2-E346-94DF-70EC8EEED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66" y="4242992"/>
            <a:ext cx="3358591" cy="223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2907E3E-5BB2-694C-B256-1F592465A7BB}"/>
              </a:ext>
            </a:extLst>
          </p:cNvPr>
          <p:cNvSpPr/>
          <p:nvPr/>
        </p:nvSpPr>
        <p:spPr>
          <a:xfrm>
            <a:off x="3638550" y="342900"/>
            <a:ext cx="95250" cy="619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46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79FB8F7-AA0E-B141-B0A1-211DF282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619D7E-0B6C-8940-B1B1-8F86DD6D6A5C}"/>
              </a:ext>
            </a:extLst>
          </p:cNvPr>
          <p:cNvSpPr txBox="1"/>
          <p:nvPr/>
        </p:nvSpPr>
        <p:spPr>
          <a:xfrm>
            <a:off x="628650" y="1271512"/>
            <a:ext cx="54673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Be Ready For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</a:b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Perpetua" panose="02020502060401020303" pitchFamily="18" charset="77"/>
                <a:ea typeface="+mn-ea"/>
                <a:cs typeface="+mn-cs"/>
              </a:rPr>
              <a:t>Opportunity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Perpetua" panose="02020502060401020303" pitchFamily="18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27B47B-D6B4-5B46-A33F-5CF5CDFA9359}"/>
              </a:ext>
            </a:extLst>
          </p:cNvPr>
          <p:cNvSpPr txBox="1"/>
          <p:nvPr/>
        </p:nvSpPr>
        <p:spPr>
          <a:xfrm>
            <a:off x="301625" y="3555164"/>
            <a:ext cx="612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John 11:9-10 • Colossians 4:2-6 </a:t>
            </a:r>
          </a:p>
        </p:txBody>
      </p:sp>
    </p:spTree>
    <p:extLst>
      <p:ext uri="{BB962C8B-B14F-4D97-AF65-F5344CB8AC3E}">
        <p14:creationId xmlns:p14="http://schemas.microsoft.com/office/powerpoint/2010/main" val="385140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</Words>
  <Application>Microsoft Office PowerPoint</Application>
  <PresentationFormat>Widescreen</PresentationFormat>
  <Paragraphs>30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Perpetua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DellUser</dc:creator>
  <cp:lastModifiedBy>DellUser</cp:lastModifiedBy>
  <cp:revision>1</cp:revision>
  <dcterms:created xsi:type="dcterms:W3CDTF">2020-12-02T01:56:27Z</dcterms:created>
  <dcterms:modified xsi:type="dcterms:W3CDTF">2020-12-02T01:57:49Z</dcterms:modified>
</cp:coreProperties>
</file>