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1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4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8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3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3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0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4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1A708-3E42-4FDF-A1D6-19E2F7DCB7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508F-4236-4280-A141-A4FB2093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The Destruction of Sodom and Gomorrah - Wikipedia">
            <a:extLst>
              <a:ext uri="{FF2B5EF4-FFF2-40B4-BE49-F238E27FC236}">
                <a16:creationId xmlns:a16="http://schemas.microsoft.com/office/drawing/2014/main" xmlns="" id="{D078353B-FCAF-4724-9D60-41B595818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r="26458" b="520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DD9F8-B102-4982-8E65-6A409CF81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Living in the Shadow of Sodom and Gomorrah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9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Living in the Shadow of Sodom and Gomorrah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the Shadow of Sodom and Gomorrah</dc:title>
  <dc:creator>DellUser</dc:creator>
  <cp:lastModifiedBy>DellUser</cp:lastModifiedBy>
  <cp:revision>1</cp:revision>
  <dcterms:created xsi:type="dcterms:W3CDTF">2020-12-02T02:16:59Z</dcterms:created>
  <dcterms:modified xsi:type="dcterms:W3CDTF">2020-12-02T02:18:03Z</dcterms:modified>
</cp:coreProperties>
</file>