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7" r:id="rId2"/>
    <p:sldId id="258" r:id="rId3"/>
    <p:sldId id="270" r:id="rId4"/>
    <p:sldId id="271" r:id="rId5"/>
    <p:sldId id="268" r:id="rId6"/>
    <p:sldId id="259" r:id="rId7"/>
    <p:sldId id="272" r:id="rId8"/>
    <p:sldId id="273" r:id="rId9"/>
    <p:sldId id="274" r:id="rId10"/>
    <p:sldId id="275" r:id="rId11"/>
    <p:sldId id="276" r:id="rId12"/>
    <p:sldId id="277" r:id="rId13"/>
    <p:sldId id="266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/>
    <p:restoredTop sz="94681"/>
  </p:normalViewPr>
  <p:slideViewPr>
    <p:cSldViewPr snapToGrid="0" snapToObjects="1">
      <p:cViewPr varScale="1">
        <p:scale>
          <a:sx n="140" d="100"/>
          <a:sy n="140" d="100"/>
        </p:scale>
        <p:origin x="36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2" d="100"/>
          <a:sy n="112" d="100"/>
        </p:scale>
        <p:origin x="5280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BB49D-38C5-1C45-89F1-F1F2F6F21F27}" type="datetimeFigureOut">
              <a:rPr lang="en-US" smtClean="0"/>
              <a:t>12/5/20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9A9D4-F235-B74A-8D4C-ADEA9CCD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0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9A9D4-F235-B74A-8D4C-ADEA9CCD6A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9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9A9D4-F235-B74A-8D4C-ADEA9CCD6A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3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0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0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0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6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8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5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7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613DC-A985-BC40-8FFF-F30072255847}" type="datetimeFigureOut">
              <a:rPr lang="en-US" smtClean="0"/>
              <a:t>12/5/20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613DC-A985-BC40-8FFF-F30072255847}" type="datetimeFigureOut">
              <a:rPr lang="en-US" smtClean="0"/>
              <a:t>12/5/20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0C794-4B7C-5E43-9667-EB5CEED17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8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 smtClean="0">
                <a:solidFill>
                  <a:schemeClr val="bg1">
                    <a:lumMod val="85000"/>
                  </a:schemeClr>
                </a:solidFill>
              </a:rPr>
              <a:t> John 5</a:t>
            </a:r>
            <a:endParaRPr lang="en-US" sz="1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>
                    <a:lumMod val="85000"/>
                  </a:schemeClr>
                </a:solidFill>
              </a:rPr>
              <a:t>Part 2, vs. 19-47</a:t>
            </a:r>
            <a:endParaRPr lang="en-US" sz="4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</a:rPr>
              <a:t> John 5:22-30</a:t>
            </a:r>
            <a:endParaRPr lang="en-US" sz="1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God and Jesus both offer life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God gave all authority to Jesus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Jesus is guided by God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Jesus is God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Jesus only does God’s will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</a:rPr>
              <a:t> John 5:31-38</a:t>
            </a:r>
            <a:endParaRPr lang="en-US" sz="1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Witnesses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One cannot be his own witness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John the Baptist is a witness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Jesus’ own works/signs/miracles are a witness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God said He would send His own Son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But did the Jews truly believe God’s word?</a:t>
            </a: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</a:rPr>
              <a:t> John 5:39-47</a:t>
            </a:r>
            <a:endParaRPr lang="en-US" sz="1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Witnesses (cont’d)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If you read the scriptures, then you should know Jesus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If you know God, then you should know Jesus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If you know Moses, then you should know Jesus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If you believe, then you should know Jesus</a:t>
            </a: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44" y="504191"/>
            <a:ext cx="5503164" cy="3668776"/>
          </a:xfrm>
          <a:prstGeom prst="rect">
            <a:avLst/>
          </a:prstGeom>
          <a:effectLst>
            <a:softEdge rad="4699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73">
            <a:off x="3466976" y="3426312"/>
            <a:ext cx="9219859" cy="3689096"/>
          </a:xfrm>
          <a:prstGeom prst="rect">
            <a:avLst/>
          </a:prstGeom>
          <a:effectLst>
            <a:softEdge rad="4826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-8070" r="10498" b="8070"/>
          <a:stretch/>
        </p:blipFill>
        <p:spPr>
          <a:xfrm rot="152778">
            <a:off x="329384" y="3008374"/>
            <a:ext cx="3931920" cy="3986784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3" b="12998"/>
          <a:stretch/>
        </p:blipFill>
        <p:spPr>
          <a:xfrm rot="20774570">
            <a:off x="-398435" y="296347"/>
            <a:ext cx="5561998" cy="3086909"/>
          </a:xfrm>
          <a:prstGeom prst="rect">
            <a:avLst/>
          </a:prstGeom>
          <a:effectLst>
            <a:softEdge rad="4191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121">
            <a:off x="8265467" y="-30972"/>
            <a:ext cx="4619457" cy="3922776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9671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5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</a:rPr>
              <a:t> John 20:(30-)31</a:t>
            </a:r>
            <a:endParaRPr lang="en-US" sz="1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Many other signs therefore Jesus also performed in the presence of the disciples, which are not written in this book; but these have been written that you may believe that Jesus is the Christ, the Son of God; and that believing you may have life in His name.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7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4" y="427382"/>
            <a:ext cx="10005392" cy="6003235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0" dirty="0" smtClean="0">
                <a:solidFill>
                  <a:schemeClr val="bg1"/>
                </a:solidFill>
              </a:rPr>
              <a:t>Review John 5:1-16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Jesus in Jerusalem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During a Feast of the Jews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At the Pool of Bethesda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Man afflicted almost 40 years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Jesus healed the man</a:t>
            </a:r>
          </a:p>
        </p:txBody>
      </p:sp>
    </p:spTree>
    <p:extLst>
      <p:ext uri="{BB962C8B-B14F-4D97-AF65-F5344CB8AC3E}">
        <p14:creationId xmlns:p14="http://schemas.microsoft.com/office/powerpoint/2010/main" val="4701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4" y="427382"/>
            <a:ext cx="10005392" cy="6003235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3" name="Subtitle 4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Jesus instructed man to pick up his pallet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Jews questioned man, “why carrying?”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Jesus and man meet up again in temple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Man tells the Jews who had healed him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Jews angry that Jesus healed man on Sabbath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0" dirty="0" smtClean="0">
                <a:solidFill>
                  <a:schemeClr val="bg1"/>
                </a:solidFill>
              </a:rPr>
              <a:t>Review John 5:1-16</a:t>
            </a:r>
            <a:endParaRPr lang="en-US" sz="1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</a:rPr>
              <a:t> John 5:17-18</a:t>
            </a:r>
            <a:endParaRPr lang="en-US" sz="1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“God (My Father) is working</a:t>
            </a:r>
            <a:r>
              <a:rPr lang="mr-IN" sz="4800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endParaRPr lang="en-US" sz="48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r-IN" sz="4800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So shall I (His Son)”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Jews sought to kill him (even more)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Not only because breaking Sabbath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Also because Jesus called God His Father and made Himself equal with God</a:t>
            </a: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</a:rPr>
              <a:t>On Sunday, we</a:t>
            </a:r>
            <a:r>
              <a:rPr lang="mr-IN" sz="12000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endParaRPr lang="en-US" sz="1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Elders/Deacons Serve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Steve preaches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Other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Prepare and serve Lord’s Supper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Teach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Greet, coordinate, clean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While others work at employment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5560">
            <a:off x="7898013" y="1420347"/>
            <a:ext cx="5604078" cy="3736720"/>
          </a:xfrm>
          <a:prstGeom prst="rect">
            <a:avLst/>
          </a:prstGeom>
          <a:effectLst>
            <a:softEdge rad="4064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6696">
            <a:off x="8437927" y="3845425"/>
            <a:ext cx="4524249" cy="3006621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15280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</a:rPr>
              <a:t> John 5:19-21</a:t>
            </a:r>
            <a:endParaRPr lang="en-US" sz="1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Jesus only doing what He sees God do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“in like manner”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God shows Jesus all things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Greater works still to come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God gives life, Son gives also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“to whom He wishes”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</a:rPr>
              <a:t> Luke 8:9-10</a:t>
            </a:r>
            <a:endParaRPr lang="en-US" sz="1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Disciples questioned what parable (of the Soils) meant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Disciples, who sought God, could be spoken to ”plainly”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Understood if spiritually minded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While others simply “heard a story”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US" sz="12000" dirty="0" smtClean="0">
                <a:solidFill>
                  <a:schemeClr val="bg1">
                    <a:lumMod val="85000"/>
                  </a:schemeClr>
                </a:solidFill>
              </a:rPr>
              <a:t> John 5:22-30</a:t>
            </a:r>
            <a:endParaRPr lang="en-US" sz="1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Jesus has been afforded the power of all judgement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If you honor God, you honor Jesus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Jesus was sent by God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Believing in Jesus grants eternal life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437</Words>
  <Application>Microsoft Macintosh PowerPoint</Application>
  <PresentationFormat>Widescreen</PresentationFormat>
  <Paragraphs>68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Mangal</vt:lpstr>
      <vt:lpstr>Arial</vt:lpstr>
      <vt:lpstr>Office Theme</vt:lpstr>
      <vt:lpstr> John 5</vt:lpstr>
      <vt:lpstr> John 20:(30-)31</vt:lpstr>
      <vt:lpstr>PowerPoint Presentation</vt:lpstr>
      <vt:lpstr>PowerPoint Presentation</vt:lpstr>
      <vt:lpstr> John 5:17-18</vt:lpstr>
      <vt:lpstr>On Sunday, we…</vt:lpstr>
      <vt:lpstr> John 5:19-21</vt:lpstr>
      <vt:lpstr> Luke 8:9-10</vt:lpstr>
      <vt:lpstr> John 5:22-30</vt:lpstr>
      <vt:lpstr> John 5:22-30</vt:lpstr>
      <vt:lpstr> John 5:31-38</vt:lpstr>
      <vt:lpstr> John 5:39-47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Jace Kelley</dc:creator>
  <cp:lastModifiedBy>Jace Kelley</cp:lastModifiedBy>
  <cp:revision>30</cp:revision>
  <dcterms:created xsi:type="dcterms:W3CDTF">2020-11-28T16:29:31Z</dcterms:created>
  <dcterms:modified xsi:type="dcterms:W3CDTF">2020-12-05T20:36:44Z</dcterms:modified>
</cp:coreProperties>
</file>