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5"/>
    <p:restoredTop sz="94681"/>
  </p:normalViewPr>
  <p:slideViewPr>
    <p:cSldViewPr snapToGrid="0" snapToObjects="1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BB49D-38C5-1C45-89F1-F1F2F6F21F2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9A9D4-F235-B74A-8D4C-ADEA9CCD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0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0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7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0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0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6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8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8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5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7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6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13DC-A985-BC40-8FFF-F3007225584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8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sz="12000" dirty="0" smtClean="0">
                <a:solidFill>
                  <a:schemeClr val="bg1">
                    <a:lumMod val="85000"/>
                  </a:schemeClr>
                </a:solidFill>
              </a:rPr>
              <a:t> John 20:31</a:t>
            </a:r>
            <a:endParaRPr lang="en-US" sz="1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r-IN" sz="4800" dirty="0" smtClean="0">
                <a:solidFill>
                  <a:schemeClr val="bg1">
                    <a:lumMod val="85000"/>
                  </a:schemeClr>
                </a:solidFill>
              </a:rPr>
              <a:t>…</a:t>
            </a: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but these (signs) have been written that you may believe that Jesus is the Christ, the Son of God; and that believing you may have life in His name.</a:t>
            </a:r>
            <a:endParaRPr lang="en-US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2026">
            <a:off x="-252295" y="4459166"/>
            <a:ext cx="12696590" cy="85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26" y="309256"/>
            <a:ext cx="9892748" cy="6239488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6623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0" b="1" dirty="0" smtClean="0">
                <a:solidFill>
                  <a:schemeClr val="bg1">
                    <a:lumMod val="85000"/>
                  </a:schemeClr>
                </a:solidFill>
              </a:rPr>
              <a:t> John 5</a:t>
            </a:r>
            <a:endParaRPr lang="en-US" sz="1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</a:rPr>
              <a:t>Part 2, vs. 19-47</a:t>
            </a:r>
            <a:endParaRPr lang="en-US" sz="48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0" b="1" dirty="0" smtClean="0">
                <a:solidFill>
                  <a:schemeClr val="bg1">
                    <a:lumMod val="85000"/>
                  </a:schemeClr>
                </a:solidFill>
              </a:rPr>
              <a:t> John 5</a:t>
            </a:r>
            <a:endParaRPr lang="en-US" sz="1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</a:rPr>
              <a:t>Part 1, vs. 1-18</a:t>
            </a:r>
            <a:endParaRPr lang="en-US" sz="48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sz="12000" dirty="0" smtClean="0">
                <a:solidFill>
                  <a:schemeClr val="bg1">
                    <a:lumMod val="85000"/>
                  </a:schemeClr>
                </a:solidFill>
              </a:rPr>
              <a:t>Jewish Feasts</a:t>
            </a:r>
            <a:endParaRPr lang="en-US" sz="1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Feast of Passover (Unleavened Bread)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Feast of Atonement (Yom Kippur)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Feast of Weeks (Pentecost)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Feast of Booths/Tabernacles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Feast of Dedication (Hanukkah)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Feast of Trumpets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Feast of First Fruits</a:t>
            </a:r>
            <a:endParaRPr lang="en-US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30" y="3531980"/>
            <a:ext cx="6605090" cy="4234622"/>
          </a:xfrm>
          <a:prstGeom prst="rect">
            <a:avLst/>
          </a:prstGeom>
          <a:effectLst>
            <a:softEdge rad="889000"/>
          </a:effectLst>
        </p:spPr>
      </p:pic>
    </p:spTree>
    <p:extLst>
      <p:ext uri="{BB962C8B-B14F-4D97-AF65-F5344CB8AC3E}">
        <p14:creationId xmlns:p14="http://schemas.microsoft.com/office/powerpoint/2010/main" val="15280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sz="12000" dirty="0" smtClean="0">
                <a:solidFill>
                  <a:schemeClr val="bg1">
                    <a:lumMod val="85000"/>
                  </a:schemeClr>
                </a:solidFill>
              </a:rPr>
              <a:t>Pool of Bethesda</a:t>
            </a:r>
            <a:endParaRPr lang="en-US" sz="1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Five porticoes (covered porches)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Surrounded by sick, blind, lame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Waters stirred seasonally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Healing properties</a:t>
            </a:r>
            <a:endParaRPr lang="en-US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2" y="1444974"/>
            <a:ext cx="3525078" cy="557049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272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7638"/>
            <a:ext cx="10058400" cy="6222723"/>
          </a:xfrm>
          <a:prstGeom prst="rect">
            <a:avLst/>
          </a:prstGeom>
          <a:effectLst>
            <a:softEdge rad="546100"/>
          </a:effectLst>
        </p:spPr>
      </p:pic>
    </p:spTree>
    <p:extLst>
      <p:ext uri="{BB962C8B-B14F-4D97-AF65-F5344CB8AC3E}">
        <p14:creationId xmlns:p14="http://schemas.microsoft.com/office/powerpoint/2010/main" val="7073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73" y="571966"/>
            <a:ext cx="9995453" cy="5714068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4477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45" y="489502"/>
            <a:ext cx="9844709" cy="5878995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20899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4" y="427382"/>
            <a:ext cx="10005392" cy="6003235"/>
          </a:xfrm>
          <a:prstGeom prst="rect">
            <a:avLst/>
          </a:prstGeom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5006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sz="12000" dirty="0" smtClean="0">
                <a:solidFill>
                  <a:schemeClr val="bg1">
                    <a:lumMod val="85000"/>
                  </a:schemeClr>
                </a:solidFill>
              </a:rPr>
              <a:t> Romans 6:23</a:t>
            </a:r>
            <a:endParaRPr lang="en-US" sz="1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Cost of sin = death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God’s gift is free</a:t>
            </a:r>
            <a:r>
              <a:rPr lang="mr-IN" sz="4800" dirty="0" smtClean="0">
                <a:solidFill>
                  <a:schemeClr val="bg1">
                    <a:lumMod val="85000"/>
                  </a:schemeClr>
                </a:solidFill>
              </a:rPr>
              <a:t>…</a:t>
            </a:r>
            <a:endParaRPr lang="en-US" sz="48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= Eternal life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Jesus is Lord</a:t>
            </a:r>
            <a:endParaRPr lang="en-US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3530">
            <a:off x="7531982" y="1993683"/>
            <a:ext cx="5102876" cy="2870635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9815">
            <a:off x="4238257" y="3931017"/>
            <a:ext cx="5487560" cy="3114561"/>
          </a:xfrm>
          <a:prstGeom prst="rect">
            <a:avLst/>
          </a:prstGeom>
          <a:effectLst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7304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134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Mangal</vt:lpstr>
      <vt:lpstr>Office Theme</vt:lpstr>
      <vt:lpstr> John 20:31</vt:lpstr>
      <vt:lpstr> John 5</vt:lpstr>
      <vt:lpstr>Jewish Feasts</vt:lpstr>
      <vt:lpstr>Pool of Bethesda</vt:lpstr>
      <vt:lpstr>PowerPoint Presentation</vt:lpstr>
      <vt:lpstr>PowerPoint Presentation</vt:lpstr>
      <vt:lpstr>PowerPoint Presentation</vt:lpstr>
      <vt:lpstr>PowerPoint Presentation</vt:lpstr>
      <vt:lpstr> Romans 6:23</vt:lpstr>
      <vt:lpstr>PowerPoint Presentation</vt:lpstr>
      <vt:lpstr> John 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Jace Kelley</dc:creator>
  <cp:lastModifiedBy>DellUser</cp:lastModifiedBy>
  <cp:revision>17</cp:revision>
  <dcterms:created xsi:type="dcterms:W3CDTF">2020-11-28T16:29:31Z</dcterms:created>
  <dcterms:modified xsi:type="dcterms:W3CDTF">2020-12-02T02:49:32Z</dcterms:modified>
</cp:coreProperties>
</file>