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7" r:id="rId2"/>
    <p:sldId id="261" r:id="rId3"/>
    <p:sldId id="257" r:id="rId4"/>
    <p:sldId id="258" r:id="rId5"/>
    <p:sldId id="260" r:id="rId6"/>
    <p:sldId id="269" r:id="rId7"/>
    <p:sldId id="262" r:id="rId8"/>
    <p:sldId id="272" r:id="rId9"/>
    <p:sldId id="270" r:id="rId10"/>
    <p:sldId id="273" r:id="rId11"/>
    <p:sldId id="271" r:id="rId12"/>
    <p:sldId id="265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282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9CD08-F764-459E-BEDA-C22CE3A139D9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F9CE8-1ADC-4737-A455-2945A30C3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9133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BA23-0892-7E48-A1F8-143AF4ACA2E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F100-5AFC-410E-93DD-6B58ACBD6A7F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B5D8-67C4-4D6C-A2B0-0AD3552B10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F100-5AFC-410E-93DD-6B58ACBD6A7F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B5D8-67C4-4D6C-A2B0-0AD3552B10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F100-5AFC-410E-93DD-6B58ACBD6A7F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B5D8-67C4-4D6C-A2B0-0AD3552B10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F100-5AFC-410E-93DD-6B58ACBD6A7F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B5D8-67C4-4D6C-A2B0-0AD3552B10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F100-5AFC-410E-93DD-6B58ACBD6A7F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B5D8-67C4-4D6C-A2B0-0AD3552B10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F100-5AFC-410E-93DD-6B58ACBD6A7F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B5D8-67C4-4D6C-A2B0-0AD3552B10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F100-5AFC-410E-93DD-6B58ACBD6A7F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B5D8-67C4-4D6C-A2B0-0AD3552B10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F100-5AFC-410E-93DD-6B58ACBD6A7F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B5D8-67C4-4D6C-A2B0-0AD3552B10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F100-5AFC-410E-93DD-6B58ACBD6A7F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B5D8-67C4-4D6C-A2B0-0AD3552B10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F100-5AFC-410E-93DD-6B58ACBD6A7F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B5D8-67C4-4D6C-A2B0-0AD3552B10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F100-5AFC-410E-93DD-6B58ACBD6A7F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B5D8-67C4-4D6C-A2B0-0AD3552B10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6F100-5AFC-410E-93DD-6B58ACBD6A7F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1B5D8-67C4-4D6C-A2B0-0AD3552B10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John 2:13-25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4038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Timeline of Jesus Ministry</a:t>
            </a:r>
          </a:p>
          <a:p>
            <a:r>
              <a:rPr lang="en-US" dirty="0" smtClean="0"/>
              <a:t>Accuracy of Scripture</a:t>
            </a:r>
          </a:p>
          <a:p>
            <a:r>
              <a:rPr lang="en-US" dirty="0" smtClean="0"/>
              <a:t>Righteous Anger</a:t>
            </a:r>
          </a:p>
          <a:p>
            <a:r>
              <a:rPr lang="en-US" dirty="0" smtClean="0"/>
              <a:t>Misuse of God’s House is Unacceptable</a:t>
            </a:r>
          </a:p>
          <a:p>
            <a:r>
              <a:rPr lang="en-US" dirty="0" smtClean="0"/>
              <a:t>Prophesy Fulfilled</a:t>
            </a:r>
          </a:p>
          <a:p>
            <a:r>
              <a:rPr lang="en-US" dirty="0" smtClean="0"/>
              <a:t>Jesus acknowledged as a Prophet</a:t>
            </a:r>
          </a:p>
          <a:p>
            <a:r>
              <a:rPr lang="en-US" dirty="0" smtClean="0"/>
              <a:t>Jesus is the Christ, the Son of God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 16:16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"He who has believed and has been baptized shall be saved; but he who has disbelieved shall be condemned. </a:t>
            </a:r>
          </a:p>
          <a:p>
            <a:r>
              <a:rPr lang="en-US" dirty="0" smtClean="0"/>
              <a:t>"He who has believed and has not been baptized shall be saved; but he who has disbelieved shall be condemned.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71550"/>
          </a:xfrm>
        </p:spPr>
        <p:txBody>
          <a:bodyPr>
            <a:normAutofit/>
          </a:bodyPr>
          <a:lstStyle/>
          <a:p>
            <a:r>
              <a:rPr lang="en-US" dirty="0" smtClean="0"/>
              <a:t>Born of Spirit/Receive the Gospel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9150"/>
            <a:ext cx="8229600" cy="37754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 Cor. 15:1-4</a:t>
            </a:r>
          </a:p>
          <a:p>
            <a:r>
              <a:rPr lang="en-US" dirty="0" smtClean="0"/>
              <a:t>Rom.1:16 power of God unto salvation</a:t>
            </a:r>
          </a:p>
          <a:p>
            <a:r>
              <a:rPr lang="en-US" dirty="0" smtClean="0"/>
              <a:t>Hear: Rom. 10:17 Faith is from hearing the gospel </a:t>
            </a:r>
          </a:p>
          <a:p>
            <a:r>
              <a:rPr lang="en-US" dirty="0" smtClean="0"/>
              <a:t>Believe/Faith: Mark 16:15-16, Heb. 11:6</a:t>
            </a:r>
          </a:p>
          <a:p>
            <a:r>
              <a:rPr lang="en-US" dirty="0" smtClean="0"/>
              <a:t>Repent: Acts 17:30</a:t>
            </a:r>
          </a:p>
          <a:p>
            <a:r>
              <a:rPr lang="en-US" dirty="0" smtClean="0"/>
              <a:t>Confess: Matt.10:32-33</a:t>
            </a:r>
          </a:p>
          <a:p>
            <a:r>
              <a:rPr lang="en-US" dirty="0" smtClean="0"/>
              <a:t>Baptized: </a:t>
            </a:r>
          </a:p>
          <a:p>
            <a:r>
              <a:rPr lang="en-US" dirty="0" smtClean="0"/>
              <a:t>Remain Faithful:1 John 2:3-6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John 2:22-4:2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14413"/>
            <a:ext cx="7886700" cy="361831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Jesus' disciples begin baptizing</a:t>
            </a:r>
          </a:p>
          <a:p>
            <a:r>
              <a:rPr lang="en-US" dirty="0" smtClean="0"/>
              <a:t>John the Baptist continues to prepare the way </a:t>
            </a:r>
          </a:p>
          <a:p>
            <a:r>
              <a:rPr lang="en-US" dirty="0" smtClean="0"/>
              <a:t>John credits his success to </a:t>
            </a:r>
            <a:r>
              <a:rPr lang="en-US" dirty="0" smtClean="0"/>
              <a:t>God Vs.27</a:t>
            </a:r>
            <a:endParaRPr lang="en-US" dirty="0" smtClean="0"/>
          </a:p>
          <a:p>
            <a:r>
              <a:rPr lang="en-US" dirty="0" smtClean="0"/>
              <a:t>John reiterates he is not the </a:t>
            </a:r>
            <a:r>
              <a:rPr lang="en-US" dirty="0" smtClean="0"/>
              <a:t>Christ Vs.28</a:t>
            </a:r>
            <a:endParaRPr lang="en-US" dirty="0" smtClean="0"/>
          </a:p>
          <a:p>
            <a:r>
              <a:rPr lang="en-US" dirty="0" smtClean="0"/>
              <a:t>John has taken great joy in doing his </a:t>
            </a:r>
            <a:r>
              <a:rPr lang="en-US" dirty="0" smtClean="0"/>
              <a:t>job Vs.29</a:t>
            </a:r>
            <a:endParaRPr lang="en-US" dirty="0" smtClean="0"/>
          </a:p>
          <a:p>
            <a:r>
              <a:rPr lang="en-US" dirty="0" smtClean="0"/>
              <a:t>John </a:t>
            </a:r>
            <a:r>
              <a:rPr lang="en-US" dirty="0" smtClean="0"/>
              <a:t>teaches eternal </a:t>
            </a:r>
            <a:r>
              <a:rPr lang="en-US" dirty="0" smtClean="0"/>
              <a:t>life is found in </a:t>
            </a:r>
            <a:r>
              <a:rPr lang="en-US" dirty="0" smtClean="0"/>
              <a:t>Jesus Vs.36</a:t>
            </a:r>
            <a:endParaRPr lang="en-US" dirty="0" smtClean="0"/>
          </a:p>
          <a:p>
            <a:r>
              <a:rPr lang="en-US" dirty="0" smtClean="0"/>
              <a:t>Belief/Faith is coupled with obedience </a:t>
            </a:r>
            <a:r>
              <a:rPr lang="en-US" dirty="0" smtClean="0"/>
              <a:t>Vs.37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844889C-E7AB-0D49-8E83-8F16B8821F4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-171450"/>
            <a:ext cx="448407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The Jewish Year explained for Kids - BJ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33350"/>
            <a:ext cx="4648200" cy="4648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ncient Jerusalem - First Century Jerusal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38150"/>
            <a:ext cx="6837363" cy="4135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the Ministry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John 2:13	1</a:t>
            </a:r>
            <a:r>
              <a:rPr lang="en-US" baseline="30000" dirty="0" smtClean="0"/>
              <a:t>st</a:t>
            </a:r>
            <a:r>
              <a:rPr lang="en-US" dirty="0" smtClean="0"/>
              <a:t> Passover 	6 months</a:t>
            </a:r>
          </a:p>
          <a:p>
            <a:r>
              <a:rPr lang="en-US" dirty="0" smtClean="0"/>
              <a:t>John 5:1		A feast (Passover)	1.5 yr</a:t>
            </a:r>
          </a:p>
          <a:p>
            <a:r>
              <a:rPr lang="en-US" dirty="0" smtClean="0"/>
              <a:t>John 6:4		Passover		1.5 or 2.5 yr</a:t>
            </a:r>
          </a:p>
          <a:p>
            <a:r>
              <a:rPr lang="en-US" dirty="0" smtClean="0"/>
              <a:t>John 11:55	Passover		2.5 or 3.5 yr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rtStation - Battle In The Holy City, Brian Belz">
            <a:extLst>
              <a:ext uri="{FF2B5EF4-FFF2-40B4-BE49-F238E27FC236}">
                <a16:creationId xmlns:a16="http://schemas.microsoft.com/office/drawing/2014/main" xmlns="" id="{DA8EED8B-8710-B745-B672-7E6C21C02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7614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E787D829-4767-204F-A6CC-570781BAD5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605" b="539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Encounter with Nicodemus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Born again: </a:t>
            </a:r>
          </a:p>
          <a:p>
            <a:r>
              <a:rPr lang="en-US" dirty="0" smtClean="0"/>
              <a:t>Water/Spirit</a:t>
            </a:r>
          </a:p>
          <a:p>
            <a:r>
              <a:rPr lang="en-US" dirty="0" smtClean="0"/>
              <a:t>Son of Man </a:t>
            </a:r>
          </a:p>
          <a:p>
            <a:r>
              <a:rPr lang="en-US" dirty="0" smtClean="0"/>
              <a:t>Heart of Gospel</a:t>
            </a:r>
          </a:p>
          <a:p>
            <a:r>
              <a:rPr lang="en-US" dirty="0" smtClean="0"/>
              <a:t>Judgment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Born of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Acts 2:38 for forgiveness</a:t>
            </a:r>
          </a:p>
          <a:p>
            <a:r>
              <a:rPr lang="en-US" dirty="0" smtClean="0"/>
              <a:t>Acts 22:16 wash away your sin</a:t>
            </a:r>
          </a:p>
          <a:p>
            <a:r>
              <a:rPr lang="en-US" dirty="0" smtClean="0"/>
              <a:t>Acts 8:36 believe with all your heart (water)</a:t>
            </a:r>
          </a:p>
          <a:p>
            <a:r>
              <a:rPr lang="en-US" dirty="0" smtClean="0"/>
              <a:t>1 Pet 3:21  baptism saves you</a:t>
            </a:r>
          </a:p>
          <a:p>
            <a:r>
              <a:rPr lang="en-US" dirty="0" smtClean="0"/>
              <a:t>Gal. 3:27, 2 Cor.5:17 into Christ, new creature</a:t>
            </a:r>
          </a:p>
          <a:p>
            <a:r>
              <a:rPr lang="en-US" dirty="0" smtClean="0"/>
              <a:t>Mark 16:16 believe and baptized saved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2713</TotalTime>
  <Words>248</Words>
  <Application>Microsoft Office PowerPoint</Application>
  <PresentationFormat>On-screen Show (16:9)</PresentationFormat>
  <Paragraphs>50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John 2:13-25</vt:lpstr>
      <vt:lpstr>Slide 2</vt:lpstr>
      <vt:lpstr>Slide 3</vt:lpstr>
      <vt:lpstr>Slide 4</vt:lpstr>
      <vt:lpstr>Measuring the Ministry</vt:lpstr>
      <vt:lpstr>Slide 6</vt:lpstr>
      <vt:lpstr>Slide 7</vt:lpstr>
      <vt:lpstr>Encounter with Nicodemus</vt:lpstr>
      <vt:lpstr>Born of Water</vt:lpstr>
      <vt:lpstr>Mark 16:16 </vt:lpstr>
      <vt:lpstr>Born of Spirit/Receive the Gospel</vt:lpstr>
      <vt:lpstr>John 2:22-4:2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Larry Sande</dc:creator>
  <cp:lastModifiedBy>Larry Sande</cp:lastModifiedBy>
  <cp:revision>101</cp:revision>
  <dcterms:created xsi:type="dcterms:W3CDTF">2020-10-28T16:54:08Z</dcterms:created>
  <dcterms:modified xsi:type="dcterms:W3CDTF">2020-11-08T16:44:35Z</dcterms:modified>
</cp:coreProperties>
</file>