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2809A5-8F30-43E0-8294-7314A242E844}" type="datetimeFigureOut">
              <a:rPr lang="en-US" smtClean="0"/>
              <a:t>12/1/2020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32FE34-B9C0-4A43-A063-2D6762020A38}" type="slidenum">
              <a:rPr lang="en-US" smtClean="0"/>
              <a:t>‹#›</a:t>
            </a:fld>
            <a:endParaRPr lang="en-US"/>
          </a:p>
        </p:txBody>
      </p:sp>
    </p:spTree>
    <p:extLst>
      <p:ext uri="{BB962C8B-B14F-4D97-AF65-F5344CB8AC3E}">
        <p14:creationId xmlns:p14="http://schemas.microsoft.com/office/powerpoint/2010/main" val="1687195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BIRTH ORDER</a:t>
            </a:r>
          </a:p>
          <a:p>
            <a:r>
              <a:rPr lang="en-US" sz="1200" kern="1200" dirty="0">
                <a:solidFill>
                  <a:schemeClr val="tx1"/>
                </a:solidFill>
                <a:effectLst/>
                <a:latin typeface="+mn-lt"/>
                <a:ea typeface="+mn-ea"/>
                <a:cs typeface="+mn-cs"/>
              </a:rPr>
              <a:t>FORM</a:t>
            </a:r>
          </a:p>
          <a:p>
            <a:r>
              <a:rPr lang="en-US" sz="1200" kern="1200" dirty="0">
                <a:solidFill>
                  <a:schemeClr val="tx1"/>
                </a:solidFill>
                <a:effectLst/>
                <a:latin typeface="+mn-lt"/>
                <a:ea typeface="+mn-ea"/>
                <a:cs typeface="+mn-cs"/>
              </a:rPr>
              <a:t>PURPOSE</a:t>
            </a:r>
          </a:p>
          <a:p>
            <a:r>
              <a:rPr lang="en-US" sz="1200" kern="1200" dirty="0">
                <a:solidFill>
                  <a:schemeClr val="tx1"/>
                </a:solidFill>
                <a:effectLst/>
                <a:latin typeface="+mn-lt"/>
                <a:ea typeface="+mn-ea"/>
                <a:cs typeface="+mn-cs"/>
              </a:rPr>
              <a:t>DAYS</a:t>
            </a:r>
          </a:p>
          <a:p>
            <a:r>
              <a:rPr lang="en-US" sz="1200" kern="1200" dirty="0">
                <a:solidFill>
                  <a:schemeClr val="tx1"/>
                </a:solidFill>
                <a:effectLst/>
                <a:latin typeface="+mn-lt"/>
                <a:ea typeface="+mn-ea"/>
                <a:cs typeface="+mn-cs"/>
              </a:rPr>
              <a:t>ABILITIES</a:t>
            </a:r>
          </a:p>
          <a:p>
            <a:r>
              <a:rPr lang="en-US" sz="1200" kern="1200" dirty="0">
                <a:solidFill>
                  <a:schemeClr val="tx1"/>
                </a:solidFill>
                <a:effectLst/>
                <a:latin typeface="+mn-lt"/>
                <a:ea typeface="+mn-ea"/>
                <a:cs typeface="+mn-cs"/>
              </a:rPr>
              <a:t>HAIRS</a:t>
            </a:r>
          </a:p>
          <a:p>
            <a:r>
              <a:rPr lang="en-US" sz="1200" kern="1200" dirty="0">
                <a:solidFill>
                  <a:schemeClr val="tx1"/>
                </a:solidFill>
                <a:effectLst/>
                <a:latin typeface="+mn-lt"/>
                <a:ea typeface="+mn-ea"/>
                <a:cs typeface="+mn-cs"/>
              </a:rPr>
              <a:t>FUTURE</a:t>
            </a:r>
          </a:p>
          <a:p>
            <a:r>
              <a:rPr lang="en-US" sz="1200" kern="1200" dirty="0">
                <a:solidFill>
                  <a:schemeClr val="tx1"/>
                </a:solidFill>
                <a:effectLst/>
                <a:latin typeface="+mn-lt"/>
                <a:ea typeface="+mn-ea"/>
                <a:cs typeface="+mn-cs"/>
              </a:rPr>
              <a:t>HEART</a:t>
            </a:r>
          </a:p>
          <a:p>
            <a:r>
              <a:rPr lang="en-US" sz="1200" kern="1200" dirty="0">
                <a:solidFill>
                  <a:schemeClr val="tx1"/>
                </a:solidFill>
                <a:effectLst/>
                <a:latin typeface="+mn-lt"/>
                <a:ea typeface="+mn-ea"/>
                <a:cs typeface="+mn-cs"/>
              </a:rPr>
              <a:t>SECRETS</a:t>
            </a:r>
          </a:p>
          <a:p>
            <a:r>
              <a:rPr lang="en-US" sz="1200" kern="1200" dirty="0">
                <a:solidFill>
                  <a:schemeClr val="tx1"/>
                </a:solidFill>
                <a:effectLst/>
                <a:latin typeface="+mn-lt"/>
                <a:ea typeface="+mn-ea"/>
                <a:cs typeface="+mn-cs"/>
              </a:rPr>
              <a:t>SINS</a:t>
            </a:r>
          </a:p>
          <a:p>
            <a:r>
              <a:rPr lang="en-US" sz="1200" kern="1200" dirty="0">
                <a:solidFill>
                  <a:schemeClr val="tx1"/>
                </a:solidFill>
                <a:effectLst/>
                <a:latin typeface="+mn-lt"/>
                <a:ea typeface="+mn-ea"/>
                <a:cs typeface="+mn-cs"/>
              </a:rPr>
              <a:t>TEARS</a:t>
            </a:r>
          </a:p>
          <a:p>
            <a:r>
              <a:rPr lang="en-US" sz="1200" kern="1200" dirty="0">
                <a:solidFill>
                  <a:schemeClr val="tx1"/>
                </a:solidFill>
                <a:effectLst/>
                <a:latin typeface="+mn-lt"/>
                <a:ea typeface="+mn-ea"/>
                <a:cs typeface="+mn-cs"/>
              </a:rPr>
              <a:t>NEEDS</a:t>
            </a:r>
          </a:p>
          <a:p>
            <a:r>
              <a:rPr lang="en-US" sz="1200" kern="1200" dirty="0">
                <a:solidFill>
                  <a:schemeClr val="tx1"/>
                </a:solidFill>
                <a:effectLst/>
                <a:latin typeface="+mn-lt"/>
                <a:ea typeface="+mn-ea"/>
                <a:cs typeface="+mn-cs"/>
              </a:rPr>
              <a:t>LIMITS</a:t>
            </a:r>
          </a:p>
          <a:p>
            <a:r>
              <a:rPr lang="en-US" sz="1200" kern="1200" dirty="0">
                <a:solidFill>
                  <a:schemeClr val="tx1"/>
                </a:solidFill>
                <a:effectLst/>
                <a:latin typeface="+mn-lt"/>
                <a:ea typeface="+mn-ea"/>
                <a:cs typeface="+mn-cs"/>
              </a:rPr>
              <a:t>PLACE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8E47FC-D11A-B64B-B77B-3A7DCBCC1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586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AD65AE-6226-4E2A-B9D2-5E119B6D21E3}"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66D753-64C1-4AAD-AC22-67DB0180803E}" type="slidenum">
              <a:rPr lang="en-US" smtClean="0"/>
              <a:t>‹#›</a:t>
            </a:fld>
            <a:endParaRPr lang="en-US"/>
          </a:p>
        </p:txBody>
      </p:sp>
    </p:spTree>
    <p:extLst>
      <p:ext uri="{BB962C8B-B14F-4D97-AF65-F5344CB8AC3E}">
        <p14:creationId xmlns:p14="http://schemas.microsoft.com/office/powerpoint/2010/main" val="704341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AD65AE-6226-4E2A-B9D2-5E119B6D21E3}"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66D753-64C1-4AAD-AC22-67DB0180803E}" type="slidenum">
              <a:rPr lang="en-US" smtClean="0"/>
              <a:t>‹#›</a:t>
            </a:fld>
            <a:endParaRPr lang="en-US"/>
          </a:p>
        </p:txBody>
      </p:sp>
    </p:spTree>
    <p:extLst>
      <p:ext uri="{BB962C8B-B14F-4D97-AF65-F5344CB8AC3E}">
        <p14:creationId xmlns:p14="http://schemas.microsoft.com/office/powerpoint/2010/main" val="188196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AD65AE-6226-4E2A-B9D2-5E119B6D21E3}"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66D753-64C1-4AAD-AC22-67DB0180803E}" type="slidenum">
              <a:rPr lang="en-US" smtClean="0"/>
              <a:t>‹#›</a:t>
            </a:fld>
            <a:endParaRPr lang="en-US"/>
          </a:p>
        </p:txBody>
      </p:sp>
    </p:spTree>
    <p:extLst>
      <p:ext uri="{BB962C8B-B14F-4D97-AF65-F5344CB8AC3E}">
        <p14:creationId xmlns:p14="http://schemas.microsoft.com/office/powerpoint/2010/main" val="4106284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AD65AE-6226-4E2A-B9D2-5E119B6D21E3}"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66D753-64C1-4AAD-AC22-67DB0180803E}" type="slidenum">
              <a:rPr lang="en-US" smtClean="0"/>
              <a:t>‹#›</a:t>
            </a:fld>
            <a:endParaRPr lang="en-US"/>
          </a:p>
        </p:txBody>
      </p:sp>
    </p:spTree>
    <p:extLst>
      <p:ext uri="{BB962C8B-B14F-4D97-AF65-F5344CB8AC3E}">
        <p14:creationId xmlns:p14="http://schemas.microsoft.com/office/powerpoint/2010/main" val="145396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AD65AE-6226-4E2A-B9D2-5E119B6D21E3}"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66D753-64C1-4AAD-AC22-67DB0180803E}" type="slidenum">
              <a:rPr lang="en-US" smtClean="0"/>
              <a:t>‹#›</a:t>
            </a:fld>
            <a:endParaRPr lang="en-US"/>
          </a:p>
        </p:txBody>
      </p:sp>
    </p:spTree>
    <p:extLst>
      <p:ext uri="{BB962C8B-B14F-4D97-AF65-F5344CB8AC3E}">
        <p14:creationId xmlns:p14="http://schemas.microsoft.com/office/powerpoint/2010/main" val="3925251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AD65AE-6226-4E2A-B9D2-5E119B6D21E3}" type="datetimeFigureOut">
              <a:rPr lang="en-US" smtClean="0"/>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66D753-64C1-4AAD-AC22-67DB0180803E}" type="slidenum">
              <a:rPr lang="en-US" smtClean="0"/>
              <a:t>‹#›</a:t>
            </a:fld>
            <a:endParaRPr lang="en-US"/>
          </a:p>
        </p:txBody>
      </p:sp>
    </p:spTree>
    <p:extLst>
      <p:ext uri="{BB962C8B-B14F-4D97-AF65-F5344CB8AC3E}">
        <p14:creationId xmlns:p14="http://schemas.microsoft.com/office/powerpoint/2010/main" val="815463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AD65AE-6226-4E2A-B9D2-5E119B6D21E3}" type="datetimeFigureOut">
              <a:rPr lang="en-US" smtClean="0"/>
              <a:t>12/1/2020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66D753-64C1-4AAD-AC22-67DB0180803E}" type="slidenum">
              <a:rPr lang="en-US" smtClean="0"/>
              <a:t>‹#›</a:t>
            </a:fld>
            <a:endParaRPr lang="en-US"/>
          </a:p>
        </p:txBody>
      </p:sp>
    </p:spTree>
    <p:extLst>
      <p:ext uri="{BB962C8B-B14F-4D97-AF65-F5344CB8AC3E}">
        <p14:creationId xmlns:p14="http://schemas.microsoft.com/office/powerpoint/2010/main" val="2393738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AD65AE-6226-4E2A-B9D2-5E119B6D21E3}" type="datetimeFigureOut">
              <a:rPr lang="en-US" smtClean="0"/>
              <a:t>12/1/2020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66D753-64C1-4AAD-AC22-67DB0180803E}" type="slidenum">
              <a:rPr lang="en-US" smtClean="0"/>
              <a:t>‹#›</a:t>
            </a:fld>
            <a:endParaRPr lang="en-US"/>
          </a:p>
        </p:txBody>
      </p:sp>
    </p:spTree>
    <p:extLst>
      <p:ext uri="{BB962C8B-B14F-4D97-AF65-F5344CB8AC3E}">
        <p14:creationId xmlns:p14="http://schemas.microsoft.com/office/powerpoint/2010/main" val="3608618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AD65AE-6226-4E2A-B9D2-5E119B6D21E3}" type="datetimeFigureOut">
              <a:rPr lang="en-US" smtClean="0"/>
              <a:t>12/1/2020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66D753-64C1-4AAD-AC22-67DB0180803E}" type="slidenum">
              <a:rPr lang="en-US" smtClean="0"/>
              <a:t>‹#›</a:t>
            </a:fld>
            <a:endParaRPr lang="en-US"/>
          </a:p>
        </p:txBody>
      </p:sp>
    </p:spTree>
    <p:extLst>
      <p:ext uri="{BB962C8B-B14F-4D97-AF65-F5344CB8AC3E}">
        <p14:creationId xmlns:p14="http://schemas.microsoft.com/office/powerpoint/2010/main" val="1226166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AD65AE-6226-4E2A-B9D2-5E119B6D21E3}" type="datetimeFigureOut">
              <a:rPr lang="en-US" smtClean="0"/>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66D753-64C1-4AAD-AC22-67DB0180803E}" type="slidenum">
              <a:rPr lang="en-US" smtClean="0"/>
              <a:t>‹#›</a:t>
            </a:fld>
            <a:endParaRPr lang="en-US"/>
          </a:p>
        </p:txBody>
      </p:sp>
    </p:spTree>
    <p:extLst>
      <p:ext uri="{BB962C8B-B14F-4D97-AF65-F5344CB8AC3E}">
        <p14:creationId xmlns:p14="http://schemas.microsoft.com/office/powerpoint/2010/main" val="3463153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AD65AE-6226-4E2A-B9D2-5E119B6D21E3}" type="datetimeFigureOut">
              <a:rPr lang="en-US" smtClean="0"/>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66D753-64C1-4AAD-AC22-67DB0180803E}" type="slidenum">
              <a:rPr lang="en-US" smtClean="0"/>
              <a:t>‹#›</a:t>
            </a:fld>
            <a:endParaRPr lang="en-US"/>
          </a:p>
        </p:txBody>
      </p:sp>
    </p:spTree>
    <p:extLst>
      <p:ext uri="{BB962C8B-B14F-4D97-AF65-F5344CB8AC3E}">
        <p14:creationId xmlns:p14="http://schemas.microsoft.com/office/powerpoint/2010/main" val="2859805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AD65AE-6226-4E2A-B9D2-5E119B6D21E3}" type="datetimeFigureOut">
              <a:rPr lang="en-US" smtClean="0"/>
              <a:t>12/1/2020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66D753-64C1-4AAD-AC22-67DB0180803E}" type="slidenum">
              <a:rPr lang="en-US" smtClean="0"/>
              <a:t>‹#›</a:t>
            </a:fld>
            <a:endParaRPr lang="en-US"/>
          </a:p>
        </p:txBody>
      </p:sp>
    </p:spTree>
    <p:extLst>
      <p:ext uri="{BB962C8B-B14F-4D97-AF65-F5344CB8AC3E}">
        <p14:creationId xmlns:p14="http://schemas.microsoft.com/office/powerpoint/2010/main" val="27920372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17D0117-C1E2-7E40-AE42-443936344D9F}"/>
              </a:ext>
            </a:extLst>
          </p:cNvPr>
          <p:cNvSpPr txBox="1"/>
          <p:nvPr/>
        </p:nvSpPr>
        <p:spPr>
          <a:xfrm>
            <a:off x="1998134" y="338667"/>
            <a:ext cx="8415866"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God knows Your Birth Order</a:t>
            </a:r>
          </a:p>
        </p:txBody>
      </p:sp>
      <p:pic>
        <p:nvPicPr>
          <p:cNvPr id="3" name="Picture 2">
            <a:extLst>
              <a:ext uri="{FF2B5EF4-FFF2-40B4-BE49-F238E27FC236}">
                <a16:creationId xmlns:a16="http://schemas.microsoft.com/office/drawing/2014/main" xmlns="" id="{82153D16-3399-B140-AC24-FD48F7AC71C6}"/>
              </a:ext>
            </a:extLst>
          </p:cNvPr>
          <p:cNvPicPr>
            <a:picLocks noChangeAspect="1"/>
          </p:cNvPicPr>
          <p:nvPr/>
        </p:nvPicPr>
        <p:blipFill rotWithShape="1">
          <a:blip r:embed="rId2"/>
          <a:srcRect r="16391"/>
          <a:stretch/>
        </p:blipFill>
        <p:spPr>
          <a:xfrm>
            <a:off x="2744488" y="1919357"/>
            <a:ext cx="6923157" cy="3098800"/>
          </a:xfrm>
          <a:prstGeom prst="rect">
            <a:avLst/>
          </a:prstGeom>
        </p:spPr>
      </p:pic>
      <p:sp>
        <p:nvSpPr>
          <p:cNvPr id="4" name="TextBox 3">
            <a:extLst>
              <a:ext uri="{FF2B5EF4-FFF2-40B4-BE49-F238E27FC236}">
                <a16:creationId xmlns:a16="http://schemas.microsoft.com/office/drawing/2014/main" xmlns="" id="{22D5AFA5-2047-CF43-B81D-FCF4B8ABF8DF}"/>
              </a:ext>
            </a:extLst>
          </p:cNvPr>
          <p:cNvSpPr txBox="1"/>
          <p:nvPr/>
        </p:nvSpPr>
        <p:spPr>
          <a:xfrm>
            <a:off x="3142144" y="5675518"/>
            <a:ext cx="612784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Exodus 11:4-6; 12:23</a:t>
            </a:r>
          </a:p>
        </p:txBody>
      </p:sp>
      <p:pic>
        <p:nvPicPr>
          <p:cNvPr id="6" name="Picture 5">
            <a:extLst>
              <a:ext uri="{FF2B5EF4-FFF2-40B4-BE49-F238E27FC236}">
                <a16:creationId xmlns:a16="http://schemas.microsoft.com/office/drawing/2014/main" xmlns="" id="{43FFB540-C222-484B-AC78-A4C0FF6E3833}"/>
              </a:ext>
            </a:extLst>
          </p:cNvPr>
          <p:cNvPicPr>
            <a:picLocks noChangeAspect="1"/>
          </p:cNvPicPr>
          <p:nvPr/>
        </p:nvPicPr>
        <p:blipFill rotWithShape="1">
          <a:blip r:embed="rId2"/>
          <a:srcRect l="35833" r="37466"/>
          <a:stretch/>
        </p:blipFill>
        <p:spPr>
          <a:xfrm flipH="1">
            <a:off x="5768725" y="2037102"/>
            <a:ext cx="2210937" cy="3098800"/>
          </a:xfrm>
          <a:prstGeom prst="rect">
            <a:avLst/>
          </a:prstGeom>
        </p:spPr>
      </p:pic>
      <p:sp>
        <p:nvSpPr>
          <p:cNvPr id="5" name="Down Arrow 4">
            <a:extLst>
              <a:ext uri="{FF2B5EF4-FFF2-40B4-BE49-F238E27FC236}">
                <a16:creationId xmlns:a16="http://schemas.microsoft.com/office/drawing/2014/main" xmlns="" id="{14D191F4-50BC-E247-B0B1-CB7B1F3D32D2}"/>
              </a:ext>
            </a:extLst>
          </p:cNvPr>
          <p:cNvSpPr/>
          <p:nvPr/>
        </p:nvSpPr>
        <p:spPr>
          <a:xfrm rot="2592368">
            <a:off x="7895992" y="1648662"/>
            <a:ext cx="448578" cy="1303637"/>
          </a:xfrm>
          <a:prstGeom prst="downArrow">
            <a:avLst>
              <a:gd name="adj1" fmla="val 30523"/>
              <a:gd name="adj2" fmla="val 87947"/>
            </a:avLst>
          </a:prstGeom>
          <a:solidFill>
            <a:srgbClr val="C0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459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17D0117-C1E2-7E40-AE42-443936344D9F}"/>
              </a:ext>
            </a:extLst>
          </p:cNvPr>
          <p:cNvSpPr txBox="1"/>
          <p:nvPr/>
        </p:nvSpPr>
        <p:spPr>
          <a:xfrm>
            <a:off x="635314" y="253118"/>
            <a:ext cx="10921369"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God Knows All Your Tears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Psalm 56:8</a:t>
            </a:r>
          </a:p>
        </p:txBody>
      </p:sp>
      <p:sp>
        <p:nvSpPr>
          <p:cNvPr id="4" name="TextBox 3">
            <a:extLst>
              <a:ext uri="{FF2B5EF4-FFF2-40B4-BE49-F238E27FC236}">
                <a16:creationId xmlns:a16="http://schemas.microsoft.com/office/drawing/2014/main" xmlns="" id="{AE26EFAE-4906-9E42-A79E-E5D42B0EA66F}"/>
              </a:ext>
            </a:extLst>
          </p:cNvPr>
          <p:cNvSpPr txBox="1"/>
          <p:nvPr/>
        </p:nvSpPr>
        <p:spPr>
          <a:xfrm>
            <a:off x="454025" y="5436781"/>
            <a:ext cx="11283949"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You have taken account of my wanderings; Put my tears in Your bottle. Are they not in Your book?</a:t>
            </a:r>
          </a:p>
        </p:txBody>
      </p:sp>
      <p:pic>
        <p:nvPicPr>
          <p:cNvPr id="5" name="Picture 4">
            <a:extLst>
              <a:ext uri="{FF2B5EF4-FFF2-40B4-BE49-F238E27FC236}">
                <a16:creationId xmlns:a16="http://schemas.microsoft.com/office/drawing/2014/main" xmlns="" id="{F2AD2134-510C-EF40-B10B-164A6A5409D6}"/>
              </a:ext>
            </a:extLst>
          </p:cNvPr>
          <p:cNvPicPr>
            <a:picLocks noChangeAspect="1"/>
          </p:cNvPicPr>
          <p:nvPr/>
        </p:nvPicPr>
        <p:blipFill>
          <a:blip r:embed="rId2">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4733831" y="1815592"/>
            <a:ext cx="2957171" cy="3382153"/>
          </a:xfrm>
          <a:prstGeom prst="rect">
            <a:avLst/>
          </a:prstGeom>
          <a:ln>
            <a:noFill/>
          </a:ln>
          <a:effectLst>
            <a:softEdge rad="112500"/>
          </a:effectLst>
        </p:spPr>
      </p:pic>
    </p:spTree>
    <p:extLst>
      <p:ext uri="{BB962C8B-B14F-4D97-AF65-F5344CB8AC3E}">
        <p14:creationId xmlns:p14="http://schemas.microsoft.com/office/powerpoint/2010/main" val="2168380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17D0117-C1E2-7E40-AE42-443936344D9F}"/>
              </a:ext>
            </a:extLst>
          </p:cNvPr>
          <p:cNvSpPr txBox="1"/>
          <p:nvPr/>
        </p:nvSpPr>
        <p:spPr>
          <a:xfrm>
            <a:off x="1146175" y="154518"/>
            <a:ext cx="989965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God Knows What You Need Before You Ask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Matthew 6:8</a:t>
            </a:r>
          </a:p>
        </p:txBody>
      </p:sp>
      <p:sp>
        <p:nvSpPr>
          <p:cNvPr id="4" name="TextBox 3">
            <a:extLst>
              <a:ext uri="{FF2B5EF4-FFF2-40B4-BE49-F238E27FC236}">
                <a16:creationId xmlns:a16="http://schemas.microsoft.com/office/drawing/2014/main" xmlns="" id="{AE26EFAE-4906-9E42-A79E-E5D42B0EA66F}"/>
              </a:ext>
            </a:extLst>
          </p:cNvPr>
          <p:cNvSpPr txBox="1"/>
          <p:nvPr/>
        </p:nvSpPr>
        <p:spPr>
          <a:xfrm>
            <a:off x="1075266" y="5262872"/>
            <a:ext cx="10041465"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“So do not be like them; for your Father knows what you need before you ask Him.</a:t>
            </a:r>
          </a:p>
        </p:txBody>
      </p:sp>
      <p:pic>
        <p:nvPicPr>
          <p:cNvPr id="5" name="Picture 4">
            <a:extLst>
              <a:ext uri="{FF2B5EF4-FFF2-40B4-BE49-F238E27FC236}">
                <a16:creationId xmlns:a16="http://schemas.microsoft.com/office/drawing/2014/main" xmlns="" id="{343C5AE3-FE72-2844-A9F8-16B688762239}"/>
              </a:ext>
            </a:extLst>
          </p:cNvPr>
          <p:cNvPicPr>
            <a:picLocks noChangeAspect="1"/>
          </p:cNvPicPr>
          <p:nvPr/>
        </p:nvPicPr>
        <p:blipFill>
          <a:blip r:embed="rId2"/>
          <a:stretch>
            <a:fillRect/>
          </a:stretch>
        </p:blipFill>
        <p:spPr>
          <a:xfrm>
            <a:off x="3653366" y="1741992"/>
            <a:ext cx="4885267" cy="3256845"/>
          </a:xfrm>
          <a:prstGeom prst="rect">
            <a:avLst/>
          </a:prstGeom>
        </p:spPr>
      </p:pic>
    </p:spTree>
    <p:extLst>
      <p:ext uri="{BB962C8B-B14F-4D97-AF65-F5344CB8AC3E}">
        <p14:creationId xmlns:p14="http://schemas.microsoft.com/office/powerpoint/2010/main" val="3097666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4B5E549-2D6F-284F-84CE-3FE953CC1C44}"/>
              </a:ext>
            </a:extLst>
          </p:cNvPr>
          <p:cNvPicPr>
            <a:picLocks noChangeAspect="1"/>
          </p:cNvPicPr>
          <p:nvPr/>
        </p:nvPicPr>
        <p:blipFill>
          <a:blip r:embed="rId2"/>
          <a:stretch>
            <a:fillRect/>
          </a:stretch>
        </p:blipFill>
        <p:spPr>
          <a:xfrm>
            <a:off x="1524000" y="1"/>
            <a:ext cx="9219118" cy="6130713"/>
          </a:xfrm>
          <a:prstGeom prst="rect">
            <a:avLst/>
          </a:prstGeom>
        </p:spPr>
      </p:pic>
      <p:sp>
        <p:nvSpPr>
          <p:cNvPr id="2" name="TextBox 1">
            <a:extLst>
              <a:ext uri="{FF2B5EF4-FFF2-40B4-BE49-F238E27FC236}">
                <a16:creationId xmlns:a16="http://schemas.microsoft.com/office/drawing/2014/main" xmlns="" id="{517D0117-C1E2-7E40-AE42-443936344D9F}"/>
              </a:ext>
            </a:extLst>
          </p:cNvPr>
          <p:cNvSpPr txBox="1"/>
          <p:nvPr/>
        </p:nvSpPr>
        <p:spPr>
          <a:xfrm>
            <a:off x="1888067" y="226259"/>
            <a:ext cx="8415866"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God Knows Your Limits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1 Corinthians 10:13</a:t>
            </a:r>
          </a:p>
        </p:txBody>
      </p:sp>
      <p:sp>
        <p:nvSpPr>
          <p:cNvPr id="4" name="TextBox 3">
            <a:extLst>
              <a:ext uri="{FF2B5EF4-FFF2-40B4-BE49-F238E27FC236}">
                <a16:creationId xmlns:a16="http://schemas.microsoft.com/office/drawing/2014/main" xmlns="" id="{AE26EFAE-4906-9E42-A79E-E5D42B0EA66F}"/>
              </a:ext>
            </a:extLst>
          </p:cNvPr>
          <p:cNvSpPr txBox="1"/>
          <p:nvPr/>
        </p:nvSpPr>
        <p:spPr>
          <a:xfrm>
            <a:off x="167734" y="4323417"/>
            <a:ext cx="11931650"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No temptation has overtaken you but such as is common to man; and God is faithful, who will not allow you to be tempted beyond what you are able, but with the temptation will provide the way of escape also, so that you will be able to endure it.</a:t>
            </a:r>
          </a:p>
        </p:txBody>
      </p:sp>
    </p:spTree>
    <p:extLst>
      <p:ext uri="{BB962C8B-B14F-4D97-AF65-F5344CB8AC3E}">
        <p14:creationId xmlns:p14="http://schemas.microsoft.com/office/powerpoint/2010/main" val="888008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17D0117-C1E2-7E40-AE42-443936344D9F}"/>
              </a:ext>
            </a:extLst>
          </p:cNvPr>
          <p:cNvSpPr txBox="1"/>
          <p:nvPr/>
        </p:nvSpPr>
        <p:spPr>
          <a:xfrm>
            <a:off x="1888067" y="8218"/>
            <a:ext cx="8415866"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God Has Placed You In His Church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1 Corinthians 12:18</a:t>
            </a:r>
          </a:p>
        </p:txBody>
      </p:sp>
      <p:sp>
        <p:nvSpPr>
          <p:cNvPr id="4" name="TextBox 3">
            <a:extLst>
              <a:ext uri="{FF2B5EF4-FFF2-40B4-BE49-F238E27FC236}">
                <a16:creationId xmlns:a16="http://schemas.microsoft.com/office/drawing/2014/main" xmlns="" id="{AE26EFAE-4906-9E42-A79E-E5D42B0EA66F}"/>
              </a:ext>
            </a:extLst>
          </p:cNvPr>
          <p:cNvSpPr txBox="1"/>
          <p:nvPr/>
        </p:nvSpPr>
        <p:spPr>
          <a:xfrm>
            <a:off x="941917" y="5484532"/>
            <a:ext cx="104013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But now God has placed the members, each one of them, in the body, just as He desired.</a:t>
            </a:r>
          </a:p>
        </p:txBody>
      </p:sp>
      <p:pic>
        <p:nvPicPr>
          <p:cNvPr id="3" name="Picture 2">
            <a:extLst>
              <a:ext uri="{FF2B5EF4-FFF2-40B4-BE49-F238E27FC236}">
                <a16:creationId xmlns:a16="http://schemas.microsoft.com/office/drawing/2014/main" xmlns="" id="{F8F72CB3-1D87-064A-B4D5-2448A43AB944}"/>
              </a:ext>
            </a:extLst>
          </p:cNvPr>
          <p:cNvPicPr>
            <a:picLocks noChangeAspect="1"/>
          </p:cNvPicPr>
          <p:nvPr/>
        </p:nvPicPr>
        <p:blipFill>
          <a:blip r:embed="rId2"/>
          <a:stretch>
            <a:fillRect/>
          </a:stretch>
        </p:blipFill>
        <p:spPr>
          <a:xfrm>
            <a:off x="2603500" y="1473200"/>
            <a:ext cx="6985000" cy="3911600"/>
          </a:xfrm>
          <a:prstGeom prst="rect">
            <a:avLst/>
          </a:prstGeom>
        </p:spPr>
      </p:pic>
    </p:spTree>
    <p:extLst>
      <p:ext uri="{BB962C8B-B14F-4D97-AF65-F5344CB8AC3E}">
        <p14:creationId xmlns:p14="http://schemas.microsoft.com/office/powerpoint/2010/main" val="3801443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9CBF132-60FE-0844-A772-1642D0DBA71B}"/>
              </a:ext>
            </a:extLst>
          </p:cNvPr>
          <p:cNvPicPr>
            <a:picLocks noChangeAspect="1"/>
          </p:cNvPicPr>
          <p:nvPr/>
        </p:nvPicPr>
        <p:blipFill rotWithShape="1">
          <a:blip r:embed="rId3"/>
          <a:srcRect t="-1" r="4321" b="566"/>
          <a:stretch/>
        </p:blipFill>
        <p:spPr>
          <a:xfrm>
            <a:off x="3004223" y="400050"/>
            <a:ext cx="6183553" cy="4819650"/>
          </a:xfrm>
          <a:prstGeom prst="rect">
            <a:avLst/>
          </a:prstGeom>
          <a:ln>
            <a:noFill/>
          </a:ln>
          <a:effectLst>
            <a:softEdge rad="112500"/>
          </a:effectLst>
        </p:spPr>
      </p:pic>
      <p:sp>
        <p:nvSpPr>
          <p:cNvPr id="2" name="TextBox 1">
            <a:extLst>
              <a:ext uri="{FF2B5EF4-FFF2-40B4-BE49-F238E27FC236}">
                <a16:creationId xmlns:a16="http://schemas.microsoft.com/office/drawing/2014/main" xmlns="" id="{53FABCB9-5D32-0145-8581-758C9A5C32B6}"/>
              </a:ext>
            </a:extLst>
          </p:cNvPr>
          <p:cNvSpPr txBox="1"/>
          <p:nvPr/>
        </p:nvSpPr>
        <p:spPr>
          <a:xfrm>
            <a:off x="1523999" y="4972050"/>
            <a:ext cx="914400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glow rad="127000">
                    <a:prstClr val="black"/>
                  </a:glow>
                </a:effectLst>
                <a:uLnTx/>
                <a:uFillTx/>
                <a:latin typeface="Calibri" panose="020F0502020204030204"/>
                <a:ea typeface="+mn-ea"/>
                <a:cs typeface="+mn-cs"/>
              </a:rPr>
              <a:t>Why Does God Know You So Well?</a:t>
            </a:r>
          </a:p>
        </p:txBody>
      </p:sp>
      <p:sp>
        <p:nvSpPr>
          <p:cNvPr id="5" name="TextBox 4">
            <a:extLst>
              <a:ext uri="{FF2B5EF4-FFF2-40B4-BE49-F238E27FC236}">
                <a16:creationId xmlns:a16="http://schemas.microsoft.com/office/drawing/2014/main" xmlns="" id="{BF181965-21AB-6A44-B53C-A657DBFF1213}"/>
              </a:ext>
            </a:extLst>
          </p:cNvPr>
          <p:cNvSpPr txBox="1"/>
          <p:nvPr/>
        </p:nvSpPr>
        <p:spPr>
          <a:xfrm>
            <a:off x="1523999" y="5803047"/>
            <a:ext cx="914400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00"/>
                </a:solidFill>
                <a:effectLst>
                  <a:glow rad="127000">
                    <a:prstClr val="black"/>
                  </a:glow>
                </a:effectLst>
                <a:uLnTx/>
                <a:uFillTx/>
                <a:latin typeface="Calibri" panose="020F0502020204030204"/>
                <a:ea typeface="+mn-ea"/>
                <a:cs typeface="+mn-cs"/>
              </a:rPr>
              <a:t>Because He Loves You</a:t>
            </a:r>
          </a:p>
        </p:txBody>
      </p:sp>
    </p:spTree>
    <p:extLst>
      <p:ext uri="{BB962C8B-B14F-4D97-AF65-F5344CB8AC3E}">
        <p14:creationId xmlns:p14="http://schemas.microsoft.com/office/powerpoint/2010/main" val="77973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7E0C028-6423-D24D-B6FD-66EF10A7615B}"/>
              </a:ext>
            </a:extLst>
          </p:cNvPr>
          <p:cNvSpPr txBox="1"/>
          <p:nvPr/>
        </p:nvSpPr>
        <p:spPr>
          <a:xfrm>
            <a:off x="2138149" y="302983"/>
            <a:ext cx="821595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Hard Choices</a:t>
            </a:r>
          </a:p>
        </p:txBody>
      </p:sp>
      <p:pic>
        <p:nvPicPr>
          <p:cNvPr id="5" name="Picture 4">
            <a:extLst>
              <a:ext uri="{FF2B5EF4-FFF2-40B4-BE49-F238E27FC236}">
                <a16:creationId xmlns:a16="http://schemas.microsoft.com/office/drawing/2014/main" xmlns="" id="{0F81B8F4-2C7B-9A4B-A282-150741D75888}"/>
              </a:ext>
            </a:extLst>
          </p:cNvPr>
          <p:cNvPicPr>
            <a:picLocks noChangeAspect="1"/>
          </p:cNvPicPr>
          <p:nvPr/>
        </p:nvPicPr>
        <p:blipFill>
          <a:blip r:embed="rId2"/>
          <a:stretch>
            <a:fillRect/>
          </a:stretch>
        </p:blipFill>
        <p:spPr>
          <a:xfrm>
            <a:off x="1183374" y="1404204"/>
            <a:ext cx="9825251" cy="5150813"/>
          </a:xfrm>
          <a:prstGeom prst="rect">
            <a:avLst/>
          </a:prstGeom>
        </p:spPr>
      </p:pic>
    </p:spTree>
    <p:extLst>
      <p:ext uri="{BB962C8B-B14F-4D97-AF65-F5344CB8AC3E}">
        <p14:creationId xmlns:p14="http://schemas.microsoft.com/office/powerpoint/2010/main" val="568417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7E0C028-6423-D24D-B6FD-66EF10A7615B}"/>
              </a:ext>
            </a:extLst>
          </p:cNvPr>
          <p:cNvSpPr txBox="1"/>
          <p:nvPr/>
        </p:nvSpPr>
        <p:spPr>
          <a:xfrm>
            <a:off x="1988024" y="109183"/>
            <a:ext cx="8215952" cy="172354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Feeling Lost &amp; Alone</a:t>
            </a:r>
          </a:p>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Without Value</a:t>
            </a:r>
          </a:p>
        </p:txBody>
      </p:sp>
      <p:pic>
        <p:nvPicPr>
          <p:cNvPr id="2" name="Picture 1">
            <a:extLst>
              <a:ext uri="{FF2B5EF4-FFF2-40B4-BE49-F238E27FC236}">
                <a16:creationId xmlns:a16="http://schemas.microsoft.com/office/drawing/2014/main" xmlns="" id="{F26CA0F4-C83D-934F-8FD6-4E55C85EEACF}"/>
              </a:ext>
            </a:extLst>
          </p:cNvPr>
          <p:cNvPicPr>
            <a:picLocks noChangeAspect="1"/>
          </p:cNvPicPr>
          <p:nvPr/>
        </p:nvPicPr>
        <p:blipFill>
          <a:blip r:embed="rId2"/>
          <a:stretch>
            <a:fillRect/>
          </a:stretch>
        </p:blipFill>
        <p:spPr>
          <a:xfrm>
            <a:off x="1524000" y="1714500"/>
            <a:ext cx="9144000" cy="5143500"/>
          </a:xfrm>
          <a:prstGeom prst="rect">
            <a:avLst/>
          </a:prstGeom>
          <a:ln>
            <a:noFill/>
          </a:ln>
          <a:effectLst>
            <a:softEdge rad="112500"/>
          </a:effectLst>
        </p:spPr>
      </p:pic>
    </p:spTree>
    <p:extLst>
      <p:ext uri="{BB962C8B-B14F-4D97-AF65-F5344CB8AC3E}">
        <p14:creationId xmlns:p14="http://schemas.microsoft.com/office/powerpoint/2010/main" val="1982799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7E0C028-6423-D24D-B6FD-66EF10A7615B}"/>
              </a:ext>
            </a:extLst>
          </p:cNvPr>
          <p:cNvSpPr txBox="1"/>
          <p:nvPr/>
        </p:nvSpPr>
        <p:spPr>
          <a:xfrm>
            <a:off x="1988024" y="573207"/>
            <a:ext cx="821595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End Of Your Fuse</a:t>
            </a:r>
          </a:p>
        </p:txBody>
      </p:sp>
      <p:pic>
        <p:nvPicPr>
          <p:cNvPr id="2054" name="Picture 6" descr="Happy Birthday, Dynamite: Interesting Facts About the Explosive Material |  Live Science">
            <a:extLst>
              <a:ext uri="{FF2B5EF4-FFF2-40B4-BE49-F238E27FC236}">
                <a16:creationId xmlns:a16="http://schemas.microsoft.com/office/drawing/2014/main" xmlns="" id="{32D6FE0C-A41C-F642-8BA9-55EF7D8279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1870" y="2044700"/>
            <a:ext cx="6608260" cy="48133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116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7E2B4E2-90BC-3B49-8E96-300EF7CC0B45}"/>
              </a:ext>
            </a:extLst>
          </p:cNvPr>
          <p:cNvPicPr>
            <a:picLocks noChangeAspect="1"/>
          </p:cNvPicPr>
          <p:nvPr/>
        </p:nvPicPr>
        <p:blipFill>
          <a:blip r:embed="rId2"/>
          <a:stretch>
            <a:fillRect/>
          </a:stretch>
        </p:blipFill>
        <p:spPr>
          <a:xfrm>
            <a:off x="1524000" y="2615939"/>
            <a:ext cx="9144000" cy="4242062"/>
          </a:xfrm>
          <a:prstGeom prst="rect">
            <a:avLst/>
          </a:prstGeom>
          <a:ln>
            <a:noFill/>
          </a:ln>
          <a:effectLst>
            <a:softEdge rad="112500"/>
          </a:effectLst>
        </p:spPr>
      </p:pic>
      <p:sp>
        <p:nvSpPr>
          <p:cNvPr id="3" name="TextBox 2">
            <a:extLst>
              <a:ext uri="{FF2B5EF4-FFF2-40B4-BE49-F238E27FC236}">
                <a16:creationId xmlns:a16="http://schemas.microsoft.com/office/drawing/2014/main" xmlns="" id="{97E0C028-6423-D24D-B6FD-66EF10A7615B}"/>
              </a:ext>
            </a:extLst>
          </p:cNvPr>
          <p:cNvSpPr txBox="1"/>
          <p:nvPr/>
        </p:nvSpPr>
        <p:spPr>
          <a:xfrm>
            <a:off x="2138149" y="1"/>
            <a:ext cx="8215952" cy="276998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Overwhelmed</a:t>
            </a:r>
          </a:p>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Stressed</a:t>
            </a:r>
          </a:p>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Weighed Down</a:t>
            </a:r>
          </a:p>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Struggling</a:t>
            </a:r>
          </a:p>
        </p:txBody>
      </p:sp>
    </p:spTree>
    <p:extLst>
      <p:ext uri="{BB962C8B-B14F-4D97-AF65-F5344CB8AC3E}">
        <p14:creationId xmlns:p14="http://schemas.microsoft.com/office/powerpoint/2010/main" val="704847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3AA5AED-D7C2-244F-A5A2-7EB0DDA313E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89" b="90000" l="9000" r="90000">
                        <a14:foregroundMark x1="33500" y1="8667" x2="55500" y2="3778"/>
                        <a14:foregroundMark x1="55500" y1="3778" x2="68500" y2="4667"/>
                        <a14:foregroundMark x1="68500" y1="4667" x2="77833" y2="10000"/>
                        <a14:foregroundMark x1="57167" y1="50222" x2="59667" y2="56444"/>
                        <a14:foregroundMark x1="59667" y1="56444" x2="56000" y2="55778"/>
                        <a14:foregroundMark x1="56167" y1="54000" x2="53500" y2="55111"/>
                        <a14:foregroundMark x1="9333" y1="47333" x2="9000" y2="54000"/>
                        <a14:foregroundMark x1="89333" y1="26667" x2="89333" y2="23556"/>
                        <a14:foregroundMark x1="59333" y1="889" x2="60667" y2="2889"/>
                      </a14:backgroundRemoval>
                    </a14:imgEffect>
                  </a14:imgLayer>
                </a14:imgProps>
              </a:ext>
            </a:extLst>
          </a:blip>
          <a:srcRect l="6507" r="8005" b="35522"/>
          <a:stretch/>
        </p:blipFill>
        <p:spPr>
          <a:xfrm>
            <a:off x="1524000" y="177421"/>
            <a:ext cx="9144000" cy="5172501"/>
          </a:xfrm>
          <a:prstGeom prst="rect">
            <a:avLst/>
          </a:prstGeom>
        </p:spPr>
      </p:pic>
      <p:sp>
        <p:nvSpPr>
          <p:cNvPr id="3" name="TextBox 2">
            <a:extLst>
              <a:ext uri="{FF2B5EF4-FFF2-40B4-BE49-F238E27FC236}">
                <a16:creationId xmlns:a16="http://schemas.microsoft.com/office/drawing/2014/main" xmlns="" id="{68D0D75D-D1B2-B74B-B7ED-C2117A9560EB}"/>
              </a:ext>
            </a:extLst>
          </p:cNvPr>
          <p:cNvSpPr txBox="1"/>
          <p:nvPr/>
        </p:nvSpPr>
        <p:spPr>
          <a:xfrm>
            <a:off x="2513463" y="5650173"/>
            <a:ext cx="7165074"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Biblical Ideal</a:t>
            </a:r>
          </a:p>
        </p:txBody>
      </p:sp>
    </p:spTree>
    <p:extLst>
      <p:ext uri="{BB962C8B-B14F-4D97-AF65-F5344CB8AC3E}">
        <p14:creationId xmlns:p14="http://schemas.microsoft.com/office/powerpoint/2010/main" val="122743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17D0117-C1E2-7E40-AE42-443936344D9F}"/>
              </a:ext>
            </a:extLst>
          </p:cNvPr>
          <p:cNvSpPr txBox="1"/>
          <p:nvPr/>
        </p:nvSpPr>
        <p:spPr>
          <a:xfrm>
            <a:off x="1888066" y="109436"/>
            <a:ext cx="8415866"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God Formed You In The Womb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Jeremiah 1:5 </a:t>
            </a:r>
          </a:p>
        </p:txBody>
      </p:sp>
      <p:sp>
        <p:nvSpPr>
          <p:cNvPr id="4" name="TextBox 3">
            <a:extLst>
              <a:ext uri="{FF2B5EF4-FFF2-40B4-BE49-F238E27FC236}">
                <a16:creationId xmlns:a16="http://schemas.microsoft.com/office/drawing/2014/main" xmlns="" id="{AE26EFAE-4906-9E42-A79E-E5D42B0EA66F}"/>
              </a:ext>
            </a:extLst>
          </p:cNvPr>
          <p:cNvSpPr txBox="1"/>
          <p:nvPr/>
        </p:nvSpPr>
        <p:spPr>
          <a:xfrm>
            <a:off x="101600" y="4809572"/>
            <a:ext cx="11988800"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“Before I formed you in the womb I knew you, And before you were born I consecrated you; I have appointed you a prophet to the nations.”</a:t>
            </a:r>
          </a:p>
        </p:txBody>
      </p:sp>
      <p:pic>
        <p:nvPicPr>
          <p:cNvPr id="3" name="Picture 2">
            <a:extLst>
              <a:ext uri="{FF2B5EF4-FFF2-40B4-BE49-F238E27FC236}">
                <a16:creationId xmlns:a16="http://schemas.microsoft.com/office/drawing/2014/main" xmlns="" id="{B82D294C-D173-A84C-8684-BF821F0797EE}"/>
              </a:ext>
            </a:extLst>
          </p:cNvPr>
          <p:cNvPicPr>
            <a:picLocks noChangeAspect="1"/>
          </p:cNvPicPr>
          <p:nvPr/>
        </p:nvPicPr>
        <p:blipFill>
          <a:blip r:embed="rId2"/>
          <a:stretch>
            <a:fillRect/>
          </a:stretch>
        </p:blipFill>
        <p:spPr>
          <a:xfrm>
            <a:off x="3355974" y="1848774"/>
            <a:ext cx="5480051" cy="2877027"/>
          </a:xfrm>
          <a:prstGeom prst="rect">
            <a:avLst/>
          </a:prstGeom>
        </p:spPr>
      </p:pic>
    </p:spTree>
    <p:extLst>
      <p:ext uri="{BB962C8B-B14F-4D97-AF65-F5344CB8AC3E}">
        <p14:creationId xmlns:p14="http://schemas.microsoft.com/office/powerpoint/2010/main" val="1860703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E41512D-4FDF-AE4B-A9EA-8964514AB26A}"/>
              </a:ext>
            </a:extLst>
          </p:cNvPr>
          <p:cNvPicPr>
            <a:picLocks noChangeAspect="1"/>
          </p:cNvPicPr>
          <p:nvPr/>
        </p:nvPicPr>
        <p:blipFill rotWithShape="1">
          <a:blip r:embed="rId2">
            <a:extLst>
              <a:ext uri="{BEBA8EAE-BF5A-486C-A8C5-ECC9F3942E4B}">
                <a14:imgProps xmlns:a14="http://schemas.microsoft.com/office/drawing/2010/main">
                  <a14:imgLayer>
                    <a14:imgEffect>
                      <a14:brightnessContrast contrast="40000"/>
                    </a14:imgEffect>
                  </a14:imgLayer>
                </a14:imgProps>
              </a:ext>
            </a:extLst>
          </a:blip>
          <a:srcRect l="6868" r="4131" b="-1"/>
          <a:stretch/>
        </p:blipFill>
        <p:spPr>
          <a:xfrm>
            <a:off x="2797175" y="450850"/>
            <a:ext cx="6597650" cy="4948238"/>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xmlns="" id="{E35FFB71-5EF4-A040-80AC-75EA6E5BB353}"/>
              </a:ext>
            </a:extLst>
          </p:cNvPr>
          <p:cNvSpPr txBox="1"/>
          <p:nvPr/>
        </p:nvSpPr>
        <p:spPr>
          <a:xfrm>
            <a:off x="591782" y="4800600"/>
            <a:ext cx="11008436" cy="1834056"/>
          </a:xfrm>
          <a:prstGeom prst="rect">
            <a:avLst/>
          </a:prstGeom>
        </p:spPr>
        <p:txBody>
          <a:bodyPr vert="horz" lIns="91440" tIns="45720" rIns="91440" bIns="45720" rtlCol="0" anchor="b">
            <a:normAutofit/>
          </a:body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Everyone’s Life Is Compatible With The Scripture</a:t>
            </a:r>
          </a:p>
        </p:txBody>
      </p:sp>
    </p:spTree>
    <p:extLst>
      <p:ext uri="{BB962C8B-B14F-4D97-AF65-F5344CB8AC3E}">
        <p14:creationId xmlns:p14="http://schemas.microsoft.com/office/powerpoint/2010/main" val="1115661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6A61D41-44CF-344F-BD72-6C65611428A3}"/>
              </a:ext>
            </a:extLst>
          </p:cNvPr>
          <p:cNvPicPr>
            <a:picLocks noChangeAspect="1"/>
          </p:cNvPicPr>
          <p:nvPr/>
        </p:nvPicPr>
        <p:blipFill rotWithShape="1">
          <a:blip r:embed="rId2"/>
          <a:srcRect t="-1" r="4321" b="566"/>
          <a:stretch/>
        </p:blipFill>
        <p:spPr>
          <a:xfrm>
            <a:off x="3004223" y="400050"/>
            <a:ext cx="6183553" cy="4819650"/>
          </a:xfrm>
          <a:prstGeom prst="rect">
            <a:avLst/>
          </a:prstGeom>
          <a:ln>
            <a:noFill/>
          </a:ln>
          <a:effectLst>
            <a:softEdge rad="112500"/>
          </a:effectLst>
        </p:spPr>
      </p:pic>
      <p:sp>
        <p:nvSpPr>
          <p:cNvPr id="2" name="TextBox 1">
            <a:extLst>
              <a:ext uri="{FF2B5EF4-FFF2-40B4-BE49-F238E27FC236}">
                <a16:creationId xmlns:a16="http://schemas.microsoft.com/office/drawing/2014/main" xmlns="" id="{53FABCB9-5D32-0145-8581-758C9A5C32B6}"/>
              </a:ext>
            </a:extLst>
          </p:cNvPr>
          <p:cNvSpPr txBox="1"/>
          <p:nvPr/>
        </p:nvSpPr>
        <p:spPr>
          <a:xfrm>
            <a:off x="2355849" y="4778710"/>
            <a:ext cx="7480300"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glow rad="127000">
                    <a:prstClr val="black"/>
                  </a:glow>
                </a:effectLst>
                <a:uLnTx/>
                <a:uFillTx/>
                <a:latin typeface="Calibri" panose="020F0502020204030204"/>
                <a:ea typeface="+mn-ea"/>
                <a:cs typeface="+mn-cs"/>
              </a:rPr>
              <a:t>For God So Loved The World That He Gave His Only Begotten Son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glow rad="127000">
                    <a:prstClr val="black"/>
                  </a:glow>
                </a:effectLst>
                <a:uLnTx/>
                <a:uFillTx/>
                <a:latin typeface="Calibri" panose="020F0502020204030204"/>
                <a:ea typeface="+mn-ea"/>
                <a:cs typeface="+mn-cs"/>
              </a:rPr>
              <a:t>John 3:16</a:t>
            </a:r>
          </a:p>
        </p:txBody>
      </p:sp>
    </p:spTree>
    <p:extLst>
      <p:ext uri="{BB962C8B-B14F-4D97-AF65-F5344CB8AC3E}">
        <p14:creationId xmlns:p14="http://schemas.microsoft.com/office/powerpoint/2010/main" val="841332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17D0117-C1E2-7E40-AE42-443936344D9F}"/>
              </a:ext>
            </a:extLst>
          </p:cNvPr>
          <p:cNvSpPr txBox="1"/>
          <p:nvPr/>
        </p:nvSpPr>
        <p:spPr>
          <a:xfrm>
            <a:off x="1336675" y="148168"/>
            <a:ext cx="958215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God Know The Number Of Your Days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Psalm 139:16</a:t>
            </a:r>
          </a:p>
        </p:txBody>
      </p:sp>
      <p:sp>
        <p:nvSpPr>
          <p:cNvPr id="4" name="TextBox 3">
            <a:extLst>
              <a:ext uri="{FF2B5EF4-FFF2-40B4-BE49-F238E27FC236}">
                <a16:creationId xmlns:a16="http://schemas.microsoft.com/office/drawing/2014/main" xmlns="" id="{AE26EFAE-4906-9E42-A79E-E5D42B0EA66F}"/>
              </a:ext>
            </a:extLst>
          </p:cNvPr>
          <p:cNvSpPr txBox="1"/>
          <p:nvPr/>
        </p:nvSpPr>
        <p:spPr>
          <a:xfrm>
            <a:off x="114300" y="4643501"/>
            <a:ext cx="12026900"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Your eyes have seen my unformed substance; And in Your book were all written The days that were ordained for me, When as yet there was not one of them.</a:t>
            </a:r>
          </a:p>
        </p:txBody>
      </p:sp>
      <p:pic>
        <p:nvPicPr>
          <p:cNvPr id="8" name="Picture 7">
            <a:extLst>
              <a:ext uri="{FF2B5EF4-FFF2-40B4-BE49-F238E27FC236}">
                <a16:creationId xmlns:a16="http://schemas.microsoft.com/office/drawing/2014/main" xmlns="" id="{DEE90250-7421-0F40-9476-64B4D409C018}"/>
              </a:ext>
            </a:extLst>
          </p:cNvPr>
          <p:cNvPicPr>
            <a:picLocks noChangeAspect="1"/>
          </p:cNvPicPr>
          <p:nvPr/>
        </p:nvPicPr>
        <p:blipFill>
          <a:blip r:embed="rId2"/>
          <a:stretch>
            <a:fillRect/>
          </a:stretch>
        </p:blipFill>
        <p:spPr>
          <a:xfrm>
            <a:off x="4338109" y="1538997"/>
            <a:ext cx="3735917" cy="2795019"/>
          </a:xfrm>
          <a:prstGeom prst="rect">
            <a:avLst/>
          </a:prstGeom>
        </p:spPr>
      </p:pic>
    </p:spTree>
    <p:extLst>
      <p:ext uri="{BB962C8B-B14F-4D97-AF65-F5344CB8AC3E}">
        <p14:creationId xmlns:p14="http://schemas.microsoft.com/office/powerpoint/2010/main" val="1268644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17D0117-C1E2-7E40-AE42-443936344D9F}"/>
              </a:ext>
            </a:extLst>
          </p:cNvPr>
          <p:cNvSpPr txBox="1"/>
          <p:nvPr/>
        </p:nvSpPr>
        <p:spPr>
          <a:xfrm>
            <a:off x="1998133" y="204574"/>
            <a:ext cx="8415866"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God Knows Your Abilities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Exodus 4:11</a:t>
            </a:r>
          </a:p>
        </p:txBody>
      </p:sp>
      <p:sp>
        <p:nvSpPr>
          <p:cNvPr id="4" name="TextBox 3">
            <a:extLst>
              <a:ext uri="{FF2B5EF4-FFF2-40B4-BE49-F238E27FC236}">
                <a16:creationId xmlns:a16="http://schemas.microsoft.com/office/drawing/2014/main" xmlns="" id="{AE26EFAE-4906-9E42-A79E-E5D42B0EA66F}"/>
              </a:ext>
            </a:extLst>
          </p:cNvPr>
          <p:cNvSpPr txBox="1"/>
          <p:nvPr/>
        </p:nvSpPr>
        <p:spPr>
          <a:xfrm>
            <a:off x="495300" y="4919008"/>
            <a:ext cx="11201400"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The LORD said to him, “Who has made man’s mouth? Or who makes him mute or deaf, or seeing or blind? Is it not I, the LORD?</a:t>
            </a:r>
          </a:p>
        </p:txBody>
      </p:sp>
      <p:pic>
        <p:nvPicPr>
          <p:cNvPr id="3" name="Picture 2">
            <a:extLst>
              <a:ext uri="{FF2B5EF4-FFF2-40B4-BE49-F238E27FC236}">
                <a16:creationId xmlns:a16="http://schemas.microsoft.com/office/drawing/2014/main" xmlns="" id="{927E4D31-9C9C-564E-A5C8-285D0895ED64}"/>
              </a:ext>
            </a:extLst>
          </p:cNvPr>
          <p:cNvPicPr>
            <a:picLocks noChangeAspect="1"/>
          </p:cNvPicPr>
          <p:nvPr/>
        </p:nvPicPr>
        <p:blipFill>
          <a:blip r:embed="rId2"/>
          <a:stretch>
            <a:fillRect/>
          </a:stretch>
        </p:blipFill>
        <p:spPr>
          <a:xfrm>
            <a:off x="2935817" y="1475324"/>
            <a:ext cx="6320366" cy="3611637"/>
          </a:xfrm>
          <a:prstGeom prst="rect">
            <a:avLst/>
          </a:prstGeom>
          <a:ln>
            <a:noFill/>
          </a:ln>
          <a:effectLst>
            <a:softEdge rad="112500"/>
          </a:effectLst>
        </p:spPr>
      </p:pic>
    </p:spTree>
    <p:extLst>
      <p:ext uri="{BB962C8B-B14F-4D97-AF65-F5344CB8AC3E}">
        <p14:creationId xmlns:p14="http://schemas.microsoft.com/office/powerpoint/2010/main" val="350289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17D0117-C1E2-7E40-AE42-443936344D9F}"/>
              </a:ext>
            </a:extLst>
          </p:cNvPr>
          <p:cNvSpPr txBox="1"/>
          <p:nvPr/>
        </p:nvSpPr>
        <p:spPr>
          <a:xfrm>
            <a:off x="1998132" y="309001"/>
            <a:ext cx="8415866"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The Hairs On Your Head Are Numbered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Luke 12:7</a:t>
            </a:r>
          </a:p>
        </p:txBody>
      </p:sp>
      <p:sp>
        <p:nvSpPr>
          <p:cNvPr id="4" name="TextBox 3">
            <a:extLst>
              <a:ext uri="{FF2B5EF4-FFF2-40B4-BE49-F238E27FC236}">
                <a16:creationId xmlns:a16="http://schemas.microsoft.com/office/drawing/2014/main" xmlns="" id="{AE26EFAE-4906-9E42-A79E-E5D42B0EA66F}"/>
              </a:ext>
            </a:extLst>
          </p:cNvPr>
          <p:cNvSpPr txBox="1"/>
          <p:nvPr/>
        </p:nvSpPr>
        <p:spPr>
          <a:xfrm>
            <a:off x="146050" y="5382216"/>
            <a:ext cx="119888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“Indeed, the very hairs of your head are all numbered. Do not fear; you are more valuable than many sparrows.</a:t>
            </a:r>
          </a:p>
        </p:txBody>
      </p:sp>
      <p:pic>
        <p:nvPicPr>
          <p:cNvPr id="5" name="Picture 4">
            <a:extLst>
              <a:ext uri="{FF2B5EF4-FFF2-40B4-BE49-F238E27FC236}">
                <a16:creationId xmlns:a16="http://schemas.microsoft.com/office/drawing/2014/main" xmlns="" id="{0DA09267-2222-784B-A997-11F8C79BD53E}"/>
              </a:ext>
            </a:extLst>
          </p:cNvPr>
          <p:cNvPicPr>
            <a:picLocks noChangeAspect="1"/>
          </p:cNvPicPr>
          <p:nvPr/>
        </p:nvPicPr>
        <p:blipFill rotWithShape="1">
          <a:blip r:embed="rId2"/>
          <a:srcRect b="9661"/>
          <a:stretch/>
        </p:blipFill>
        <p:spPr>
          <a:xfrm>
            <a:off x="4170039" y="1659895"/>
            <a:ext cx="3940821" cy="3538209"/>
          </a:xfrm>
          <a:prstGeom prst="rect">
            <a:avLst/>
          </a:prstGeom>
          <a:ln>
            <a:noFill/>
          </a:ln>
          <a:effectLst>
            <a:softEdge rad="112500"/>
          </a:effectLst>
        </p:spPr>
      </p:pic>
    </p:spTree>
    <p:extLst>
      <p:ext uri="{BB962C8B-B14F-4D97-AF65-F5344CB8AC3E}">
        <p14:creationId xmlns:p14="http://schemas.microsoft.com/office/powerpoint/2010/main" val="119535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17D0117-C1E2-7E40-AE42-443936344D9F}"/>
              </a:ext>
            </a:extLst>
          </p:cNvPr>
          <p:cNvSpPr txBox="1"/>
          <p:nvPr/>
        </p:nvSpPr>
        <p:spPr>
          <a:xfrm>
            <a:off x="1998133" y="204574"/>
            <a:ext cx="8415866"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God Has Future Plans For You</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Jeremiah 29:11</a:t>
            </a:r>
          </a:p>
        </p:txBody>
      </p:sp>
      <p:sp>
        <p:nvSpPr>
          <p:cNvPr id="4" name="TextBox 3">
            <a:extLst>
              <a:ext uri="{FF2B5EF4-FFF2-40B4-BE49-F238E27FC236}">
                <a16:creationId xmlns:a16="http://schemas.microsoft.com/office/drawing/2014/main" xmlns="" id="{AE26EFAE-4906-9E42-A79E-E5D42B0EA66F}"/>
              </a:ext>
            </a:extLst>
          </p:cNvPr>
          <p:cNvSpPr txBox="1"/>
          <p:nvPr/>
        </p:nvSpPr>
        <p:spPr>
          <a:xfrm>
            <a:off x="844550" y="4810716"/>
            <a:ext cx="10502900"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‘For I know the plans that I have for you,’ declares the LORD, ‘plans for welfare and not for calamity to give you a future and a hope.</a:t>
            </a:r>
          </a:p>
        </p:txBody>
      </p:sp>
      <p:pic>
        <p:nvPicPr>
          <p:cNvPr id="3" name="Picture 2">
            <a:extLst>
              <a:ext uri="{FF2B5EF4-FFF2-40B4-BE49-F238E27FC236}">
                <a16:creationId xmlns:a16="http://schemas.microsoft.com/office/drawing/2014/main" xmlns="" id="{788B160D-9A92-264B-B86D-7E04300C8D27}"/>
              </a:ext>
            </a:extLst>
          </p:cNvPr>
          <p:cNvPicPr>
            <a:picLocks noChangeAspect="1"/>
          </p:cNvPicPr>
          <p:nvPr/>
        </p:nvPicPr>
        <p:blipFill>
          <a:blip r:embed="rId2"/>
          <a:stretch>
            <a:fillRect/>
          </a:stretch>
        </p:blipFill>
        <p:spPr>
          <a:xfrm>
            <a:off x="2280708" y="1656181"/>
            <a:ext cx="7630584" cy="3026367"/>
          </a:xfrm>
          <a:prstGeom prst="rect">
            <a:avLst/>
          </a:prstGeom>
        </p:spPr>
      </p:pic>
    </p:spTree>
    <p:extLst>
      <p:ext uri="{BB962C8B-B14F-4D97-AF65-F5344CB8AC3E}">
        <p14:creationId xmlns:p14="http://schemas.microsoft.com/office/powerpoint/2010/main" val="3662693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17D0117-C1E2-7E40-AE42-443936344D9F}"/>
              </a:ext>
            </a:extLst>
          </p:cNvPr>
          <p:cNvSpPr txBox="1"/>
          <p:nvPr/>
        </p:nvSpPr>
        <p:spPr>
          <a:xfrm>
            <a:off x="1888067" y="0"/>
            <a:ext cx="8415866"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God Has Examined Your Heart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Jeremiah 17:10</a:t>
            </a:r>
          </a:p>
        </p:txBody>
      </p:sp>
      <p:pic>
        <p:nvPicPr>
          <p:cNvPr id="5" name="Picture 4">
            <a:extLst>
              <a:ext uri="{FF2B5EF4-FFF2-40B4-BE49-F238E27FC236}">
                <a16:creationId xmlns:a16="http://schemas.microsoft.com/office/drawing/2014/main" xmlns="" id="{C9900C8E-C962-1B44-8456-713A934B2B49}"/>
              </a:ext>
            </a:extLst>
          </p:cNvPr>
          <p:cNvPicPr>
            <a:picLocks noChangeAspect="1"/>
          </p:cNvPicPr>
          <p:nvPr/>
        </p:nvPicPr>
        <p:blipFill>
          <a:blip r:embed="rId2"/>
          <a:stretch>
            <a:fillRect/>
          </a:stretch>
        </p:blipFill>
        <p:spPr>
          <a:xfrm>
            <a:off x="3649134" y="1724034"/>
            <a:ext cx="5113867" cy="3359733"/>
          </a:xfrm>
          <a:prstGeom prst="rect">
            <a:avLst/>
          </a:prstGeom>
        </p:spPr>
      </p:pic>
      <p:sp>
        <p:nvSpPr>
          <p:cNvPr id="4" name="TextBox 3">
            <a:extLst>
              <a:ext uri="{FF2B5EF4-FFF2-40B4-BE49-F238E27FC236}">
                <a16:creationId xmlns:a16="http://schemas.microsoft.com/office/drawing/2014/main" xmlns="" id="{AE26EFAE-4906-9E42-A79E-E5D42B0EA66F}"/>
              </a:ext>
            </a:extLst>
          </p:cNvPr>
          <p:cNvSpPr txBox="1"/>
          <p:nvPr/>
        </p:nvSpPr>
        <p:spPr>
          <a:xfrm>
            <a:off x="789517" y="4783198"/>
            <a:ext cx="10833099"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“I, the LORD, search the heart, I test the mind, Even to give to each man according to his ways, According to the results of his deeds.</a:t>
            </a:r>
          </a:p>
        </p:txBody>
      </p:sp>
    </p:spTree>
    <p:extLst>
      <p:ext uri="{BB962C8B-B14F-4D97-AF65-F5344CB8AC3E}">
        <p14:creationId xmlns:p14="http://schemas.microsoft.com/office/powerpoint/2010/main" val="2873767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17D0117-C1E2-7E40-AE42-443936344D9F}"/>
              </a:ext>
            </a:extLst>
          </p:cNvPr>
          <p:cNvSpPr txBox="1"/>
          <p:nvPr/>
        </p:nvSpPr>
        <p:spPr>
          <a:xfrm>
            <a:off x="17133" y="338668"/>
            <a:ext cx="12157733"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God Knows The Secrets Of The Heart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Psalm 44:21</a:t>
            </a:r>
          </a:p>
        </p:txBody>
      </p:sp>
      <p:sp>
        <p:nvSpPr>
          <p:cNvPr id="4" name="TextBox 3">
            <a:extLst>
              <a:ext uri="{FF2B5EF4-FFF2-40B4-BE49-F238E27FC236}">
                <a16:creationId xmlns:a16="http://schemas.microsoft.com/office/drawing/2014/main" xmlns="" id="{AE26EFAE-4906-9E42-A79E-E5D42B0EA66F}"/>
              </a:ext>
            </a:extLst>
          </p:cNvPr>
          <p:cNvSpPr txBox="1"/>
          <p:nvPr/>
        </p:nvSpPr>
        <p:spPr>
          <a:xfrm>
            <a:off x="298450" y="5449482"/>
            <a:ext cx="115951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Would not God find this out? </a:t>
            </a:r>
            <a:b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For He knows the secrets of the heart.</a:t>
            </a:r>
          </a:p>
        </p:txBody>
      </p:sp>
      <p:pic>
        <p:nvPicPr>
          <p:cNvPr id="3" name="Picture 2">
            <a:extLst>
              <a:ext uri="{FF2B5EF4-FFF2-40B4-BE49-F238E27FC236}">
                <a16:creationId xmlns:a16="http://schemas.microsoft.com/office/drawing/2014/main" xmlns="" id="{AF339F4F-47F2-8A4A-850F-B3C9AED4E2B1}"/>
              </a:ext>
            </a:extLst>
          </p:cNvPr>
          <p:cNvPicPr>
            <a:picLocks noChangeAspect="1"/>
          </p:cNvPicPr>
          <p:nvPr/>
        </p:nvPicPr>
        <p:blipFill>
          <a:blip r:embed="rId2"/>
          <a:stretch>
            <a:fillRect/>
          </a:stretch>
        </p:blipFill>
        <p:spPr>
          <a:xfrm>
            <a:off x="4025900" y="938832"/>
            <a:ext cx="4360333" cy="4360333"/>
          </a:xfrm>
          <a:prstGeom prst="rect">
            <a:avLst/>
          </a:prstGeom>
        </p:spPr>
      </p:pic>
    </p:spTree>
    <p:extLst>
      <p:ext uri="{BB962C8B-B14F-4D97-AF65-F5344CB8AC3E}">
        <p14:creationId xmlns:p14="http://schemas.microsoft.com/office/powerpoint/2010/main" val="1655645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17D0117-C1E2-7E40-AE42-443936344D9F}"/>
              </a:ext>
            </a:extLst>
          </p:cNvPr>
          <p:cNvSpPr txBox="1"/>
          <p:nvPr/>
        </p:nvSpPr>
        <p:spPr>
          <a:xfrm>
            <a:off x="1888067" y="107745"/>
            <a:ext cx="8415866"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God Knows Our Secret Sins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Psalm 90:8</a:t>
            </a:r>
          </a:p>
        </p:txBody>
      </p:sp>
      <p:sp>
        <p:nvSpPr>
          <p:cNvPr id="4" name="TextBox 3">
            <a:extLst>
              <a:ext uri="{FF2B5EF4-FFF2-40B4-BE49-F238E27FC236}">
                <a16:creationId xmlns:a16="http://schemas.microsoft.com/office/drawing/2014/main" xmlns="" id="{AE26EFAE-4906-9E42-A79E-E5D42B0EA66F}"/>
              </a:ext>
            </a:extLst>
          </p:cNvPr>
          <p:cNvSpPr txBox="1"/>
          <p:nvPr/>
        </p:nvSpPr>
        <p:spPr>
          <a:xfrm>
            <a:off x="1107018" y="5242015"/>
            <a:ext cx="9977964"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You have placed our iniquities before You, Our secret sins in the light of Your presence.</a:t>
            </a:r>
          </a:p>
        </p:txBody>
      </p:sp>
      <p:pic>
        <p:nvPicPr>
          <p:cNvPr id="3" name="Picture 2">
            <a:extLst>
              <a:ext uri="{FF2B5EF4-FFF2-40B4-BE49-F238E27FC236}">
                <a16:creationId xmlns:a16="http://schemas.microsoft.com/office/drawing/2014/main" xmlns="" id="{AF339F4F-47F2-8A4A-850F-B3C9AED4E2B1}"/>
              </a:ext>
            </a:extLst>
          </p:cNvPr>
          <p:cNvPicPr>
            <a:picLocks noChangeAspect="1"/>
          </p:cNvPicPr>
          <p:nvPr/>
        </p:nvPicPr>
        <p:blipFill>
          <a:blip r:embed="rId2">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4025899" y="672132"/>
            <a:ext cx="4360333" cy="4360333"/>
          </a:xfrm>
          <a:prstGeom prst="rect">
            <a:avLst/>
          </a:prstGeom>
        </p:spPr>
      </p:pic>
    </p:spTree>
    <p:extLst>
      <p:ext uri="{BB962C8B-B14F-4D97-AF65-F5344CB8AC3E}">
        <p14:creationId xmlns:p14="http://schemas.microsoft.com/office/powerpoint/2010/main" val="30951035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508</Words>
  <Application>Microsoft Office PowerPoint</Application>
  <PresentationFormat>Widescreen</PresentationFormat>
  <Paragraphs>67</Paragraphs>
  <Slides>21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DellUser</dc:creator>
  <cp:lastModifiedBy>DellUser</cp:lastModifiedBy>
  <cp:revision>1</cp:revision>
  <dcterms:created xsi:type="dcterms:W3CDTF">2020-12-02T01:45:06Z</dcterms:created>
  <dcterms:modified xsi:type="dcterms:W3CDTF">2020-12-02T01:45:36Z</dcterms:modified>
</cp:coreProperties>
</file>