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E5E5E"/>
        </a:solidFill>
        <a:effectLst/>
        <a:uFillTx/>
        <a:latin typeface="Baskerville"/>
        <a:ea typeface="Baskerville"/>
        <a:cs typeface="Baskerville"/>
        <a:sym typeface="Baskerville"/>
      </a:defRPr>
    </a:lvl1pPr>
    <a:lvl2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E5E5E"/>
        </a:solidFill>
        <a:effectLst/>
        <a:uFillTx/>
        <a:latin typeface="Baskerville"/>
        <a:ea typeface="Baskerville"/>
        <a:cs typeface="Baskerville"/>
        <a:sym typeface="Baskerville"/>
      </a:defRPr>
    </a:lvl2pPr>
    <a:lvl3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E5E5E"/>
        </a:solidFill>
        <a:effectLst/>
        <a:uFillTx/>
        <a:latin typeface="Baskerville"/>
        <a:ea typeface="Baskerville"/>
        <a:cs typeface="Baskerville"/>
        <a:sym typeface="Baskerville"/>
      </a:defRPr>
    </a:lvl3pPr>
    <a:lvl4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E5E5E"/>
        </a:solidFill>
        <a:effectLst/>
        <a:uFillTx/>
        <a:latin typeface="Baskerville"/>
        <a:ea typeface="Baskerville"/>
        <a:cs typeface="Baskerville"/>
        <a:sym typeface="Baskerville"/>
      </a:defRPr>
    </a:lvl4pPr>
    <a:lvl5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E5E5E"/>
        </a:solidFill>
        <a:effectLst/>
        <a:uFillTx/>
        <a:latin typeface="Baskerville"/>
        <a:ea typeface="Baskerville"/>
        <a:cs typeface="Baskerville"/>
        <a:sym typeface="Baskerville"/>
      </a:defRPr>
    </a:lvl5pPr>
    <a:lvl6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E5E5E"/>
        </a:solidFill>
        <a:effectLst/>
        <a:uFillTx/>
        <a:latin typeface="Baskerville"/>
        <a:ea typeface="Baskerville"/>
        <a:cs typeface="Baskerville"/>
        <a:sym typeface="Baskerville"/>
      </a:defRPr>
    </a:lvl6pPr>
    <a:lvl7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E5E5E"/>
        </a:solidFill>
        <a:effectLst/>
        <a:uFillTx/>
        <a:latin typeface="Baskerville"/>
        <a:ea typeface="Baskerville"/>
        <a:cs typeface="Baskerville"/>
        <a:sym typeface="Baskerville"/>
      </a:defRPr>
    </a:lvl7pPr>
    <a:lvl8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E5E5E"/>
        </a:solidFill>
        <a:effectLst/>
        <a:uFillTx/>
        <a:latin typeface="Baskerville"/>
        <a:ea typeface="Baskerville"/>
        <a:cs typeface="Baskerville"/>
        <a:sym typeface="Baskerville"/>
      </a:defRPr>
    </a:lvl8pPr>
    <a:lvl9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E5E5E"/>
        </a:solidFill>
        <a:effectLst/>
        <a:uFillTx/>
        <a:latin typeface="Baskerville"/>
        <a:ea typeface="Baskerville"/>
        <a:cs typeface="Baskerville"/>
        <a:sym typeface="Baskervill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Baskerville"/>
          <a:ea typeface="Baskerville"/>
          <a:cs typeface="Baskerville"/>
        </a:font>
        <a:srgbClr val="5E5E5E"/>
      </a:tcTxStyle>
      <a:tcStyle>
        <a:tcBdr>
          <a:left>
            <a:ln w="12700" cap="flat">
              <a:solidFill>
                <a:srgbClr val="5E0033"/>
              </a:solidFill>
              <a:prstDash val="solid"/>
              <a:round/>
            </a:ln>
          </a:left>
          <a:right>
            <a:ln w="12700" cap="flat">
              <a:solidFill>
                <a:srgbClr val="5E0033"/>
              </a:solidFill>
              <a:prstDash val="solid"/>
              <a:round/>
            </a:ln>
          </a:right>
          <a:top>
            <a:ln w="12700" cap="flat">
              <a:solidFill>
                <a:srgbClr val="5E0033"/>
              </a:solidFill>
              <a:prstDash val="solid"/>
              <a:round/>
            </a:ln>
          </a:top>
          <a:bottom>
            <a:ln w="12700" cap="flat">
              <a:solidFill>
                <a:srgbClr val="5E0033"/>
              </a:solidFill>
              <a:prstDash val="solid"/>
              <a:round/>
            </a:ln>
          </a:bottom>
          <a:insideH>
            <a:ln w="12700" cap="flat">
              <a:solidFill>
                <a:srgbClr val="5E0033"/>
              </a:solidFill>
              <a:prstDash val="solid"/>
              <a:round/>
            </a:ln>
          </a:insideH>
          <a:insideV>
            <a:ln w="12700" cap="flat">
              <a:solidFill>
                <a:srgbClr val="5E0033"/>
              </a:solidFill>
              <a:prstDash val="solid"/>
              <a:round/>
            </a:ln>
          </a:insideV>
        </a:tcBdr>
        <a:fill>
          <a:solidFill>
            <a:srgbClr val="D9E3E9"/>
          </a:solidFill>
        </a:fill>
      </a:tcStyle>
    </a:wholeTbl>
    <a:band2H>
      <a:tcTxStyle/>
      <a:tcStyle>
        <a:tcBdr/>
        <a:fill>
          <a:solidFill>
            <a:srgbClr val="EDF1F4"/>
          </a:solidFill>
        </a:fill>
      </a:tcStyle>
    </a:band2H>
    <a:firstCol>
      <a:tcTxStyle b="on" i="off">
        <a:font>
          <a:latin typeface="Baskerville"/>
          <a:ea typeface="Baskerville"/>
          <a:cs typeface="Baskerville"/>
        </a:font>
        <a:srgbClr val="5E0033"/>
      </a:tcTxStyle>
      <a:tcStyle>
        <a:tcBdr>
          <a:left>
            <a:ln w="12700" cap="flat">
              <a:solidFill>
                <a:srgbClr val="5E0033"/>
              </a:solidFill>
              <a:prstDash val="solid"/>
              <a:round/>
            </a:ln>
          </a:left>
          <a:right>
            <a:ln w="12700" cap="flat">
              <a:solidFill>
                <a:srgbClr val="5E0033"/>
              </a:solidFill>
              <a:prstDash val="solid"/>
              <a:round/>
            </a:ln>
          </a:right>
          <a:top>
            <a:ln w="12700" cap="flat">
              <a:solidFill>
                <a:srgbClr val="5E0033"/>
              </a:solidFill>
              <a:prstDash val="solid"/>
              <a:round/>
            </a:ln>
          </a:top>
          <a:bottom>
            <a:ln w="12700" cap="flat">
              <a:solidFill>
                <a:srgbClr val="5E0033"/>
              </a:solidFill>
              <a:prstDash val="solid"/>
              <a:round/>
            </a:ln>
          </a:bottom>
          <a:insideH>
            <a:ln w="12700" cap="flat">
              <a:solidFill>
                <a:srgbClr val="5E0033"/>
              </a:solidFill>
              <a:prstDash val="solid"/>
              <a:round/>
            </a:ln>
          </a:insideH>
          <a:insideV>
            <a:ln w="12700" cap="flat">
              <a:solidFill>
                <a:srgbClr val="5E0033"/>
              </a:solidFill>
              <a:prstDash val="solid"/>
              <a:round/>
            </a:ln>
          </a:insideV>
        </a:tcBdr>
        <a:fill>
          <a:solidFill>
            <a:schemeClr val="accent1"/>
          </a:solidFill>
        </a:fill>
      </a:tcStyle>
    </a:firstCol>
    <a:lastRow>
      <a:tcTxStyle b="on" i="off">
        <a:font>
          <a:latin typeface="Baskerville"/>
          <a:ea typeface="Baskerville"/>
          <a:cs typeface="Baskerville"/>
        </a:font>
        <a:srgbClr val="5E0033"/>
      </a:tcTxStyle>
      <a:tcStyle>
        <a:tcBdr>
          <a:left>
            <a:ln w="12700" cap="flat">
              <a:solidFill>
                <a:srgbClr val="5E0033"/>
              </a:solidFill>
              <a:prstDash val="solid"/>
              <a:round/>
            </a:ln>
          </a:left>
          <a:right>
            <a:ln w="12700" cap="flat">
              <a:solidFill>
                <a:srgbClr val="5E0033"/>
              </a:solidFill>
              <a:prstDash val="solid"/>
              <a:round/>
            </a:ln>
          </a:right>
          <a:top>
            <a:ln w="50800" cap="flat">
              <a:solidFill>
                <a:srgbClr val="5E0033"/>
              </a:solidFill>
              <a:prstDash val="solid"/>
              <a:round/>
            </a:ln>
          </a:top>
          <a:bottom>
            <a:ln w="12700" cap="flat">
              <a:solidFill>
                <a:srgbClr val="5E0033"/>
              </a:solidFill>
              <a:prstDash val="solid"/>
              <a:round/>
            </a:ln>
          </a:bottom>
          <a:insideH>
            <a:ln w="12700" cap="flat">
              <a:solidFill>
                <a:srgbClr val="5E0033"/>
              </a:solidFill>
              <a:prstDash val="solid"/>
              <a:round/>
            </a:ln>
          </a:insideH>
          <a:insideV>
            <a:ln w="12700" cap="flat">
              <a:solidFill>
                <a:srgbClr val="5E0033"/>
              </a:solidFill>
              <a:prstDash val="solid"/>
              <a:round/>
            </a:ln>
          </a:insideV>
        </a:tcBdr>
        <a:fill>
          <a:solidFill>
            <a:schemeClr val="accent1"/>
          </a:solidFill>
        </a:fill>
      </a:tcStyle>
    </a:lastRow>
    <a:firstRow>
      <a:tcTxStyle b="on" i="off">
        <a:font>
          <a:latin typeface="Baskerville"/>
          <a:ea typeface="Baskerville"/>
          <a:cs typeface="Baskerville"/>
        </a:font>
        <a:srgbClr val="5E0033"/>
      </a:tcTxStyle>
      <a:tcStyle>
        <a:tcBdr>
          <a:left>
            <a:ln w="12700" cap="flat">
              <a:solidFill>
                <a:srgbClr val="5E0033"/>
              </a:solidFill>
              <a:prstDash val="solid"/>
              <a:round/>
            </a:ln>
          </a:left>
          <a:right>
            <a:ln w="12700" cap="flat">
              <a:solidFill>
                <a:srgbClr val="5E0033"/>
              </a:solidFill>
              <a:prstDash val="solid"/>
              <a:round/>
            </a:ln>
          </a:right>
          <a:top>
            <a:ln w="12700" cap="flat">
              <a:solidFill>
                <a:srgbClr val="5E0033"/>
              </a:solidFill>
              <a:prstDash val="solid"/>
              <a:round/>
            </a:ln>
          </a:top>
          <a:bottom>
            <a:ln w="50800" cap="flat">
              <a:solidFill>
                <a:srgbClr val="5E0033"/>
              </a:solidFill>
              <a:prstDash val="solid"/>
              <a:round/>
            </a:ln>
          </a:bottom>
          <a:insideH>
            <a:ln w="12700" cap="flat">
              <a:solidFill>
                <a:srgbClr val="5E0033"/>
              </a:solidFill>
              <a:prstDash val="solid"/>
              <a:round/>
            </a:ln>
          </a:insideH>
          <a:insideV>
            <a:ln w="12700" cap="flat">
              <a:solidFill>
                <a:srgbClr val="5E0033"/>
              </a:solidFill>
              <a:prstDash val="solid"/>
              <a:round/>
            </a:ln>
          </a:insideV>
        </a:tcBdr>
        <a:fill>
          <a:solidFill>
            <a:schemeClr val="accent1"/>
          </a:solidFill>
        </a:fill>
      </a:tcStyle>
    </a:firstRow>
  </a:tblStyle>
  <a:tblStyle styleId="{C7B018BB-80A7-4F77-B60F-C8B233D01FF8}" styleName="">
    <a:tblBg/>
    <a:wholeTbl>
      <a:tcTxStyle b="off" i="off">
        <a:font>
          <a:latin typeface="Baskerville"/>
          <a:ea typeface="Baskerville"/>
          <a:cs typeface="Baskerville"/>
        </a:font>
        <a:srgbClr val="5E5E5E"/>
      </a:tcTxStyle>
      <a:tcStyle>
        <a:tcBdr>
          <a:left>
            <a:ln w="12700" cap="flat">
              <a:solidFill>
                <a:srgbClr val="5E0033"/>
              </a:solidFill>
              <a:prstDash val="solid"/>
              <a:round/>
            </a:ln>
          </a:left>
          <a:right>
            <a:ln w="12700" cap="flat">
              <a:solidFill>
                <a:srgbClr val="5E0033"/>
              </a:solidFill>
              <a:prstDash val="solid"/>
              <a:round/>
            </a:ln>
          </a:right>
          <a:top>
            <a:ln w="12700" cap="flat">
              <a:solidFill>
                <a:srgbClr val="5E0033"/>
              </a:solidFill>
              <a:prstDash val="solid"/>
              <a:round/>
            </a:ln>
          </a:top>
          <a:bottom>
            <a:ln w="12700" cap="flat">
              <a:solidFill>
                <a:srgbClr val="5E0033"/>
              </a:solidFill>
              <a:prstDash val="solid"/>
              <a:round/>
            </a:ln>
          </a:bottom>
          <a:insideH>
            <a:ln w="12700" cap="flat">
              <a:solidFill>
                <a:srgbClr val="5E0033"/>
              </a:solidFill>
              <a:prstDash val="solid"/>
              <a:round/>
            </a:ln>
          </a:insideH>
          <a:insideV>
            <a:ln w="12700" cap="flat">
              <a:solidFill>
                <a:srgbClr val="5E0033"/>
              </a:solidFill>
              <a:prstDash val="solid"/>
              <a:round/>
            </a:ln>
          </a:insideV>
        </a:tcBdr>
        <a:fill>
          <a:solidFill>
            <a:srgbClr val="ECD6D3"/>
          </a:solidFill>
        </a:fill>
      </a:tcStyle>
    </a:wholeTbl>
    <a:band2H>
      <a:tcTxStyle/>
      <a:tcStyle>
        <a:tcBdr/>
        <a:fill>
          <a:solidFill>
            <a:srgbClr val="F6ECEA"/>
          </a:solidFill>
        </a:fill>
      </a:tcStyle>
    </a:band2H>
    <a:firstCol>
      <a:tcTxStyle b="on" i="off">
        <a:font>
          <a:latin typeface="Baskerville"/>
          <a:ea typeface="Baskerville"/>
          <a:cs typeface="Baskerville"/>
        </a:font>
        <a:srgbClr val="5E0033"/>
      </a:tcTxStyle>
      <a:tcStyle>
        <a:tcBdr>
          <a:left>
            <a:ln w="12700" cap="flat">
              <a:solidFill>
                <a:srgbClr val="5E0033"/>
              </a:solidFill>
              <a:prstDash val="solid"/>
              <a:round/>
            </a:ln>
          </a:left>
          <a:right>
            <a:ln w="12700" cap="flat">
              <a:solidFill>
                <a:srgbClr val="5E0033"/>
              </a:solidFill>
              <a:prstDash val="solid"/>
              <a:round/>
            </a:ln>
          </a:right>
          <a:top>
            <a:ln w="12700" cap="flat">
              <a:solidFill>
                <a:srgbClr val="5E0033"/>
              </a:solidFill>
              <a:prstDash val="solid"/>
              <a:round/>
            </a:ln>
          </a:top>
          <a:bottom>
            <a:ln w="12700" cap="flat">
              <a:solidFill>
                <a:srgbClr val="5E0033"/>
              </a:solidFill>
              <a:prstDash val="solid"/>
              <a:round/>
            </a:ln>
          </a:bottom>
          <a:insideH>
            <a:ln w="12700" cap="flat">
              <a:solidFill>
                <a:srgbClr val="5E0033"/>
              </a:solidFill>
              <a:prstDash val="solid"/>
              <a:round/>
            </a:ln>
          </a:insideH>
          <a:insideV>
            <a:ln w="12700" cap="flat">
              <a:solidFill>
                <a:srgbClr val="5E0033"/>
              </a:solidFill>
              <a:prstDash val="solid"/>
              <a:round/>
            </a:ln>
          </a:insideV>
        </a:tcBdr>
        <a:fill>
          <a:solidFill>
            <a:schemeClr val="accent3"/>
          </a:solidFill>
        </a:fill>
      </a:tcStyle>
    </a:firstCol>
    <a:lastRow>
      <a:tcTxStyle b="on" i="off">
        <a:font>
          <a:latin typeface="Baskerville"/>
          <a:ea typeface="Baskerville"/>
          <a:cs typeface="Baskerville"/>
        </a:font>
        <a:srgbClr val="5E0033"/>
      </a:tcTxStyle>
      <a:tcStyle>
        <a:tcBdr>
          <a:left>
            <a:ln w="12700" cap="flat">
              <a:solidFill>
                <a:srgbClr val="5E0033"/>
              </a:solidFill>
              <a:prstDash val="solid"/>
              <a:round/>
            </a:ln>
          </a:left>
          <a:right>
            <a:ln w="12700" cap="flat">
              <a:solidFill>
                <a:srgbClr val="5E0033"/>
              </a:solidFill>
              <a:prstDash val="solid"/>
              <a:round/>
            </a:ln>
          </a:right>
          <a:top>
            <a:ln w="50800" cap="flat">
              <a:solidFill>
                <a:srgbClr val="5E0033"/>
              </a:solidFill>
              <a:prstDash val="solid"/>
              <a:round/>
            </a:ln>
          </a:top>
          <a:bottom>
            <a:ln w="12700" cap="flat">
              <a:solidFill>
                <a:srgbClr val="5E0033"/>
              </a:solidFill>
              <a:prstDash val="solid"/>
              <a:round/>
            </a:ln>
          </a:bottom>
          <a:insideH>
            <a:ln w="12700" cap="flat">
              <a:solidFill>
                <a:srgbClr val="5E0033"/>
              </a:solidFill>
              <a:prstDash val="solid"/>
              <a:round/>
            </a:ln>
          </a:insideH>
          <a:insideV>
            <a:ln w="12700" cap="flat">
              <a:solidFill>
                <a:srgbClr val="5E0033"/>
              </a:solidFill>
              <a:prstDash val="solid"/>
              <a:round/>
            </a:ln>
          </a:insideV>
        </a:tcBdr>
        <a:fill>
          <a:solidFill>
            <a:schemeClr val="accent3"/>
          </a:solidFill>
        </a:fill>
      </a:tcStyle>
    </a:lastRow>
    <a:firstRow>
      <a:tcTxStyle b="on" i="off">
        <a:font>
          <a:latin typeface="Baskerville"/>
          <a:ea typeface="Baskerville"/>
          <a:cs typeface="Baskerville"/>
        </a:font>
        <a:srgbClr val="5E0033"/>
      </a:tcTxStyle>
      <a:tcStyle>
        <a:tcBdr>
          <a:left>
            <a:ln w="12700" cap="flat">
              <a:solidFill>
                <a:srgbClr val="5E0033"/>
              </a:solidFill>
              <a:prstDash val="solid"/>
              <a:round/>
            </a:ln>
          </a:left>
          <a:right>
            <a:ln w="12700" cap="flat">
              <a:solidFill>
                <a:srgbClr val="5E0033"/>
              </a:solidFill>
              <a:prstDash val="solid"/>
              <a:round/>
            </a:ln>
          </a:right>
          <a:top>
            <a:ln w="12700" cap="flat">
              <a:solidFill>
                <a:srgbClr val="5E0033"/>
              </a:solidFill>
              <a:prstDash val="solid"/>
              <a:round/>
            </a:ln>
          </a:top>
          <a:bottom>
            <a:ln w="50800" cap="flat">
              <a:solidFill>
                <a:srgbClr val="5E0033"/>
              </a:solidFill>
              <a:prstDash val="solid"/>
              <a:round/>
            </a:ln>
          </a:bottom>
          <a:insideH>
            <a:ln w="12700" cap="flat">
              <a:solidFill>
                <a:srgbClr val="5E0033"/>
              </a:solidFill>
              <a:prstDash val="solid"/>
              <a:round/>
            </a:ln>
          </a:insideH>
          <a:insideV>
            <a:ln w="12700" cap="flat">
              <a:solidFill>
                <a:srgbClr val="5E0033"/>
              </a:solidFill>
              <a:prstDash val="solid"/>
              <a:round/>
            </a:ln>
          </a:insideV>
        </a:tcBdr>
        <a:fill>
          <a:solidFill>
            <a:schemeClr val="accent3"/>
          </a:solidFill>
        </a:fill>
      </a:tcStyle>
    </a:firstRow>
  </a:tblStyle>
  <a:tblStyle styleId="{EEE7283C-3CF3-47DC-8721-378D4A62B228}" styleName="">
    <a:tblBg/>
    <a:wholeTbl>
      <a:tcTxStyle b="off" i="off">
        <a:font>
          <a:latin typeface="Baskerville"/>
          <a:ea typeface="Baskerville"/>
          <a:cs typeface="Baskerville"/>
        </a:font>
        <a:srgbClr val="5E5E5E"/>
      </a:tcTxStyle>
      <a:tcStyle>
        <a:tcBdr>
          <a:left>
            <a:ln w="12700" cap="flat">
              <a:solidFill>
                <a:srgbClr val="5E0033"/>
              </a:solidFill>
              <a:prstDash val="solid"/>
              <a:round/>
            </a:ln>
          </a:left>
          <a:right>
            <a:ln w="12700" cap="flat">
              <a:solidFill>
                <a:srgbClr val="5E0033"/>
              </a:solidFill>
              <a:prstDash val="solid"/>
              <a:round/>
            </a:ln>
          </a:right>
          <a:top>
            <a:ln w="12700" cap="flat">
              <a:solidFill>
                <a:srgbClr val="5E0033"/>
              </a:solidFill>
              <a:prstDash val="solid"/>
              <a:round/>
            </a:ln>
          </a:top>
          <a:bottom>
            <a:ln w="12700" cap="flat">
              <a:solidFill>
                <a:srgbClr val="5E0033"/>
              </a:solidFill>
              <a:prstDash val="solid"/>
              <a:round/>
            </a:ln>
          </a:bottom>
          <a:insideH>
            <a:ln w="12700" cap="flat">
              <a:solidFill>
                <a:srgbClr val="5E0033"/>
              </a:solidFill>
              <a:prstDash val="solid"/>
              <a:round/>
            </a:ln>
          </a:insideH>
          <a:insideV>
            <a:ln w="12700" cap="flat">
              <a:solidFill>
                <a:srgbClr val="5E0033"/>
              </a:solidFill>
              <a:prstDash val="solid"/>
              <a:round/>
            </a:ln>
          </a:insideV>
        </a:tcBdr>
        <a:fill>
          <a:solidFill>
            <a:srgbClr val="E9EDDA"/>
          </a:solidFill>
        </a:fill>
      </a:tcStyle>
    </a:wholeTbl>
    <a:band2H>
      <a:tcTxStyle/>
      <a:tcStyle>
        <a:tcBdr/>
        <a:fill>
          <a:solidFill>
            <a:srgbClr val="F4F6ED"/>
          </a:solidFill>
        </a:fill>
      </a:tcStyle>
    </a:band2H>
    <a:firstCol>
      <a:tcTxStyle b="on" i="off">
        <a:font>
          <a:latin typeface="Baskerville"/>
          <a:ea typeface="Baskerville"/>
          <a:cs typeface="Baskerville"/>
        </a:font>
        <a:srgbClr val="5E0033"/>
      </a:tcTxStyle>
      <a:tcStyle>
        <a:tcBdr>
          <a:left>
            <a:ln w="12700" cap="flat">
              <a:solidFill>
                <a:srgbClr val="5E0033"/>
              </a:solidFill>
              <a:prstDash val="solid"/>
              <a:round/>
            </a:ln>
          </a:left>
          <a:right>
            <a:ln w="12700" cap="flat">
              <a:solidFill>
                <a:srgbClr val="5E0033"/>
              </a:solidFill>
              <a:prstDash val="solid"/>
              <a:round/>
            </a:ln>
          </a:right>
          <a:top>
            <a:ln w="12700" cap="flat">
              <a:solidFill>
                <a:srgbClr val="5E0033"/>
              </a:solidFill>
              <a:prstDash val="solid"/>
              <a:round/>
            </a:ln>
          </a:top>
          <a:bottom>
            <a:ln w="12700" cap="flat">
              <a:solidFill>
                <a:srgbClr val="5E0033"/>
              </a:solidFill>
              <a:prstDash val="solid"/>
              <a:round/>
            </a:ln>
          </a:bottom>
          <a:insideH>
            <a:ln w="12700" cap="flat">
              <a:solidFill>
                <a:srgbClr val="5E0033"/>
              </a:solidFill>
              <a:prstDash val="solid"/>
              <a:round/>
            </a:ln>
          </a:insideH>
          <a:insideV>
            <a:ln w="12700" cap="flat">
              <a:solidFill>
                <a:srgbClr val="5E0033"/>
              </a:solidFill>
              <a:prstDash val="solid"/>
              <a:round/>
            </a:ln>
          </a:insideV>
        </a:tcBdr>
        <a:fill>
          <a:solidFill>
            <a:schemeClr val="accent6"/>
          </a:solidFill>
        </a:fill>
      </a:tcStyle>
    </a:firstCol>
    <a:lastRow>
      <a:tcTxStyle b="on" i="off">
        <a:font>
          <a:latin typeface="Baskerville"/>
          <a:ea typeface="Baskerville"/>
          <a:cs typeface="Baskerville"/>
        </a:font>
        <a:srgbClr val="5E0033"/>
      </a:tcTxStyle>
      <a:tcStyle>
        <a:tcBdr>
          <a:left>
            <a:ln w="12700" cap="flat">
              <a:solidFill>
                <a:srgbClr val="5E0033"/>
              </a:solidFill>
              <a:prstDash val="solid"/>
              <a:round/>
            </a:ln>
          </a:left>
          <a:right>
            <a:ln w="12700" cap="flat">
              <a:solidFill>
                <a:srgbClr val="5E0033"/>
              </a:solidFill>
              <a:prstDash val="solid"/>
              <a:round/>
            </a:ln>
          </a:right>
          <a:top>
            <a:ln w="50800" cap="flat">
              <a:solidFill>
                <a:srgbClr val="5E0033"/>
              </a:solidFill>
              <a:prstDash val="solid"/>
              <a:round/>
            </a:ln>
          </a:top>
          <a:bottom>
            <a:ln w="12700" cap="flat">
              <a:solidFill>
                <a:srgbClr val="5E0033"/>
              </a:solidFill>
              <a:prstDash val="solid"/>
              <a:round/>
            </a:ln>
          </a:bottom>
          <a:insideH>
            <a:ln w="12700" cap="flat">
              <a:solidFill>
                <a:srgbClr val="5E0033"/>
              </a:solidFill>
              <a:prstDash val="solid"/>
              <a:round/>
            </a:ln>
          </a:insideH>
          <a:insideV>
            <a:ln w="12700" cap="flat">
              <a:solidFill>
                <a:srgbClr val="5E0033"/>
              </a:solidFill>
              <a:prstDash val="solid"/>
              <a:round/>
            </a:ln>
          </a:insideV>
        </a:tcBdr>
        <a:fill>
          <a:solidFill>
            <a:schemeClr val="accent6"/>
          </a:solidFill>
        </a:fill>
      </a:tcStyle>
    </a:lastRow>
    <a:firstRow>
      <a:tcTxStyle b="on" i="off">
        <a:font>
          <a:latin typeface="Baskerville"/>
          <a:ea typeface="Baskerville"/>
          <a:cs typeface="Baskerville"/>
        </a:font>
        <a:srgbClr val="5E0033"/>
      </a:tcTxStyle>
      <a:tcStyle>
        <a:tcBdr>
          <a:left>
            <a:ln w="12700" cap="flat">
              <a:solidFill>
                <a:srgbClr val="5E0033"/>
              </a:solidFill>
              <a:prstDash val="solid"/>
              <a:round/>
            </a:ln>
          </a:left>
          <a:right>
            <a:ln w="12700" cap="flat">
              <a:solidFill>
                <a:srgbClr val="5E0033"/>
              </a:solidFill>
              <a:prstDash val="solid"/>
              <a:round/>
            </a:ln>
          </a:right>
          <a:top>
            <a:ln w="12700" cap="flat">
              <a:solidFill>
                <a:srgbClr val="5E0033"/>
              </a:solidFill>
              <a:prstDash val="solid"/>
              <a:round/>
            </a:ln>
          </a:top>
          <a:bottom>
            <a:ln w="50800" cap="flat">
              <a:solidFill>
                <a:srgbClr val="5E0033"/>
              </a:solidFill>
              <a:prstDash val="solid"/>
              <a:round/>
            </a:ln>
          </a:bottom>
          <a:insideH>
            <a:ln w="12700" cap="flat">
              <a:solidFill>
                <a:srgbClr val="5E0033"/>
              </a:solidFill>
              <a:prstDash val="solid"/>
              <a:round/>
            </a:ln>
          </a:insideH>
          <a:insideV>
            <a:ln w="12700" cap="flat">
              <a:solidFill>
                <a:srgbClr val="5E0033"/>
              </a:solidFill>
              <a:prstDash val="solid"/>
              <a:round/>
            </a:ln>
          </a:insideV>
        </a:tcBdr>
        <a:fill>
          <a:solidFill>
            <a:schemeClr val="accent6"/>
          </a:solidFill>
        </a:fill>
      </a:tcStyle>
    </a:firstRow>
  </a:tblStyle>
  <a:tblStyle styleId="{CF821DB8-F4EB-4A41-A1BA-3FCAFE7338EE}" styleName="">
    <a:tblBg/>
    <a:wholeTbl>
      <a:tcTxStyle b="off" i="off">
        <a:font>
          <a:latin typeface="Baskerville"/>
          <a:ea typeface="Baskerville"/>
          <a:cs typeface="Baskerville"/>
        </a:font>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5E0033"/>
          </a:solidFill>
        </a:fill>
      </a:tcStyle>
    </a:band2H>
    <a:firstCol>
      <a:tcTxStyle b="on" i="off">
        <a:font>
          <a:latin typeface="Baskerville"/>
          <a:ea typeface="Baskerville"/>
          <a:cs typeface="Baskerville"/>
        </a:font>
        <a:srgbClr val="5E003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Baskerville"/>
          <a:ea typeface="Baskerville"/>
          <a:cs typeface="Baskerville"/>
        </a:font>
        <a:srgbClr val="5E5E5E"/>
      </a:tcTxStyle>
      <a:tcStyle>
        <a:tcBdr>
          <a:left>
            <a:ln w="12700" cap="flat">
              <a:noFill/>
              <a:miter lim="400000"/>
            </a:ln>
          </a:left>
          <a:right>
            <a:ln w="12700" cap="flat">
              <a:noFill/>
              <a:miter lim="400000"/>
            </a:ln>
          </a:right>
          <a:top>
            <a:ln w="635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5E0033"/>
          </a:solidFill>
        </a:fill>
      </a:tcStyle>
    </a:lastRow>
    <a:firstRow>
      <a:tcTxStyle b="on" i="off">
        <a:font>
          <a:latin typeface="Baskerville"/>
          <a:ea typeface="Baskerville"/>
          <a:cs typeface="Baskerville"/>
        </a:font>
        <a:srgbClr val="5E0033"/>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Baskerville"/>
          <a:ea typeface="Baskerville"/>
          <a:cs typeface="Baskerville"/>
        </a:font>
        <a:srgbClr val="5E5E5E"/>
      </a:tcTxStyle>
      <a:tcStyle>
        <a:tcBdr>
          <a:left>
            <a:ln w="12700" cap="flat">
              <a:solidFill>
                <a:srgbClr val="5E0033"/>
              </a:solidFill>
              <a:prstDash val="solid"/>
              <a:round/>
            </a:ln>
          </a:left>
          <a:right>
            <a:ln w="12700" cap="flat">
              <a:solidFill>
                <a:srgbClr val="5E0033"/>
              </a:solidFill>
              <a:prstDash val="solid"/>
              <a:round/>
            </a:ln>
          </a:right>
          <a:top>
            <a:ln w="12700" cap="flat">
              <a:solidFill>
                <a:srgbClr val="5E0033"/>
              </a:solidFill>
              <a:prstDash val="solid"/>
              <a:round/>
            </a:ln>
          </a:top>
          <a:bottom>
            <a:ln w="12700" cap="flat">
              <a:solidFill>
                <a:srgbClr val="5E0033"/>
              </a:solidFill>
              <a:prstDash val="solid"/>
              <a:round/>
            </a:ln>
          </a:bottom>
          <a:insideH>
            <a:ln w="12700" cap="flat">
              <a:solidFill>
                <a:srgbClr val="5E0033"/>
              </a:solidFill>
              <a:prstDash val="solid"/>
              <a:round/>
            </a:ln>
          </a:insideH>
          <a:insideV>
            <a:ln w="12700" cap="flat">
              <a:solidFill>
                <a:srgbClr val="5E0033"/>
              </a:solidFill>
              <a:prstDash val="solid"/>
              <a:round/>
            </a:ln>
          </a:insideV>
        </a:tcBdr>
        <a:fill>
          <a:solidFill>
            <a:srgbClr val="D1D1D1"/>
          </a:solidFill>
        </a:fill>
      </a:tcStyle>
    </a:wholeTbl>
    <a:band2H>
      <a:tcTxStyle/>
      <a:tcStyle>
        <a:tcBdr/>
        <a:fill>
          <a:solidFill>
            <a:srgbClr val="E9E9E9"/>
          </a:solidFill>
        </a:fill>
      </a:tcStyle>
    </a:band2H>
    <a:firstCol>
      <a:tcTxStyle b="on" i="off">
        <a:font>
          <a:latin typeface="Baskerville"/>
          <a:ea typeface="Baskerville"/>
          <a:cs typeface="Baskerville"/>
        </a:font>
        <a:srgbClr val="5E0033"/>
      </a:tcTxStyle>
      <a:tcStyle>
        <a:tcBdr>
          <a:left>
            <a:ln w="12700" cap="flat">
              <a:solidFill>
                <a:srgbClr val="5E0033"/>
              </a:solidFill>
              <a:prstDash val="solid"/>
              <a:round/>
            </a:ln>
          </a:left>
          <a:right>
            <a:ln w="12700" cap="flat">
              <a:solidFill>
                <a:srgbClr val="5E0033"/>
              </a:solidFill>
              <a:prstDash val="solid"/>
              <a:round/>
            </a:ln>
          </a:right>
          <a:top>
            <a:ln w="12700" cap="flat">
              <a:solidFill>
                <a:srgbClr val="5E0033"/>
              </a:solidFill>
              <a:prstDash val="solid"/>
              <a:round/>
            </a:ln>
          </a:top>
          <a:bottom>
            <a:ln w="12700" cap="flat">
              <a:solidFill>
                <a:srgbClr val="5E0033"/>
              </a:solidFill>
              <a:prstDash val="solid"/>
              <a:round/>
            </a:ln>
          </a:bottom>
          <a:insideH>
            <a:ln w="12700" cap="flat">
              <a:solidFill>
                <a:srgbClr val="5E0033"/>
              </a:solidFill>
              <a:prstDash val="solid"/>
              <a:round/>
            </a:ln>
          </a:insideH>
          <a:insideV>
            <a:ln w="12700" cap="flat">
              <a:solidFill>
                <a:srgbClr val="5E0033"/>
              </a:solidFill>
              <a:prstDash val="solid"/>
              <a:round/>
            </a:ln>
          </a:insideV>
        </a:tcBdr>
        <a:fill>
          <a:solidFill>
            <a:srgbClr val="5E5E5E"/>
          </a:solidFill>
        </a:fill>
      </a:tcStyle>
    </a:firstCol>
    <a:lastRow>
      <a:tcTxStyle b="on" i="off">
        <a:font>
          <a:latin typeface="Baskerville"/>
          <a:ea typeface="Baskerville"/>
          <a:cs typeface="Baskerville"/>
        </a:font>
        <a:srgbClr val="5E0033"/>
      </a:tcTxStyle>
      <a:tcStyle>
        <a:tcBdr>
          <a:left>
            <a:ln w="12700" cap="flat">
              <a:solidFill>
                <a:srgbClr val="5E0033"/>
              </a:solidFill>
              <a:prstDash val="solid"/>
              <a:round/>
            </a:ln>
          </a:left>
          <a:right>
            <a:ln w="12700" cap="flat">
              <a:solidFill>
                <a:srgbClr val="5E0033"/>
              </a:solidFill>
              <a:prstDash val="solid"/>
              <a:round/>
            </a:ln>
          </a:right>
          <a:top>
            <a:ln w="50800" cap="flat">
              <a:solidFill>
                <a:srgbClr val="5E0033"/>
              </a:solidFill>
              <a:prstDash val="solid"/>
              <a:round/>
            </a:ln>
          </a:top>
          <a:bottom>
            <a:ln w="12700" cap="flat">
              <a:solidFill>
                <a:srgbClr val="5E0033"/>
              </a:solidFill>
              <a:prstDash val="solid"/>
              <a:round/>
            </a:ln>
          </a:bottom>
          <a:insideH>
            <a:ln w="12700" cap="flat">
              <a:solidFill>
                <a:srgbClr val="5E0033"/>
              </a:solidFill>
              <a:prstDash val="solid"/>
              <a:round/>
            </a:ln>
          </a:insideH>
          <a:insideV>
            <a:ln w="12700" cap="flat">
              <a:solidFill>
                <a:srgbClr val="5E0033"/>
              </a:solidFill>
              <a:prstDash val="solid"/>
              <a:round/>
            </a:ln>
          </a:insideV>
        </a:tcBdr>
        <a:fill>
          <a:solidFill>
            <a:srgbClr val="5E5E5E"/>
          </a:solidFill>
        </a:fill>
      </a:tcStyle>
    </a:lastRow>
    <a:firstRow>
      <a:tcTxStyle b="on" i="off">
        <a:font>
          <a:latin typeface="Baskerville"/>
          <a:ea typeface="Baskerville"/>
          <a:cs typeface="Baskerville"/>
        </a:font>
        <a:srgbClr val="5E0033"/>
      </a:tcTxStyle>
      <a:tcStyle>
        <a:tcBdr>
          <a:left>
            <a:ln w="12700" cap="flat">
              <a:solidFill>
                <a:srgbClr val="5E0033"/>
              </a:solidFill>
              <a:prstDash val="solid"/>
              <a:round/>
            </a:ln>
          </a:left>
          <a:right>
            <a:ln w="12700" cap="flat">
              <a:solidFill>
                <a:srgbClr val="5E0033"/>
              </a:solidFill>
              <a:prstDash val="solid"/>
              <a:round/>
            </a:ln>
          </a:right>
          <a:top>
            <a:ln w="12700" cap="flat">
              <a:solidFill>
                <a:srgbClr val="5E0033"/>
              </a:solidFill>
              <a:prstDash val="solid"/>
              <a:round/>
            </a:ln>
          </a:top>
          <a:bottom>
            <a:ln w="50800" cap="flat">
              <a:solidFill>
                <a:srgbClr val="5E0033"/>
              </a:solidFill>
              <a:prstDash val="solid"/>
              <a:round/>
            </a:ln>
          </a:bottom>
          <a:insideH>
            <a:ln w="12700" cap="flat">
              <a:solidFill>
                <a:srgbClr val="5E0033"/>
              </a:solidFill>
              <a:prstDash val="solid"/>
              <a:round/>
            </a:ln>
          </a:insideH>
          <a:insideV>
            <a:ln w="12700" cap="flat">
              <a:solidFill>
                <a:srgbClr val="5E0033"/>
              </a:solidFill>
              <a:prstDash val="solid"/>
              <a:round/>
            </a:ln>
          </a:insideV>
        </a:tcBdr>
        <a:fill>
          <a:solidFill>
            <a:srgbClr val="5E5E5E"/>
          </a:solidFill>
        </a:fill>
      </a:tcStyle>
    </a:firstRow>
  </a:tblStyle>
  <a:tblStyle styleId="{2708684C-4D16-4618-839F-0558EEFCDFE6}" styleName="">
    <a:tblBg/>
    <a:wholeTbl>
      <a:tcTxStyle b="off" i="off">
        <a:font>
          <a:latin typeface="Baskerville"/>
          <a:ea typeface="Baskerville"/>
          <a:cs typeface="Baskerville"/>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
          <a:latin typeface="Baskerville"/>
          <a:ea typeface="Baskerville"/>
          <a:cs typeface="Baskerville"/>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
          <a:latin typeface="Baskerville"/>
          <a:ea typeface="Baskerville"/>
          <a:cs typeface="Baskerville"/>
        </a:font>
        <a:srgbClr val="5E5E5E"/>
      </a:tcTxStyle>
      <a:tcStyle>
        <a:tcBdr>
          <a:left>
            <a:ln w="12700" cap="flat">
              <a:solidFill>
                <a:srgbClr val="5E5E5E"/>
              </a:solidFill>
              <a:prstDash val="solid"/>
              <a:round/>
            </a:ln>
          </a:left>
          <a:right>
            <a:ln w="12700" cap="flat">
              <a:solidFill>
                <a:srgbClr val="5E5E5E"/>
              </a:solidFill>
              <a:prstDash val="solid"/>
              <a:round/>
            </a:ln>
          </a:right>
          <a:top>
            <a:ln w="635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
          <a:latin typeface="Baskerville"/>
          <a:ea typeface="Baskerville"/>
          <a:cs typeface="Baskerville"/>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696" y="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642937" latinLnBrk="0">
      <a:lnSpc>
        <a:spcPct val="117999"/>
      </a:lnSpc>
      <a:defRPr sz="3000">
        <a:latin typeface="+mj-lt"/>
        <a:ea typeface="+mj-ea"/>
        <a:cs typeface="+mj-cs"/>
        <a:sym typeface="Helvetica Neue"/>
      </a:defRPr>
    </a:lvl1pPr>
    <a:lvl2pPr indent="228600" defTabSz="642937" latinLnBrk="0">
      <a:lnSpc>
        <a:spcPct val="117999"/>
      </a:lnSpc>
      <a:defRPr sz="3000">
        <a:latin typeface="+mj-lt"/>
        <a:ea typeface="+mj-ea"/>
        <a:cs typeface="+mj-cs"/>
        <a:sym typeface="Helvetica Neue"/>
      </a:defRPr>
    </a:lvl2pPr>
    <a:lvl3pPr indent="457200" defTabSz="642937" latinLnBrk="0">
      <a:lnSpc>
        <a:spcPct val="117999"/>
      </a:lnSpc>
      <a:defRPr sz="3000">
        <a:latin typeface="+mj-lt"/>
        <a:ea typeface="+mj-ea"/>
        <a:cs typeface="+mj-cs"/>
        <a:sym typeface="Helvetica Neue"/>
      </a:defRPr>
    </a:lvl3pPr>
    <a:lvl4pPr indent="685800" defTabSz="642937" latinLnBrk="0">
      <a:lnSpc>
        <a:spcPct val="117999"/>
      </a:lnSpc>
      <a:defRPr sz="3000">
        <a:latin typeface="+mj-lt"/>
        <a:ea typeface="+mj-ea"/>
        <a:cs typeface="+mj-cs"/>
        <a:sym typeface="Helvetica Neue"/>
      </a:defRPr>
    </a:lvl4pPr>
    <a:lvl5pPr indent="914400" defTabSz="642937" latinLnBrk="0">
      <a:lnSpc>
        <a:spcPct val="117999"/>
      </a:lnSpc>
      <a:defRPr sz="3000">
        <a:latin typeface="+mj-lt"/>
        <a:ea typeface="+mj-ea"/>
        <a:cs typeface="+mj-cs"/>
        <a:sym typeface="Helvetica Neue"/>
      </a:defRPr>
    </a:lvl5pPr>
    <a:lvl6pPr indent="1143000" defTabSz="642937" latinLnBrk="0">
      <a:lnSpc>
        <a:spcPct val="117999"/>
      </a:lnSpc>
      <a:defRPr sz="3000">
        <a:latin typeface="+mj-lt"/>
        <a:ea typeface="+mj-ea"/>
        <a:cs typeface="+mj-cs"/>
        <a:sym typeface="Helvetica Neue"/>
      </a:defRPr>
    </a:lvl6pPr>
    <a:lvl7pPr indent="1371600" defTabSz="642937" latinLnBrk="0">
      <a:lnSpc>
        <a:spcPct val="117999"/>
      </a:lnSpc>
      <a:defRPr sz="3000">
        <a:latin typeface="+mj-lt"/>
        <a:ea typeface="+mj-ea"/>
        <a:cs typeface="+mj-cs"/>
        <a:sym typeface="Helvetica Neue"/>
      </a:defRPr>
    </a:lvl7pPr>
    <a:lvl8pPr indent="1600200" defTabSz="642937" latinLnBrk="0">
      <a:lnSpc>
        <a:spcPct val="117999"/>
      </a:lnSpc>
      <a:defRPr sz="3000">
        <a:latin typeface="+mj-lt"/>
        <a:ea typeface="+mj-ea"/>
        <a:cs typeface="+mj-cs"/>
        <a:sym typeface="Helvetica Neue"/>
      </a:defRPr>
    </a:lvl8pPr>
    <a:lvl9pPr indent="1828800" defTabSz="642937" latinLnBrk="0">
      <a:lnSpc>
        <a:spcPct val="117999"/>
      </a:lnSpc>
      <a:defRPr sz="30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281" y="2125265"/>
            <a:ext cx="16073438" cy="5357814"/>
          </a:xfrm>
          <a:prstGeom prst="rect">
            <a:avLst/>
          </a:prstGeom>
        </p:spPr>
        <p:txBody>
          <a:bodyPr anchor="b"/>
          <a:lstStyle>
            <a:lvl1pPr>
              <a:defRPr>
                <a:solidFill>
                  <a:srgbClr val="276D6D"/>
                </a:solidFill>
              </a:defRPr>
            </a:lvl1pPr>
          </a:lstStyle>
          <a:p>
            <a:r>
              <a:t>Title Text</a:t>
            </a:r>
          </a:p>
        </p:txBody>
      </p:sp>
      <p:sp>
        <p:nvSpPr>
          <p:cNvPr id="12" name="Body Level One…"/>
          <p:cNvSpPr txBox="1">
            <a:spLocks noGrp="1"/>
          </p:cNvSpPr>
          <p:nvPr>
            <p:ph type="body" sz="quarter" idx="1"/>
          </p:nvPr>
        </p:nvSpPr>
        <p:spPr>
          <a:xfrm>
            <a:off x="4155281" y="7465218"/>
            <a:ext cx="16073438" cy="2035970"/>
          </a:xfrm>
          <a:prstGeom prst="rect">
            <a:avLst/>
          </a:prstGeom>
        </p:spPr>
        <p:txBody>
          <a:bodyPr anchor="t"/>
          <a:lstStyle>
            <a:lvl1pPr marL="0" indent="0" algn="ctr">
              <a:spcBef>
                <a:spcPts val="0"/>
              </a:spcBef>
              <a:buSzTx/>
              <a:buNone/>
              <a:defRPr sz="5600"/>
            </a:lvl1pPr>
            <a:lvl2pPr marL="0" indent="0" algn="ctr">
              <a:spcBef>
                <a:spcPts val="0"/>
              </a:spcBef>
              <a:buSzTx/>
              <a:buNone/>
              <a:defRPr sz="5600"/>
            </a:lvl2pPr>
            <a:lvl3pPr marL="0" indent="0" algn="ctr">
              <a:spcBef>
                <a:spcPts val="0"/>
              </a:spcBef>
              <a:buSzTx/>
              <a:buNone/>
              <a:defRPr sz="5600"/>
            </a:lvl3pPr>
            <a:lvl4pPr marL="0" indent="0" algn="ctr">
              <a:spcBef>
                <a:spcPts val="0"/>
              </a:spcBef>
              <a:buSzTx/>
              <a:buNone/>
              <a:defRPr sz="5600"/>
            </a:lvl4pPr>
            <a:lvl5pPr marL="0" indent="0" algn="ctr">
              <a:spcBef>
                <a:spcPts val="0"/>
              </a:spcBef>
              <a:buSzTx/>
              <a:buNone/>
              <a:defRPr sz="56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4833937" y="8947546"/>
            <a:ext cx="14716126" cy="750095"/>
          </a:xfrm>
          <a:prstGeom prst="rect">
            <a:avLst/>
          </a:prstGeom>
        </p:spPr>
        <p:txBody>
          <a:bodyPr anchor="t"/>
          <a:lstStyle>
            <a:lvl1pPr marL="0" indent="0" algn="ctr">
              <a:spcBef>
                <a:spcPts val="0"/>
              </a:spcBef>
              <a:buSzTx/>
              <a:buNone/>
              <a:defRPr sz="3800" i="1"/>
            </a:lvl1pPr>
            <a:lvl2pPr marL="809272" indent="-415572" algn="ctr">
              <a:spcBef>
                <a:spcPts val="0"/>
              </a:spcBef>
              <a:buBlip>
                <a:blip r:embed="rId2"/>
              </a:buBlip>
              <a:defRPr sz="3800" i="1"/>
            </a:lvl2pPr>
            <a:lvl3pPr marL="1202972" indent="-415572" algn="ctr">
              <a:spcBef>
                <a:spcPts val="0"/>
              </a:spcBef>
              <a:buBlip>
                <a:blip r:embed="rId2"/>
              </a:buBlip>
              <a:defRPr sz="3800" i="1"/>
            </a:lvl3pPr>
            <a:lvl4pPr marL="1596672" indent="-415572" algn="ctr">
              <a:spcBef>
                <a:spcPts val="0"/>
              </a:spcBef>
              <a:buBlip>
                <a:blip r:embed="rId2"/>
              </a:buBlip>
              <a:defRPr sz="3800" i="1"/>
            </a:lvl4pPr>
            <a:lvl5pPr marL="1990372" indent="-415572" algn="ctr">
              <a:spcBef>
                <a:spcPts val="0"/>
              </a:spcBef>
              <a:buBlip>
                <a:blip r:embed="rId2"/>
              </a:buBlip>
              <a:defRPr sz="3800"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21"/>
          </p:nvPr>
        </p:nvSpPr>
        <p:spPr>
          <a:xfrm>
            <a:off x="4833937" y="6027539"/>
            <a:ext cx="14716126" cy="910829"/>
          </a:xfrm>
          <a:prstGeom prst="rect">
            <a:avLst/>
          </a:prstGeom>
        </p:spPr>
        <p:txBody>
          <a:bodyPr/>
          <a:lstStyle/>
          <a:p>
            <a:pPr marL="0" indent="0" algn="ctr">
              <a:spcBef>
                <a:spcPts val="3300"/>
              </a:spcBef>
              <a:buSzTx/>
              <a:buNone/>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1850638" y="-20009"/>
            <a:ext cx="21100759" cy="1404519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Image"/>
          <p:cNvSpPr>
            <a:spLocks noGrp="1"/>
          </p:cNvSpPr>
          <p:nvPr>
            <p:ph type="pic" sz="half" idx="21"/>
          </p:nvPr>
        </p:nvSpPr>
        <p:spPr>
          <a:xfrm>
            <a:off x="5805097" y="1243400"/>
            <a:ext cx="12889928" cy="8579858"/>
          </a:xfrm>
          <a:prstGeom prst="rect">
            <a:avLst/>
          </a:prstGeom>
          <a:effectLst>
            <a:outerShdw blurRad="88900" dist="50800" dir="5400000" rotWithShape="0">
              <a:srgbClr val="000000">
                <a:alpha val="50000"/>
              </a:srgbClr>
            </a:outerShdw>
          </a:effectLst>
        </p:spPr>
        <p:txBody>
          <a:bodyPr lIns="91439" tIns="45719" rIns="91439" bIns="45719" anchor="t">
            <a:noAutofit/>
          </a:bodyPr>
          <a:lstStyle/>
          <a:p>
            <a:endParaRPr/>
          </a:p>
        </p:txBody>
      </p:sp>
      <p:sp>
        <p:nvSpPr>
          <p:cNvPr id="21" name="Title Text"/>
          <p:cNvSpPr txBox="1">
            <a:spLocks noGrp="1"/>
          </p:cNvSpPr>
          <p:nvPr>
            <p:ph type="title"/>
          </p:nvPr>
        </p:nvSpPr>
        <p:spPr>
          <a:xfrm>
            <a:off x="4155281" y="10108406"/>
            <a:ext cx="16073438" cy="1785938"/>
          </a:xfrm>
          <a:prstGeom prst="rect">
            <a:avLst/>
          </a:prstGeom>
        </p:spPr>
        <p:txBody>
          <a:bodyPr anchor="b"/>
          <a:lstStyle>
            <a:lvl1pPr>
              <a:defRPr>
                <a:solidFill>
                  <a:srgbClr val="276D6D"/>
                </a:solidFill>
              </a:defRPr>
            </a:lvl1pPr>
          </a:lstStyle>
          <a:p>
            <a:r>
              <a:t>Title Text</a:t>
            </a:r>
          </a:p>
        </p:txBody>
      </p:sp>
      <p:sp>
        <p:nvSpPr>
          <p:cNvPr id="22" name="Body Level One…"/>
          <p:cNvSpPr txBox="1">
            <a:spLocks noGrp="1"/>
          </p:cNvSpPr>
          <p:nvPr>
            <p:ph type="body" sz="quarter" idx="1"/>
          </p:nvPr>
        </p:nvSpPr>
        <p:spPr>
          <a:xfrm>
            <a:off x="4155281" y="11822906"/>
            <a:ext cx="16073438" cy="1464469"/>
          </a:xfrm>
          <a:prstGeom prst="rect">
            <a:avLst/>
          </a:prstGeom>
        </p:spPr>
        <p:txBody>
          <a:bodyPr anchor="t"/>
          <a:lstStyle>
            <a:lvl1pPr marL="0" indent="0" algn="ctr">
              <a:spcBef>
                <a:spcPts val="0"/>
              </a:spcBef>
              <a:buSzTx/>
              <a:buNone/>
              <a:defRPr sz="5600"/>
            </a:lvl1pPr>
            <a:lvl2pPr marL="0" indent="0" algn="ctr">
              <a:spcBef>
                <a:spcPts val="0"/>
              </a:spcBef>
              <a:buSzTx/>
              <a:buNone/>
              <a:defRPr sz="5600"/>
            </a:lvl2pPr>
            <a:lvl3pPr marL="0" indent="0" algn="ctr">
              <a:spcBef>
                <a:spcPts val="0"/>
              </a:spcBef>
              <a:buSzTx/>
              <a:buNone/>
              <a:defRPr sz="5600"/>
            </a:lvl3pPr>
            <a:lvl4pPr marL="0" indent="0" algn="ctr">
              <a:spcBef>
                <a:spcPts val="0"/>
              </a:spcBef>
              <a:buSzTx/>
              <a:buNone/>
              <a:defRPr sz="5600"/>
            </a:lvl4pPr>
            <a:lvl5pPr marL="0" indent="0" algn="ctr">
              <a:spcBef>
                <a:spcPts val="0"/>
              </a:spcBef>
              <a:buSzTx/>
              <a:buNone/>
              <a:defRPr sz="56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11919545" y="12840890"/>
            <a:ext cx="527051" cy="600076"/>
          </a:xfrm>
          <a:prstGeom prst="rect">
            <a:avLst/>
          </a:prstGeom>
        </p:spPr>
        <p:txBody>
          <a:bodyPr anchor="t"/>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4155281" y="5143500"/>
            <a:ext cx="16073438" cy="3429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21"/>
          </p:nvPr>
        </p:nvSpPr>
        <p:spPr>
          <a:xfrm>
            <a:off x="11870531" y="1696640"/>
            <a:ext cx="8281089" cy="10233423"/>
          </a:xfrm>
          <a:prstGeom prst="rect">
            <a:avLst/>
          </a:prstGeom>
          <a:effectLst>
            <a:outerShdw blurRad="88900" dist="50800" dir="5400000" rotWithShape="0">
              <a:srgbClr val="000000">
                <a:alpha val="50000"/>
              </a:srgbClr>
            </a:outerShdw>
          </a:effectLst>
        </p:spPr>
        <p:txBody>
          <a:bodyPr lIns="91439" tIns="45719" rIns="91439" bIns="45719" anchor="t">
            <a:noAutofit/>
          </a:bodyPr>
          <a:lstStyle/>
          <a:p>
            <a:endParaRPr/>
          </a:p>
        </p:txBody>
      </p:sp>
      <p:sp>
        <p:nvSpPr>
          <p:cNvPr id="39" name="Title Text"/>
          <p:cNvSpPr txBox="1">
            <a:spLocks noGrp="1"/>
          </p:cNvSpPr>
          <p:nvPr>
            <p:ph type="title"/>
          </p:nvPr>
        </p:nvSpPr>
        <p:spPr>
          <a:xfrm>
            <a:off x="3690937" y="1750218"/>
            <a:ext cx="7875985" cy="4875611"/>
          </a:xfrm>
          <a:prstGeom prst="rect">
            <a:avLst/>
          </a:prstGeom>
        </p:spPr>
        <p:txBody>
          <a:bodyPr anchor="b"/>
          <a:lstStyle/>
          <a:p>
            <a:r>
              <a:t>Title Text</a:t>
            </a:r>
          </a:p>
        </p:txBody>
      </p:sp>
      <p:sp>
        <p:nvSpPr>
          <p:cNvPr id="40" name="Body Level One…"/>
          <p:cNvSpPr txBox="1">
            <a:spLocks noGrp="1"/>
          </p:cNvSpPr>
          <p:nvPr>
            <p:ph type="body" sz="quarter" idx="1"/>
          </p:nvPr>
        </p:nvSpPr>
        <p:spPr>
          <a:xfrm>
            <a:off x="3690937" y="6822281"/>
            <a:ext cx="7875985" cy="5107782"/>
          </a:xfrm>
          <a:prstGeom prst="rect">
            <a:avLst/>
          </a:prstGeom>
        </p:spPr>
        <p:txBody>
          <a:bodyPr anchor="t"/>
          <a:lstStyle>
            <a:lvl1pPr marL="0" indent="0" algn="ctr">
              <a:spcBef>
                <a:spcPts val="0"/>
              </a:spcBef>
              <a:buSzTx/>
              <a:buNone/>
              <a:defRPr sz="5600"/>
            </a:lvl1pPr>
            <a:lvl2pPr marL="0" indent="0" algn="ctr">
              <a:spcBef>
                <a:spcPts val="0"/>
              </a:spcBef>
              <a:buSzTx/>
              <a:buNone/>
              <a:defRPr sz="5600"/>
            </a:lvl2pPr>
            <a:lvl3pPr marL="0" indent="0" algn="ctr">
              <a:spcBef>
                <a:spcPts val="0"/>
              </a:spcBef>
              <a:buSzTx/>
              <a:buNone/>
              <a:defRPr sz="5600"/>
            </a:lvl3pPr>
            <a:lvl4pPr marL="0" indent="0" algn="ctr">
              <a:spcBef>
                <a:spcPts val="0"/>
              </a:spcBef>
              <a:buSzTx/>
              <a:buNone/>
              <a:defRPr sz="5600"/>
            </a:lvl4pPr>
            <a:lvl5pPr marL="0" indent="0" algn="ctr">
              <a:spcBef>
                <a:spcPts val="0"/>
              </a:spcBef>
              <a:buSzTx/>
              <a:buNone/>
              <a:defRPr sz="56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sz="half" idx="1"/>
          </p:nvPr>
        </p:nvSpPr>
        <p:spPr>
          <a:xfrm>
            <a:off x="4155281" y="3893343"/>
            <a:ext cx="16073438" cy="803672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quarter" idx="21"/>
          </p:nvPr>
        </p:nvSpPr>
        <p:spPr>
          <a:xfrm>
            <a:off x="13471661" y="4125515"/>
            <a:ext cx="6081288" cy="7514995"/>
          </a:xfrm>
          <a:prstGeom prst="rect">
            <a:avLst/>
          </a:prstGeom>
          <a:effectLst>
            <a:outerShdw blurRad="88900" dist="50800" dir="5400000" rotWithShape="0">
              <a:srgbClr val="000000">
                <a:alpha val="50000"/>
              </a:srgbClr>
            </a:outerShdw>
          </a:effectLst>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quarter" idx="1"/>
          </p:nvPr>
        </p:nvSpPr>
        <p:spPr>
          <a:xfrm>
            <a:off x="4155281" y="3893343"/>
            <a:ext cx="7715251" cy="8036720"/>
          </a:xfrm>
          <a:prstGeom prst="rect">
            <a:avLst/>
          </a:prstGeom>
        </p:spPr>
        <p:txBody>
          <a:bodyPr/>
          <a:lstStyle>
            <a:lvl1pPr marL="480059" indent="-480059">
              <a:spcBef>
                <a:spcPts val="3900"/>
              </a:spcBef>
              <a:buBlip>
                <a:blip r:embed="rId2"/>
              </a:buBlip>
              <a:defRPr sz="4200"/>
            </a:lvl1pPr>
            <a:lvl2pPr marL="822960" indent="-480060">
              <a:spcBef>
                <a:spcPts val="3900"/>
              </a:spcBef>
              <a:buBlip>
                <a:blip r:embed="rId2"/>
              </a:buBlip>
              <a:defRPr sz="4200"/>
            </a:lvl2pPr>
            <a:lvl3pPr marL="1165860" indent="-480060">
              <a:spcBef>
                <a:spcPts val="3900"/>
              </a:spcBef>
              <a:buBlip>
                <a:blip r:embed="rId2"/>
              </a:buBlip>
              <a:defRPr sz="4200"/>
            </a:lvl3pPr>
            <a:lvl4pPr marL="1508760" indent="-480060">
              <a:spcBef>
                <a:spcPts val="3900"/>
              </a:spcBef>
              <a:buBlip>
                <a:blip r:embed="rId2"/>
              </a:buBlip>
              <a:defRPr sz="4200"/>
            </a:lvl4pPr>
            <a:lvl5pPr marL="1851660" indent="-480060">
              <a:spcBef>
                <a:spcPts val="3900"/>
              </a:spcBef>
              <a:buBlip>
                <a:blip r:embed="rId2"/>
              </a:buBlip>
              <a:defRPr sz="42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4155281" y="1768078"/>
            <a:ext cx="16073438" cy="10179844"/>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3 - Up">
    <p:spTree>
      <p:nvGrpSpPr>
        <p:cNvPr id="1" name=""/>
        <p:cNvGrpSpPr/>
        <p:nvPr/>
      </p:nvGrpSpPr>
      <p:grpSpPr>
        <a:xfrm>
          <a:off x="0" y="0"/>
          <a:ext cx="0" cy="0"/>
          <a:chOff x="0" y="0"/>
          <a:chExt cx="0" cy="0"/>
        </a:xfrm>
      </p:grpSpPr>
      <p:sp>
        <p:nvSpPr>
          <p:cNvPr id="83" name="Image"/>
          <p:cNvSpPr>
            <a:spLocks noGrp="1"/>
          </p:cNvSpPr>
          <p:nvPr>
            <p:ph type="pic" sz="half" idx="21"/>
          </p:nvPr>
        </p:nvSpPr>
        <p:spPr>
          <a:xfrm>
            <a:off x="4048125" y="946546"/>
            <a:ext cx="9393906" cy="11608595"/>
          </a:xfrm>
          <a:prstGeom prst="rect">
            <a:avLst/>
          </a:prstGeom>
          <a:effectLst>
            <a:outerShdw blurRad="88900" dist="50800" dir="5400000" rotWithShape="0">
              <a:srgbClr val="000000">
                <a:alpha val="50000"/>
              </a:srgbClr>
            </a:outerShdw>
          </a:effectLst>
        </p:spPr>
        <p:txBody>
          <a:bodyPr lIns="91439" tIns="45719" rIns="91439" bIns="45719" anchor="t">
            <a:noAutofit/>
          </a:bodyPr>
          <a:lstStyle/>
          <a:p>
            <a:endParaRPr/>
          </a:p>
        </p:txBody>
      </p:sp>
      <p:sp>
        <p:nvSpPr>
          <p:cNvPr id="84" name="Image"/>
          <p:cNvSpPr>
            <a:spLocks noGrp="1"/>
          </p:cNvSpPr>
          <p:nvPr>
            <p:ph type="pic" sz="quarter" idx="22"/>
          </p:nvPr>
        </p:nvSpPr>
        <p:spPr>
          <a:xfrm>
            <a:off x="13799343" y="917485"/>
            <a:ext cx="6429376" cy="4284032"/>
          </a:xfrm>
          <a:prstGeom prst="rect">
            <a:avLst/>
          </a:prstGeom>
          <a:effectLst>
            <a:outerShdw blurRad="88900" dist="50800" dir="5400000" rotWithShape="0">
              <a:srgbClr val="000000">
                <a:alpha val="50000"/>
              </a:srgbClr>
            </a:outerShdw>
          </a:effectLst>
        </p:spPr>
        <p:txBody>
          <a:bodyPr lIns="91439" tIns="45719" rIns="91439" bIns="45719" anchor="t">
            <a:noAutofit/>
          </a:bodyPr>
          <a:lstStyle/>
          <a:p>
            <a:endParaRPr/>
          </a:p>
        </p:txBody>
      </p:sp>
      <p:sp>
        <p:nvSpPr>
          <p:cNvPr id="85" name="Image"/>
          <p:cNvSpPr>
            <a:spLocks noGrp="1"/>
          </p:cNvSpPr>
          <p:nvPr>
            <p:ph type="pic" sz="quarter" idx="23"/>
          </p:nvPr>
        </p:nvSpPr>
        <p:spPr>
          <a:xfrm>
            <a:off x="13799343" y="4536281"/>
            <a:ext cx="6429376" cy="9644063"/>
          </a:xfrm>
          <a:prstGeom prst="rect">
            <a:avLst/>
          </a:prstGeom>
          <a:effectLst>
            <a:outerShdw blurRad="88900" dist="50800" dir="5400000" rotWithShape="0">
              <a:srgbClr val="000000">
                <a:alpha val="50000"/>
              </a:srgbClr>
            </a:outerShdw>
          </a:effectLst>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5281" y="357187"/>
            <a:ext cx="16073438" cy="342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Title Text</a:t>
            </a:r>
          </a:p>
        </p:txBody>
      </p:sp>
      <p:sp>
        <p:nvSpPr>
          <p:cNvPr id="3" name="Body Level One…"/>
          <p:cNvSpPr txBox="1">
            <a:spLocks noGrp="1"/>
          </p:cNvSpPr>
          <p:nvPr>
            <p:ph type="body" idx="1"/>
          </p:nvPr>
        </p:nvSpPr>
        <p:spPr>
          <a:xfrm>
            <a:off x="13255624" y="3962399"/>
            <a:ext cx="7162802" cy="9753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19545" y="12844462"/>
            <a:ext cx="527051" cy="600076"/>
          </a:xfrm>
          <a:prstGeom prst="rect">
            <a:avLst/>
          </a:prstGeom>
          <a:ln w="12700">
            <a:miter lim="400000"/>
          </a:ln>
        </p:spPr>
        <p:txBody>
          <a:bodyPr wrap="none" lIns="71437" tIns="71437" rIns="71437" bIns="71437" anchor="ctr">
            <a:spAutoFit/>
          </a:bodyPr>
          <a:lstStyle>
            <a:lvl1pPr>
              <a:defRPr sz="3000">
                <a:latin typeface="Hoefler Text"/>
                <a:ea typeface="Hoefler Text"/>
                <a:cs typeface="Hoefler Text"/>
                <a:sym typeface="Hoefler Tex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0800" b="0" i="0" u="none" strike="noStrike" cap="none" spc="0" baseline="0">
          <a:solidFill>
            <a:srgbClr val="767367"/>
          </a:solidFill>
          <a:effectLst>
            <a:outerShdw blurRad="63500" dist="12700" dir="5400000" rotWithShape="0">
              <a:srgbClr val="000000">
                <a:alpha val="30000"/>
              </a:srgbClr>
            </a:outerShdw>
          </a:effectLst>
          <a:uFillTx/>
          <a:latin typeface="Baskerville"/>
          <a:ea typeface="Baskerville"/>
          <a:cs typeface="Baskerville"/>
          <a:sym typeface="Baskerville"/>
        </a:defRPr>
      </a:lvl1pPr>
      <a:lvl2pPr marL="0" marR="0" indent="0" algn="ctr" defTabSz="821531" rtl="0" latinLnBrk="0">
        <a:lnSpc>
          <a:spcPct val="100000"/>
        </a:lnSpc>
        <a:spcBef>
          <a:spcPts val="0"/>
        </a:spcBef>
        <a:spcAft>
          <a:spcPts val="0"/>
        </a:spcAft>
        <a:buClrTx/>
        <a:buSzTx/>
        <a:buFontTx/>
        <a:buNone/>
        <a:tabLst/>
        <a:defRPr sz="10800" b="0" i="0" u="none" strike="noStrike" cap="none" spc="0" baseline="0">
          <a:solidFill>
            <a:srgbClr val="767367"/>
          </a:solidFill>
          <a:effectLst>
            <a:outerShdw blurRad="63500" dist="12700" dir="5400000" rotWithShape="0">
              <a:srgbClr val="000000">
                <a:alpha val="30000"/>
              </a:srgbClr>
            </a:outerShdw>
          </a:effectLst>
          <a:uFillTx/>
          <a:latin typeface="Baskerville"/>
          <a:ea typeface="Baskerville"/>
          <a:cs typeface="Baskerville"/>
          <a:sym typeface="Baskerville"/>
        </a:defRPr>
      </a:lvl2pPr>
      <a:lvl3pPr marL="0" marR="0" indent="0" algn="ctr" defTabSz="821531" rtl="0" latinLnBrk="0">
        <a:lnSpc>
          <a:spcPct val="100000"/>
        </a:lnSpc>
        <a:spcBef>
          <a:spcPts val="0"/>
        </a:spcBef>
        <a:spcAft>
          <a:spcPts val="0"/>
        </a:spcAft>
        <a:buClrTx/>
        <a:buSzTx/>
        <a:buFontTx/>
        <a:buNone/>
        <a:tabLst/>
        <a:defRPr sz="10800" b="0" i="0" u="none" strike="noStrike" cap="none" spc="0" baseline="0">
          <a:solidFill>
            <a:srgbClr val="767367"/>
          </a:solidFill>
          <a:effectLst>
            <a:outerShdw blurRad="63500" dist="12700" dir="5400000" rotWithShape="0">
              <a:srgbClr val="000000">
                <a:alpha val="30000"/>
              </a:srgbClr>
            </a:outerShdw>
          </a:effectLst>
          <a:uFillTx/>
          <a:latin typeface="Baskerville"/>
          <a:ea typeface="Baskerville"/>
          <a:cs typeface="Baskerville"/>
          <a:sym typeface="Baskerville"/>
        </a:defRPr>
      </a:lvl3pPr>
      <a:lvl4pPr marL="0" marR="0" indent="0" algn="ctr" defTabSz="821531" rtl="0" latinLnBrk="0">
        <a:lnSpc>
          <a:spcPct val="100000"/>
        </a:lnSpc>
        <a:spcBef>
          <a:spcPts val="0"/>
        </a:spcBef>
        <a:spcAft>
          <a:spcPts val="0"/>
        </a:spcAft>
        <a:buClrTx/>
        <a:buSzTx/>
        <a:buFontTx/>
        <a:buNone/>
        <a:tabLst/>
        <a:defRPr sz="10800" b="0" i="0" u="none" strike="noStrike" cap="none" spc="0" baseline="0">
          <a:solidFill>
            <a:srgbClr val="767367"/>
          </a:solidFill>
          <a:effectLst>
            <a:outerShdw blurRad="63500" dist="12700" dir="5400000" rotWithShape="0">
              <a:srgbClr val="000000">
                <a:alpha val="30000"/>
              </a:srgbClr>
            </a:outerShdw>
          </a:effectLst>
          <a:uFillTx/>
          <a:latin typeface="Baskerville"/>
          <a:ea typeface="Baskerville"/>
          <a:cs typeface="Baskerville"/>
          <a:sym typeface="Baskerville"/>
        </a:defRPr>
      </a:lvl4pPr>
      <a:lvl5pPr marL="0" marR="0" indent="0" algn="ctr" defTabSz="821531" rtl="0" latinLnBrk="0">
        <a:lnSpc>
          <a:spcPct val="100000"/>
        </a:lnSpc>
        <a:spcBef>
          <a:spcPts val="0"/>
        </a:spcBef>
        <a:spcAft>
          <a:spcPts val="0"/>
        </a:spcAft>
        <a:buClrTx/>
        <a:buSzTx/>
        <a:buFontTx/>
        <a:buNone/>
        <a:tabLst/>
        <a:defRPr sz="10800" b="0" i="0" u="none" strike="noStrike" cap="none" spc="0" baseline="0">
          <a:solidFill>
            <a:srgbClr val="767367"/>
          </a:solidFill>
          <a:effectLst>
            <a:outerShdw blurRad="63500" dist="12700" dir="5400000" rotWithShape="0">
              <a:srgbClr val="000000">
                <a:alpha val="30000"/>
              </a:srgbClr>
            </a:outerShdw>
          </a:effectLst>
          <a:uFillTx/>
          <a:latin typeface="Baskerville"/>
          <a:ea typeface="Baskerville"/>
          <a:cs typeface="Baskerville"/>
          <a:sym typeface="Baskerville"/>
        </a:defRPr>
      </a:lvl5pPr>
      <a:lvl6pPr marL="0" marR="0" indent="0" algn="ctr" defTabSz="821531" rtl="0" latinLnBrk="0">
        <a:lnSpc>
          <a:spcPct val="100000"/>
        </a:lnSpc>
        <a:spcBef>
          <a:spcPts val="0"/>
        </a:spcBef>
        <a:spcAft>
          <a:spcPts val="0"/>
        </a:spcAft>
        <a:buClrTx/>
        <a:buSzTx/>
        <a:buFontTx/>
        <a:buNone/>
        <a:tabLst/>
        <a:defRPr sz="10800" b="0" i="0" u="none" strike="noStrike" cap="none" spc="0" baseline="0">
          <a:solidFill>
            <a:srgbClr val="767367"/>
          </a:solidFill>
          <a:effectLst>
            <a:outerShdw blurRad="63500" dist="12700" dir="5400000" rotWithShape="0">
              <a:srgbClr val="000000">
                <a:alpha val="30000"/>
              </a:srgbClr>
            </a:outerShdw>
          </a:effectLst>
          <a:uFillTx/>
          <a:latin typeface="Baskerville"/>
          <a:ea typeface="Baskerville"/>
          <a:cs typeface="Baskerville"/>
          <a:sym typeface="Baskerville"/>
        </a:defRPr>
      </a:lvl6pPr>
      <a:lvl7pPr marL="0" marR="0" indent="0" algn="ctr" defTabSz="821531" rtl="0" latinLnBrk="0">
        <a:lnSpc>
          <a:spcPct val="100000"/>
        </a:lnSpc>
        <a:spcBef>
          <a:spcPts val="0"/>
        </a:spcBef>
        <a:spcAft>
          <a:spcPts val="0"/>
        </a:spcAft>
        <a:buClrTx/>
        <a:buSzTx/>
        <a:buFontTx/>
        <a:buNone/>
        <a:tabLst/>
        <a:defRPr sz="10800" b="0" i="0" u="none" strike="noStrike" cap="none" spc="0" baseline="0">
          <a:solidFill>
            <a:srgbClr val="767367"/>
          </a:solidFill>
          <a:effectLst>
            <a:outerShdw blurRad="63500" dist="12700" dir="5400000" rotWithShape="0">
              <a:srgbClr val="000000">
                <a:alpha val="30000"/>
              </a:srgbClr>
            </a:outerShdw>
          </a:effectLst>
          <a:uFillTx/>
          <a:latin typeface="Baskerville"/>
          <a:ea typeface="Baskerville"/>
          <a:cs typeface="Baskerville"/>
          <a:sym typeface="Baskerville"/>
        </a:defRPr>
      </a:lvl7pPr>
      <a:lvl8pPr marL="0" marR="0" indent="0" algn="ctr" defTabSz="821531" rtl="0" latinLnBrk="0">
        <a:lnSpc>
          <a:spcPct val="100000"/>
        </a:lnSpc>
        <a:spcBef>
          <a:spcPts val="0"/>
        </a:spcBef>
        <a:spcAft>
          <a:spcPts val="0"/>
        </a:spcAft>
        <a:buClrTx/>
        <a:buSzTx/>
        <a:buFontTx/>
        <a:buNone/>
        <a:tabLst/>
        <a:defRPr sz="10800" b="0" i="0" u="none" strike="noStrike" cap="none" spc="0" baseline="0">
          <a:solidFill>
            <a:srgbClr val="767367"/>
          </a:solidFill>
          <a:effectLst>
            <a:outerShdw blurRad="63500" dist="12700" dir="5400000" rotWithShape="0">
              <a:srgbClr val="000000">
                <a:alpha val="30000"/>
              </a:srgbClr>
            </a:outerShdw>
          </a:effectLst>
          <a:uFillTx/>
          <a:latin typeface="Baskerville"/>
          <a:ea typeface="Baskerville"/>
          <a:cs typeface="Baskerville"/>
          <a:sym typeface="Baskerville"/>
        </a:defRPr>
      </a:lvl8pPr>
      <a:lvl9pPr marL="0" marR="0" indent="0" algn="ctr" defTabSz="821531" rtl="0" latinLnBrk="0">
        <a:lnSpc>
          <a:spcPct val="100000"/>
        </a:lnSpc>
        <a:spcBef>
          <a:spcPts val="0"/>
        </a:spcBef>
        <a:spcAft>
          <a:spcPts val="0"/>
        </a:spcAft>
        <a:buClrTx/>
        <a:buSzTx/>
        <a:buFontTx/>
        <a:buNone/>
        <a:tabLst/>
        <a:defRPr sz="10800" b="0" i="0" u="none" strike="noStrike" cap="none" spc="0" baseline="0">
          <a:solidFill>
            <a:srgbClr val="767367"/>
          </a:solidFill>
          <a:effectLst>
            <a:outerShdw blurRad="63500" dist="12700" dir="5400000" rotWithShape="0">
              <a:srgbClr val="000000">
                <a:alpha val="30000"/>
              </a:srgbClr>
            </a:outerShdw>
          </a:effectLst>
          <a:uFillTx/>
          <a:latin typeface="Baskerville"/>
          <a:ea typeface="Baskerville"/>
          <a:cs typeface="Baskerville"/>
          <a:sym typeface="Baskerville"/>
        </a:defRPr>
      </a:lvl9pPr>
    </p:titleStyle>
    <p:bodyStyle>
      <a:lvl1pPr marL="546805" marR="0" indent="-546805" algn="l" defTabSz="821531" rtl="0" latinLnBrk="0">
        <a:lnSpc>
          <a:spcPct val="100000"/>
        </a:lnSpc>
        <a:spcBef>
          <a:spcPts val="5000"/>
        </a:spcBef>
        <a:spcAft>
          <a:spcPts val="0"/>
        </a:spcAft>
        <a:buClrTx/>
        <a:buSzPct val="50000"/>
        <a:buFontTx/>
        <a:buBlip>
          <a:blip r:embed="rId15"/>
        </a:buBlip>
        <a:tabLst/>
        <a:defRPr sz="5000" b="0" i="0" u="none" strike="noStrike" cap="none" spc="0" baseline="0">
          <a:solidFill>
            <a:srgbClr val="5E5E5E"/>
          </a:solidFill>
          <a:uFillTx/>
          <a:latin typeface="Hoefler Text"/>
          <a:ea typeface="Hoefler Text"/>
          <a:cs typeface="Hoefler Text"/>
          <a:sym typeface="Hoefler Text"/>
        </a:defRPr>
      </a:lvl1pPr>
      <a:lvl2pPr marL="940505" marR="0" indent="-546805" algn="l" defTabSz="821531" rtl="0" latinLnBrk="0">
        <a:lnSpc>
          <a:spcPct val="100000"/>
        </a:lnSpc>
        <a:spcBef>
          <a:spcPts val="5000"/>
        </a:spcBef>
        <a:spcAft>
          <a:spcPts val="0"/>
        </a:spcAft>
        <a:buClrTx/>
        <a:buSzPct val="50000"/>
        <a:buFontTx/>
        <a:buBlip>
          <a:blip r:embed="rId15"/>
        </a:buBlip>
        <a:tabLst/>
        <a:defRPr sz="5000" b="0" i="0" u="none" strike="noStrike" cap="none" spc="0" baseline="0">
          <a:solidFill>
            <a:srgbClr val="5E5E5E"/>
          </a:solidFill>
          <a:uFillTx/>
          <a:latin typeface="Hoefler Text"/>
          <a:ea typeface="Hoefler Text"/>
          <a:cs typeface="Hoefler Text"/>
          <a:sym typeface="Hoefler Text"/>
        </a:defRPr>
      </a:lvl2pPr>
      <a:lvl3pPr marL="1334205" marR="0" indent="-546805" algn="l" defTabSz="821531" rtl="0" latinLnBrk="0">
        <a:lnSpc>
          <a:spcPct val="100000"/>
        </a:lnSpc>
        <a:spcBef>
          <a:spcPts val="5000"/>
        </a:spcBef>
        <a:spcAft>
          <a:spcPts val="0"/>
        </a:spcAft>
        <a:buClrTx/>
        <a:buSzPct val="50000"/>
        <a:buFontTx/>
        <a:buBlip>
          <a:blip r:embed="rId15"/>
        </a:buBlip>
        <a:tabLst/>
        <a:defRPr sz="5000" b="0" i="0" u="none" strike="noStrike" cap="none" spc="0" baseline="0">
          <a:solidFill>
            <a:srgbClr val="5E5E5E"/>
          </a:solidFill>
          <a:uFillTx/>
          <a:latin typeface="Hoefler Text"/>
          <a:ea typeface="Hoefler Text"/>
          <a:cs typeface="Hoefler Text"/>
          <a:sym typeface="Hoefler Text"/>
        </a:defRPr>
      </a:lvl3pPr>
      <a:lvl4pPr marL="1727905" marR="0" indent="-546805" algn="l" defTabSz="821531" rtl="0" latinLnBrk="0">
        <a:lnSpc>
          <a:spcPct val="100000"/>
        </a:lnSpc>
        <a:spcBef>
          <a:spcPts val="5000"/>
        </a:spcBef>
        <a:spcAft>
          <a:spcPts val="0"/>
        </a:spcAft>
        <a:buClrTx/>
        <a:buSzPct val="50000"/>
        <a:buFontTx/>
        <a:buBlip>
          <a:blip r:embed="rId15"/>
        </a:buBlip>
        <a:tabLst/>
        <a:defRPr sz="5000" b="0" i="0" u="none" strike="noStrike" cap="none" spc="0" baseline="0">
          <a:solidFill>
            <a:srgbClr val="5E5E5E"/>
          </a:solidFill>
          <a:uFillTx/>
          <a:latin typeface="Hoefler Text"/>
          <a:ea typeface="Hoefler Text"/>
          <a:cs typeface="Hoefler Text"/>
          <a:sym typeface="Hoefler Text"/>
        </a:defRPr>
      </a:lvl4pPr>
      <a:lvl5pPr marL="2121605" marR="0" indent="-546805" algn="l" defTabSz="821531" rtl="0" latinLnBrk="0">
        <a:lnSpc>
          <a:spcPct val="100000"/>
        </a:lnSpc>
        <a:spcBef>
          <a:spcPts val="5000"/>
        </a:spcBef>
        <a:spcAft>
          <a:spcPts val="0"/>
        </a:spcAft>
        <a:buClrTx/>
        <a:buSzPct val="50000"/>
        <a:buFontTx/>
        <a:buBlip>
          <a:blip r:embed="rId15"/>
        </a:buBlip>
        <a:tabLst/>
        <a:defRPr sz="5000" b="0" i="0" u="none" strike="noStrike" cap="none" spc="0" baseline="0">
          <a:solidFill>
            <a:srgbClr val="5E5E5E"/>
          </a:solidFill>
          <a:uFillTx/>
          <a:latin typeface="Hoefler Text"/>
          <a:ea typeface="Hoefler Text"/>
          <a:cs typeface="Hoefler Text"/>
          <a:sym typeface="Hoefler Text"/>
        </a:defRPr>
      </a:lvl5pPr>
      <a:lvl6pPr marL="2515305" marR="0" indent="-546805" algn="l" defTabSz="821531" rtl="0" latinLnBrk="0">
        <a:lnSpc>
          <a:spcPct val="100000"/>
        </a:lnSpc>
        <a:spcBef>
          <a:spcPts val="5000"/>
        </a:spcBef>
        <a:spcAft>
          <a:spcPts val="0"/>
        </a:spcAft>
        <a:buClrTx/>
        <a:buSzPct val="50000"/>
        <a:buFontTx/>
        <a:buBlip>
          <a:blip r:embed="rId15"/>
        </a:buBlip>
        <a:tabLst/>
        <a:defRPr sz="5000" b="0" i="0" u="none" strike="noStrike" cap="none" spc="0" baseline="0">
          <a:solidFill>
            <a:srgbClr val="5E5E5E"/>
          </a:solidFill>
          <a:uFillTx/>
          <a:latin typeface="Hoefler Text"/>
          <a:ea typeface="Hoefler Text"/>
          <a:cs typeface="Hoefler Text"/>
          <a:sym typeface="Hoefler Text"/>
        </a:defRPr>
      </a:lvl6pPr>
      <a:lvl7pPr marL="2909005" marR="0" indent="-546805" algn="l" defTabSz="821531" rtl="0" latinLnBrk="0">
        <a:lnSpc>
          <a:spcPct val="100000"/>
        </a:lnSpc>
        <a:spcBef>
          <a:spcPts val="5000"/>
        </a:spcBef>
        <a:spcAft>
          <a:spcPts val="0"/>
        </a:spcAft>
        <a:buClrTx/>
        <a:buSzPct val="50000"/>
        <a:buFontTx/>
        <a:buBlip>
          <a:blip r:embed="rId15"/>
        </a:buBlip>
        <a:tabLst/>
        <a:defRPr sz="5000" b="0" i="0" u="none" strike="noStrike" cap="none" spc="0" baseline="0">
          <a:solidFill>
            <a:srgbClr val="5E5E5E"/>
          </a:solidFill>
          <a:uFillTx/>
          <a:latin typeface="Hoefler Text"/>
          <a:ea typeface="Hoefler Text"/>
          <a:cs typeface="Hoefler Text"/>
          <a:sym typeface="Hoefler Text"/>
        </a:defRPr>
      </a:lvl7pPr>
      <a:lvl8pPr marL="3302705" marR="0" indent="-546805" algn="l" defTabSz="821531" rtl="0" latinLnBrk="0">
        <a:lnSpc>
          <a:spcPct val="100000"/>
        </a:lnSpc>
        <a:spcBef>
          <a:spcPts val="5000"/>
        </a:spcBef>
        <a:spcAft>
          <a:spcPts val="0"/>
        </a:spcAft>
        <a:buClrTx/>
        <a:buSzPct val="50000"/>
        <a:buFontTx/>
        <a:buBlip>
          <a:blip r:embed="rId15"/>
        </a:buBlip>
        <a:tabLst/>
        <a:defRPr sz="5000" b="0" i="0" u="none" strike="noStrike" cap="none" spc="0" baseline="0">
          <a:solidFill>
            <a:srgbClr val="5E5E5E"/>
          </a:solidFill>
          <a:uFillTx/>
          <a:latin typeface="Hoefler Text"/>
          <a:ea typeface="Hoefler Text"/>
          <a:cs typeface="Hoefler Text"/>
          <a:sym typeface="Hoefler Text"/>
        </a:defRPr>
      </a:lvl8pPr>
      <a:lvl9pPr marL="3696405" marR="0" indent="-546805" algn="l" defTabSz="821531" rtl="0" latinLnBrk="0">
        <a:lnSpc>
          <a:spcPct val="100000"/>
        </a:lnSpc>
        <a:spcBef>
          <a:spcPts val="5000"/>
        </a:spcBef>
        <a:spcAft>
          <a:spcPts val="0"/>
        </a:spcAft>
        <a:buClrTx/>
        <a:buSzPct val="50000"/>
        <a:buFontTx/>
        <a:buBlip>
          <a:blip r:embed="rId15"/>
        </a:buBlip>
        <a:tabLst/>
        <a:defRPr sz="5000" b="0" i="0" u="none" strike="noStrike" cap="none" spc="0" baseline="0">
          <a:solidFill>
            <a:srgbClr val="5E5E5E"/>
          </a:solidFill>
          <a:uFillTx/>
          <a:latin typeface="Hoefler Text"/>
          <a:ea typeface="Hoefler Text"/>
          <a:cs typeface="Hoefler Text"/>
          <a:sym typeface="Hoefler Text"/>
        </a:defRPr>
      </a:lvl9pPr>
    </p:bodyStyle>
    <p:otherStyle>
      <a:lvl1pPr marL="0" marR="0" indent="0" algn="ctr" defTabSz="821531" rtl="0" latinLnBrk="0">
        <a:lnSpc>
          <a:spcPct val="100000"/>
        </a:lnSpc>
        <a:spcBef>
          <a:spcPts val="0"/>
        </a:spcBef>
        <a:spcAft>
          <a:spcPts val="0"/>
        </a:spcAft>
        <a:buClrTx/>
        <a:buSzTx/>
        <a:buFontTx/>
        <a:buNone/>
        <a:tabLst/>
        <a:defRPr sz="3000" b="0" i="0" u="none" strike="noStrike" cap="none" spc="0" baseline="0">
          <a:solidFill>
            <a:schemeClr val="tx1"/>
          </a:solidFill>
          <a:uFillTx/>
          <a:latin typeface="+mn-lt"/>
          <a:ea typeface="+mn-ea"/>
          <a:cs typeface="+mn-cs"/>
          <a:sym typeface="Hoefler Text"/>
        </a:defRPr>
      </a:lvl1pPr>
      <a:lvl2pPr marL="0" marR="0" indent="0" algn="ctr" defTabSz="821531" rtl="0" latinLnBrk="0">
        <a:lnSpc>
          <a:spcPct val="100000"/>
        </a:lnSpc>
        <a:spcBef>
          <a:spcPts val="0"/>
        </a:spcBef>
        <a:spcAft>
          <a:spcPts val="0"/>
        </a:spcAft>
        <a:buClrTx/>
        <a:buSzTx/>
        <a:buFontTx/>
        <a:buNone/>
        <a:tabLst/>
        <a:defRPr sz="3000" b="0" i="0" u="none" strike="noStrike" cap="none" spc="0" baseline="0">
          <a:solidFill>
            <a:schemeClr val="tx1"/>
          </a:solidFill>
          <a:uFillTx/>
          <a:latin typeface="+mn-lt"/>
          <a:ea typeface="+mn-ea"/>
          <a:cs typeface="+mn-cs"/>
          <a:sym typeface="Hoefler Text"/>
        </a:defRPr>
      </a:lvl2pPr>
      <a:lvl3pPr marL="0" marR="0" indent="0" algn="ctr" defTabSz="821531" rtl="0" latinLnBrk="0">
        <a:lnSpc>
          <a:spcPct val="100000"/>
        </a:lnSpc>
        <a:spcBef>
          <a:spcPts val="0"/>
        </a:spcBef>
        <a:spcAft>
          <a:spcPts val="0"/>
        </a:spcAft>
        <a:buClrTx/>
        <a:buSzTx/>
        <a:buFontTx/>
        <a:buNone/>
        <a:tabLst/>
        <a:defRPr sz="3000" b="0" i="0" u="none" strike="noStrike" cap="none" spc="0" baseline="0">
          <a:solidFill>
            <a:schemeClr val="tx1"/>
          </a:solidFill>
          <a:uFillTx/>
          <a:latin typeface="+mn-lt"/>
          <a:ea typeface="+mn-ea"/>
          <a:cs typeface="+mn-cs"/>
          <a:sym typeface="Hoefler Text"/>
        </a:defRPr>
      </a:lvl3pPr>
      <a:lvl4pPr marL="0" marR="0" indent="0" algn="ctr" defTabSz="821531" rtl="0" latinLnBrk="0">
        <a:lnSpc>
          <a:spcPct val="100000"/>
        </a:lnSpc>
        <a:spcBef>
          <a:spcPts val="0"/>
        </a:spcBef>
        <a:spcAft>
          <a:spcPts val="0"/>
        </a:spcAft>
        <a:buClrTx/>
        <a:buSzTx/>
        <a:buFontTx/>
        <a:buNone/>
        <a:tabLst/>
        <a:defRPr sz="3000" b="0" i="0" u="none" strike="noStrike" cap="none" spc="0" baseline="0">
          <a:solidFill>
            <a:schemeClr val="tx1"/>
          </a:solidFill>
          <a:uFillTx/>
          <a:latin typeface="+mn-lt"/>
          <a:ea typeface="+mn-ea"/>
          <a:cs typeface="+mn-cs"/>
          <a:sym typeface="Hoefler Text"/>
        </a:defRPr>
      </a:lvl4pPr>
      <a:lvl5pPr marL="0" marR="0" indent="0" algn="ctr" defTabSz="821531" rtl="0" latinLnBrk="0">
        <a:lnSpc>
          <a:spcPct val="100000"/>
        </a:lnSpc>
        <a:spcBef>
          <a:spcPts val="0"/>
        </a:spcBef>
        <a:spcAft>
          <a:spcPts val="0"/>
        </a:spcAft>
        <a:buClrTx/>
        <a:buSzTx/>
        <a:buFontTx/>
        <a:buNone/>
        <a:tabLst/>
        <a:defRPr sz="3000" b="0" i="0" u="none" strike="noStrike" cap="none" spc="0" baseline="0">
          <a:solidFill>
            <a:schemeClr val="tx1"/>
          </a:solidFill>
          <a:uFillTx/>
          <a:latin typeface="+mn-lt"/>
          <a:ea typeface="+mn-ea"/>
          <a:cs typeface="+mn-cs"/>
          <a:sym typeface="Hoefler Text"/>
        </a:defRPr>
      </a:lvl5pPr>
      <a:lvl6pPr marL="0" marR="0" indent="0" algn="ctr" defTabSz="821531" rtl="0" latinLnBrk="0">
        <a:lnSpc>
          <a:spcPct val="100000"/>
        </a:lnSpc>
        <a:spcBef>
          <a:spcPts val="0"/>
        </a:spcBef>
        <a:spcAft>
          <a:spcPts val="0"/>
        </a:spcAft>
        <a:buClrTx/>
        <a:buSzTx/>
        <a:buFontTx/>
        <a:buNone/>
        <a:tabLst/>
        <a:defRPr sz="3000" b="0" i="0" u="none" strike="noStrike" cap="none" spc="0" baseline="0">
          <a:solidFill>
            <a:schemeClr val="tx1"/>
          </a:solidFill>
          <a:uFillTx/>
          <a:latin typeface="+mn-lt"/>
          <a:ea typeface="+mn-ea"/>
          <a:cs typeface="+mn-cs"/>
          <a:sym typeface="Hoefler Text"/>
        </a:defRPr>
      </a:lvl6pPr>
      <a:lvl7pPr marL="0" marR="0" indent="0" algn="ctr" defTabSz="821531" rtl="0" latinLnBrk="0">
        <a:lnSpc>
          <a:spcPct val="100000"/>
        </a:lnSpc>
        <a:spcBef>
          <a:spcPts val="0"/>
        </a:spcBef>
        <a:spcAft>
          <a:spcPts val="0"/>
        </a:spcAft>
        <a:buClrTx/>
        <a:buSzTx/>
        <a:buFontTx/>
        <a:buNone/>
        <a:tabLst/>
        <a:defRPr sz="3000" b="0" i="0" u="none" strike="noStrike" cap="none" spc="0" baseline="0">
          <a:solidFill>
            <a:schemeClr val="tx1"/>
          </a:solidFill>
          <a:uFillTx/>
          <a:latin typeface="+mn-lt"/>
          <a:ea typeface="+mn-ea"/>
          <a:cs typeface="+mn-cs"/>
          <a:sym typeface="Hoefler Text"/>
        </a:defRPr>
      </a:lvl7pPr>
      <a:lvl8pPr marL="0" marR="0" indent="0" algn="ctr" defTabSz="821531" rtl="0" latinLnBrk="0">
        <a:lnSpc>
          <a:spcPct val="100000"/>
        </a:lnSpc>
        <a:spcBef>
          <a:spcPts val="0"/>
        </a:spcBef>
        <a:spcAft>
          <a:spcPts val="0"/>
        </a:spcAft>
        <a:buClrTx/>
        <a:buSzTx/>
        <a:buFontTx/>
        <a:buNone/>
        <a:tabLst/>
        <a:defRPr sz="3000" b="0" i="0" u="none" strike="noStrike" cap="none" spc="0" baseline="0">
          <a:solidFill>
            <a:schemeClr val="tx1"/>
          </a:solidFill>
          <a:uFillTx/>
          <a:latin typeface="+mn-lt"/>
          <a:ea typeface="+mn-ea"/>
          <a:cs typeface="+mn-cs"/>
          <a:sym typeface="Hoefler Text"/>
        </a:defRPr>
      </a:lvl8pPr>
      <a:lvl9pPr marL="0" marR="0" indent="0" algn="ctr" defTabSz="821531" rtl="0" latinLnBrk="0">
        <a:lnSpc>
          <a:spcPct val="100000"/>
        </a:lnSpc>
        <a:spcBef>
          <a:spcPts val="0"/>
        </a:spcBef>
        <a:spcAft>
          <a:spcPts val="0"/>
        </a:spcAft>
        <a:buClrTx/>
        <a:buSzTx/>
        <a:buFontTx/>
        <a:buNone/>
        <a:tabLst/>
        <a:defRPr sz="3000" b="0" i="0" u="none" strike="noStrike" cap="none" spc="0" baseline="0">
          <a:solidFill>
            <a:schemeClr val="tx1"/>
          </a:solidFill>
          <a:uFillTx/>
          <a:latin typeface="+mn-lt"/>
          <a:ea typeface="+mn-ea"/>
          <a:cs typeface="+mn-cs"/>
          <a:sym typeface="Hoefler Tex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9" name="Seduced by the World"/>
          <p:cNvSpPr txBox="1">
            <a:spLocks noGrp="1"/>
          </p:cNvSpPr>
          <p:nvPr>
            <p:ph type="ctrTitle"/>
          </p:nvPr>
        </p:nvSpPr>
        <p:spPr>
          <a:xfrm>
            <a:off x="1143040" y="381820"/>
            <a:ext cx="22097920" cy="2286001"/>
          </a:xfrm>
          <a:prstGeom prst="rect">
            <a:avLst/>
          </a:prstGeom>
        </p:spPr>
        <p:txBody>
          <a:bodyPr/>
          <a:lstStyle>
            <a:lvl1pPr defTabSz="473366">
              <a:defRPr sz="14740" u="sng">
                <a:solidFill>
                  <a:srgbClr val="00FA92"/>
                </a:solidFill>
                <a:effectLst>
                  <a:outerShdw blurRad="34036" dist="7317" dir="5400000" rotWithShape="0">
                    <a:srgbClr val="000000">
                      <a:alpha val="30000"/>
                    </a:srgbClr>
                  </a:outerShdw>
                </a:effectLst>
              </a:defRPr>
            </a:lvl1pPr>
          </a:lstStyle>
          <a:p>
            <a:r>
              <a:t>Looking for an Out</a:t>
            </a:r>
          </a:p>
        </p:txBody>
      </p:sp>
      <p:pic>
        <p:nvPicPr>
          <p:cNvPr id="120" name="Maze_Looking-for-a-way-out-1.jpg" descr="Maze_Looking-for-a-way-out-1.jpg"/>
          <p:cNvPicPr>
            <a:picLocks noChangeAspect="1"/>
          </p:cNvPicPr>
          <p:nvPr/>
        </p:nvPicPr>
        <p:blipFill>
          <a:blip r:embed="rId3"/>
          <a:stretch>
            <a:fillRect/>
          </a:stretch>
        </p:blipFill>
        <p:spPr>
          <a:xfrm>
            <a:off x="3160888" y="2921918"/>
            <a:ext cx="18062224" cy="1016000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6" name="“If then you have been raised up with Christ, keep seeking the things above, where Christ is, seated at the right hand of God.  Set your mind on the things above, not on the things that are on earth.  For you have died and your life is hidden with Christ"/>
          <p:cNvSpPr txBox="1"/>
          <p:nvPr/>
        </p:nvSpPr>
        <p:spPr>
          <a:xfrm>
            <a:off x="1145961" y="2796967"/>
            <a:ext cx="22092078" cy="10156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algn="l" defTabSz="533993">
              <a:defRPr sz="9000">
                <a:solidFill>
                  <a:srgbClr val="FFFFFF"/>
                </a:solidFill>
                <a:latin typeface="Hoefler Text"/>
                <a:ea typeface="Hoefler Text"/>
                <a:cs typeface="Hoefler Text"/>
                <a:sym typeface="Hoefler Text"/>
              </a:defRPr>
            </a:pPr>
            <a:r>
              <a:t>Looking for an Out</a:t>
            </a:r>
          </a:p>
          <a:p>
            <a:pPr marL="2265947" lvl="4" indent="-741947" algn="l" defTabSz="533993">
              <a:buSzPct val="100000"/>
              <a:buChar char="•"/>
              <a:defRPr sz="9000">
                <a:solidFill>
                  <a:srgbClr val="FFFFFF"/>
                </a:solidFill>
                <a:latin typeface="Hoefler Text"/>
                <a:ea typeface="Hoefler Text"/>
                <a:cs typeface="Hoefler Text"/>
                <a:sym typeface="Hoefler Text"/>
              </a:defRPr>
            </a:pPr>
            <a:r>
              <a:t>search for and recognize it</a:t>
            </a:r>
          </a:p>
        </p:txBody>
      </p:sp>
      <p:sp>
        <p:nvSpPr>
          <p:cNvPr id="147" name="Colossians 3:1-4"/>
          <p:cNvSpPr txBox="1">
            <a:spLocks noGrp="1"/>
          </p:cNvSpPr>
          <p:nvPr>
            <p:ph type="ctrTitle"/>
          </p:nvPr>
        </p:nvSpPr>
        <p:spPr>
          <a:xfrm>
            <a:off x="1157306" y="383568"/>
            <a:ext cx="22094788" cy="2283032"/>
          </a:xfrm>
          <a:prstGeom prst="rect">
            <a:avLst/>
          </a:prstGeom>
        </p:spPr>
        <p:txBody>
          <a:bodyPr/>
          <a:lstStyle>
            <a:lvl1pPr defTabSz="714732">
              <a:defRPr sz="13400">
                <a:solidFill>
                  <a:srgbClr val="00FA92"/>
                </a:solidFill>
                <a:effectLst>
                  <a:outerShdw blurRad="50800" dist="11049" dir="5400000" rotWithShape="0">
                    <a:srgbClr val="000000">
                      <a:alpha val="30000"/>
                    </a:srgbClr>
                  </a:outerShdw>
                </a:effectLst>
              </a:defRPr>
            </a:lvl1pPr>
          </a:lstStyle>
          <a:p>
            <a:r>
              <a:t>Two Steps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9" name="“If then you have been raised up with Christ, keep seeking the things above, where Christ is, seated at the right hand of God.  Set your mind on the things above, not on the things that are on earth.  For you have died and your life is hidden with Christ"/>
          <p:cNvSpPr txBox="1"/>
          <p:nvPr/>
        </p:nvSpPr>
        <p:spPr>
          <a:xfrm>
            <a:off x="1145961" y="2796967"/>
            <a:ext cx="22092078" cy="10156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algn="l" defTabSz="533993">
              <a:defRPr sz="9000">
                <a:solidFill>
                  <a:srgbClr val="FFFFFF"/>
                </a:solidFill>
                <a:latin typeface="Hoefler Text"/>
                <a:ea typeface="Hoefler Text"/>
                <a:cs typeface="Hoefler Text"/>
                <a:sym typeface="Hoefler Text"/>
              </a:defRPr>
            </a:pPr>
            <a:r>
              <a:t>Looking for an Out</a:t>
            </a:r>
          </a:p>
          <a:p>
            <a:pPr marL="2265947" lvl="4" indent="-741947" algn="l" defTabSz="533993">
              <a:buSzPct val="100000"/>
              <a:buChar char="•"/>
              <a:defRPr sz="9000">
                <a:solidFill>
                  <a:srgbClr val="FFFFFF"/>
                </a:solidFill>
                <a:latin typeface="Hoefler Text"/>
                <a:ea typeface="Hoefler Text"/>
                <a:cs typeface="Hoefler Text"/>
                <a:sym typeface="Hoefler Text"/>
              </a:defRPr>
            </a:pPr>
            <a:r>
              <a:t>search for and recognize it</a:t>
            </a:r>
          </a:p>
          <a:p>
            <a:pPr marL="2265947" lvl="4" indent="-741947" algn="l" defTabSz="533993">
              <a:buSzPct val="100000"/>
              <a:buChar char="•"/>
              <a:defRPr sz="9000">
                <a:solidFill>
                  <a:srgbClr val="FFFFFF"/>
                </a:solidFill>
                <a:latin typeface="Hoefler Text"/>
                <a:ea typeface="Hoefler Text"/>
                <a:cs typeface="Hoefler Text"/>
                <a:sym typeface="Hoefler Text"/>
              </a:defRPr>
            </a:pPr>
            <a:r>
              <a:t>accept it</a:t>
            </a:r>
          </a:p>
        </p:txBody>
      </p:sp>
      <p:sp>
        <p:nvSpPr>
          <p:cNvPr id="150" name="Colossians 3:1-4"/>
          <p:cNvSpPr txBox="1">
            <a:spLocks noGrp="1"/>
          </p:cNvSpPr>
          <p:nvPr>
            <p:ph type="ctrTitle"/>
          </p:nvPr>
        </p:nvSpPr>
        <p:spPr>
          <a:xfrm>
            <a:off x="1157306" y="383568"/>
            <a:ext cx="22094788" cy="2283032"/>
          </a:xfrm>
          <a:prstGeom prst="rect">
            <a:avLst/>
          </a:prstGeom>
        </p:spPr>
        <p:txBody>
          <a:bodyPr/>
          <a:lstStyle>
            <a:lvl1pPr defTabSz="714732">
              <a:defRPr sz="13400">
                <a:solidFill>
                  <a:srgbClr val="00FA92"/>
                </a:solidFill>
                <a:effectLst>
                  <a:outerShdw blurRad="50800" dist="11049" dir="5400000" rotWithShape="0">
                    <a:srgbClr val="000000">
                      <a:alpha val="30000"/>
                    </a:srgbClr>
                  </a:outerShdw>
                </a:effectLst>
              </a:defRPr>
            </a:lvl1pPr>
          </a:lstStyle>
          <a:p>
            <a:r>
              <a:t>Two Steps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52" name="Colossians 3:1-4"/>
          <p:cNvSpPr txBox="1">
            <a:spLocks noGrp="1"/>
          </p:cNvSpPr>
          <p:nvPr>
            <p:ph type="ctrTitle"/>
          </p:nvPr>
        </p:nvSpPr>
        <p:spPr>
          <a:xfrm>
            <a:off x="1157306" y="383568"/>
            <a:ext cx="22094788" cy="2283032"/>
          </a:xfrm>
          <a:prstGeom prst="rect">
            <a:avLst/>
          </a:prstGeom>
        </p:spPr>
        <p:txBody>
          <a:bodyPr/>
          <a:lstStyle>
            <a:lvl1pPr defTabSz="714732">
              <a:defRPr sz="13400">
                <a:solidFill>
                  <a:srgbClr val="00FA92"/>
                </a:solidFill>
                <a:effectLst>
                  <a:outerShdw blurRad="50800" dist="11049" dir="5400000" rotWithShape="0">
                    <a:srgbClr val="000000">
                      <a:alpha val="30000"/>
                    </a:srgbClr>
                  </a:outerShdw>
                </a:effectLst>
              </a:defRPr>
            </a:lvl1pPr>
          </a:lstStyle>
          <a:p>
            <a:r>
              <a:t>Be in the right state of mind</a:t>
            </a:r>
          </a:p>
        </p:txBody>
      </p:sp>
      <p:sp>
        <p:nvSpPr>
          <p:cNvPr id="153" name="“If then you have been raised up with Christ, keep seeking the things above, where Christ is, seated at the right hand of God.  Set your mind on the things above, not on the things that are on earth.  For you have died and your life is hidden with Christ"/>
          <p:cNvSpPr txBox="1"/>
          <p:nvPr/>
        </p:nvSpPr>
        <p:spPr>
          <a:xfrm>
            <a:off x="1145961" y="2796967"/>
            <a:ext cx="22092078" cy="10156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marL="902368" indent="-902368" algn="l" defTabSz="533993">
              <a:buSzPct val="100000"/>
              <a:buChar char="•"/>
              <a:defRPr sz="9000">
                <a:solidFill>
                  <a:srgbClr val="FFFFFF"/>
                </a:solidFill>
                <a:latin typeface="Hoefler Text"/>
                <a:ea typeface="Hoefler Text"/>
                <a:cs typeface="Hoefler Text"/>
                <a:sym typeface="Hoefler Text"/>
              </a:defRPr>
            </a:lvl1pPr>
          </a:lstStyle>
          <a:p>
            <a:r>
              <a:t>Ephesians 4:26-27</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55" name="Colossians 3:1-4"/>
          <p:cNvSpPr txBox="1">
            <a:spLocks noGrp="1"/>
          </p:cNvSpPr>
          <p:nvPr>
            <p:ph type="ctrTitle"/>
          </p:nvPr>
        </p:nvSpPr>
        <p:spPr>
          <a:xfrm>
            <a:off x="1157306" y="383568"/>
            <a:ext cx="22094788" cy="2283032"/>
          </a:xfrm>
          <a:prstGeom prst="rect">
            <a:avLst/>
          </a:prstGeom>
        </p:spPr>
        <p:txBody>
          <a:bodyPr/>
          <a:lstStyle>
            <a:lvl1pPr defTabSz="714732">
              <a:defRPr sz="13400">
                <a:solidFill>
                  <a:srgbClr val="00FA92"/>
                </a:solidFill>
                <a:effectLst>
                  <a:outerShdw blurRad="50800" dist="11049" dir="5400000" rotWithShape="0">
                    <a:srgbClr val="000000">
                      <a:alpha val="30000"/>
                    </a:srgbClr>
                  </a:outerShdw>
                </a:effectLst>
              </a:defRPr>
            </a:lvl1pPr>
          </a:lstStyle>
          <a:p>
            <a:r>
              <a:t>Be in the right state of mind</a:t>
            </a:r>
          </a:p>
        </p:txBody>
      </p:sp>
      <p:sp>
        <p:nvSpPr>
          <p:cNvPr id="156" name="“If then you have been raised up with Christ, keep seeking the things above, where Christ is, seated at the right hand of God.  Set your mind on the things above, not on the things that are on earth.  For you have died and your life is hidden with Christ"/>
          <p:cNvSpPr txBox="1"/>
          <p:nvPr/>
        </p:nvSpPr>
        <p:spPr>
          <a:xfrm>
            <a:off x="1145961" y="2796967"/>
            <a:ext cx="22092078" cy="10156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02368" indent="-902368" algn="l" defTabSz="533993">
              <a:buSzPct val="100000"/>
              <a:buChar char="•"/>
              <a:defRPr sz="9000">
                <a:solidFill>
                  <a:srgbClr val="FFFFFF"/>
                </a:solidFill>
                <a:latin typeface="Hoefler Text"/>
                <a:ea typeface="Hoefler Text"/>
                <a:cs typeface="Hoefler Text"/>
                <a:sym typeface="Hoefler Text"/>
              </a:defRPr>
            </a:pPr>
            <a:r>
              <a:t>Ephesians 4:26-27</a:t>
            </a:r>
          </a:p>
          <a:p>
            <a:pPr marL="902368" indent="-902368" algn="l" defTabSz="533993">
              <a:buSzPct val="100000"/>
              <a:buChar char="•"/>
              <a:defRPr sz="9000">
                <a:solidFill>
                  <a:srgbClr val="FFFFFF"/>
                </a:solidFill>
                <a:latin typeface="Hoefler Text"/>
                <a:ea typeface="Hoefler Text"/>
                <a:cs typeface="Hoefler Text"/>
                <a:sym typeface="Hoefler Text"/>
              </a:defRPr>
            </a:pPr>
            <a:r>
              <a:t>Ecclesiastes 7:9</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58" name="Colossians 3:1-4"/>
          <p:cNvSpPr txBox="1">
            <a:spLocks noGrp="1"/>
          </p:cNvSpPr>
          <p:nvPr>
            <p:ph type="ctrTitle"/>
          </p:nvPr>
        </p:nvSpPr>
        <p:spPr>
          <a:xfrm>
            <a:off x="1157306" y="383568"/>
            <a:ext cx="22094788" cy="2283032"/>
          </a:xfrm>
          <a:prstGeom prst="rect">
            <a:avLst/>
          </a:prstGeom>
        </p:spPr>
        <p:txBody>
          <a:bodyPr/>
          <a:lstStyle>
            <a:lvl1pPr defTabSz="714732">
              <a:defRPr sz="13400">
                <a:solidFill>
                  <a:srgbClr val="00FA92"/>
                </a:solidFill>
                <a:effectLst>
                  <a:outerShdw blurRad="50800" dist="11049" dir="5400000" rotWithShape="0">
                    <a:srgbClr val="000000">
                      <a:alpha val="30000"/>
                    </a:srgbClr>
                  </a:outerShdw>
                </a:effectLst>
              </a:defRPr>
            </a:lvl1pPr>
          </a:lstStyle>
          <a:p>
            <a:r>
              <a:t>Be in the right state of mind</a:t>
            </a:r>
          </a:p>
        </p:txBody>
      </p:sp>
      <p:sp>
        <p:nvSpPr>
          <p:cNvPr id="159" name="“If then you have been raised up with Christ, keep seeking the things above, where Christ is, seated at the right hand of God.  Set your mind on the things above, not on the things that are on earth.  For you have died and your life is hidden with Christ"/>
          <p:cNvSpPr txBox="1"/>
          <p:nvPr/>
        </p:nvSpPr>
        <p:spPr>
          <a:xfrm>
            <a:off x="1145961" y="2796967"/>
            <a:ext cx="22092078" cy="10156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02368" indent="-902368" algn="l" defTabSz="533993">
              <a:buSzPct val="100000"/>
              <a:buChar char="•"/>
              <a:defRPr sz="9000">
                <a:solidFill>
                  <a:srgbClr val="FFFFFF"/>
                </a:solidFill>
                <a:latin typeface="Hoefler Text"/>
                <a:ea typeface="Hoefler Text"/>
                <a:cs typeface="Hoefler Text"/>
                <a:sym typeface="Hoefler Text"/>
              </a:defRPr>
            </a:pPr>
            <a:r>
              <a:t>Ephesians 4:26-27</a:t>
            </a:r>
          </a:p>
          <a:p>
            <a:pPr marL="902368" indent="-902368" algn="l" defTabSz="533993">
              <a:buSzPct val="100000"/>
              <a:buChar char="•"/>
              <a:defRPr sz="9000">
                <a:solidFill>
                  <a:srgbClr val="FFFFFF"/>
                </a:solidFill>
                <a:latin typeface="Hoefler Text"/>
                <a:ea typeface="Hoefler Text"/>
                <a:cs typeface="Hoefler Text"/>
                <a:sym typeface="Hoefler Text"/>
              </a:defRPr>
            </a:pPr>
            <a:r>
              <a:t>Ecclesiastes 7:9</a:t>
            </a:r>
          </a:p>
          <a:p>
            <a:pPr marL="902368" indent="-902368" algn="l" defTabSz="533993">
              <a:buSzPct val="100000"/>
              <a:buChar char="•"/>
              <a:defRPr sz="9000">
                <a:solidFill>
                  <a:srgbClr val="FFFFFF"/>
                </a:solidFill>
                <a:latin typeface="Hoefler Text"/>
                <a:ea typeface="Hoefler Text"/>
                <a:cs typeface="Hoefler Text"/>
                <a:sym typeface="Hoefler Text"/>
              </a:defRPr>
            </a:pPr>
            <a:r>
              <a:t>Proverbs 29:11</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61" name="Colossians 3:1-4"/>
          <p:cNvSpPr txBox="1">
            <a:spLocks noGrp="1"/>
          </p:cNvSpPr>
          <p:nvPr>
            <p:ph type="ctrTitle"/>
          </p:nvPr>
        </p:nvSpPr>
        <p:spPr>
          <a:xfrm>
            <a:off x="1157306" y="383568"/>
            <a:ext cx="22094788" cy="2283032"/>
          </a:xfrm>
          <a:prstGeom prst="rect">
            <a:avLst/>
          </a:prstGeom>
        </p:spPr>
        <p:txBody>
          <a:bodyPr/>
          <a:lstStyle>
            <a:lvl1pPr defTabSz="714732">
              <a:defRPr sz="13400">
                <a:solidFill>
                  <a:srgbClr val="00FA92"/>
                </a:solidFill>
                <a:effectLst>
                  <a:outerShdw blurRad="50800" dist="11049" dir="5400000" rotWithShape="0">
                    <a:srgbClr val="000000">
                      <a:alpha val="30000"/>
                    </a:srgbClr>
                  </a:outerShdw>
                </a:effectLst>
              </a:defRPr>
            </a:lvl1pPr>
          </a:lstStyle>
          <a:p>
            <a:r>
              <a:t>Be in the right state of mind</a:t>
            </a:r>
          </a:p>
        </p:txBody>
      </p:sp>
      <p:sp>
        <p:nvSpPr>
          <p:cNvPr id="162" name="“If then you have been raised up with Christ, keep seeking the things above, where Christ is, seated at the right hand of God.  Set your mind on the things above, not on the things that are on earth.  For you have died and your life is hidden with Christ"/>
          <p:cNvSpPr txBox="1"/>
          <p:nvPr/>
        </p:nvSpPr>
        <p:spPr>
          <a:xfrm>
            <a:off x="1145961" y="2796967"/>
            <a:ext cx="22092078" cy="10156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02368" indent="-902368" algn="l" defTabSz="533993">
              <a:buSzPct val="100000"/>
              <a:buChar char="•"/>
              <a:defRPr sz="9000">
                <a:solidFill>
                  <a:srgbClr val="FFFFFF"/>
                </a:solidFill>
                <a:latin typeface="Hoefler Text"/>
                <a:ea typeface="Hoefler Text"/>
                <a:cs typeface="Hoefler Text"/>
                <a:sym typeface="Hoefler Text"/>
              </a:defRPr>
            </a:pPr>
            <a:r>
              <a:t>Ephesians 4:26-27</a:t>
            </a:r>
          </a:p>
          <a:p>
            <a:pPr marL="902368" indent="-902368" algn="l" defTabSz="533993">
              <a:buSzPct val="100000"/>
              <a:buChar char="•"/>
              <a:defRPr sz="9000">
                <a:solidFill>
                  <a:srgbClr val="FFFFFF"/>
                </a:solidFill>
                <a:latin typeface="Hoefler Text"/>
                <a:ea typeface="Hoefler Text"/>
                <a:cs typeface="Hoefler Text"/>
                <a:sym typeface="Hoefler Text"/>
              </a:defRPr>
            </a:pPr>
            <a:r>
              <a:t>Ecclesiastes 7:9</a:t>
            </a:r>
          </a:p>
          <a:p>
            <a:pPr marL="902368" indent="-902368" algn="l" defTabSz="533993">
              <a:buSzPct val="100000"/>
              <a:buChar char="•"/>
              <a:defRPr sz="9000">
                <a:solidFill>
                  <a:srgbClr val="FFFFFF"/>
                </a:solidFill>
                <a:latin typeface="Hoefler Text"/>
                <a:ea typeface="Hoefler Text"/>
                <a:cs typeface="Hoefler Text"/>
                <a:sym typeface="Hoefler Text"/>
              </a:defRPr>
            </a:pPr>
            <a:r>
              <a:t>Proverbs 29:11</a:t>
            </a:r>
          </a:p>
          <a:p>
            <a:pPr marL="902368" indent="-902368" algn="l" defTabSz="533993">
              <a:buSzPct val="100000"/>
              <a:buChar char="•"/>
              <a:defRPr sz="9000">
                <a:solidFill>
                  <a:srgbClr val="FFFFFF"/>
                </a:solidFill>
                <a:latin typeface="Hoefler Text"/>
                <a:ea typeface="Hoefler Text"/>
                <a:cs typeface="Hoefler Text"/>
                <a:sym typeface="Hoefler Text"/>
              </a:defRPr>
            </a:pPr>
            <a:r>
              <a:t>Proverbs 14:29</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64" name="Colossians 3:1-4"/>
          <p:cNvSpPr txBox="1">
            <a:spLocks noGrp="1"/>
          </p:cNvSpPr>
          <p:nvPr>
            <p:ph type="ctrTitle"/>
          </p:nvPr>
        </p:nvSpPr>
        <p:spPr>
          <a:xfrm>
            <a:off x="1157306" y="383568"/>
            <a:ext cx="22094788" cy="2283032"/>
          </a:xfrm>
          <a:prstGeom prst="rect">
            <a:avLst/>
          </a:prstGeom>
        </p:spPr>
        <p:txBody>
          <a:bodyPr/>
          <a:lstStyle>
            <a:lvl1pPr defTabSz="714732">
              <a:defRPr sz="13400">
                <a:solidFill>
                  <a:srgbClr val="00FA92"/>
                </a:solidFill>
                <a:effectLst>
                  <a:outerShdw blurRad="50800" dist="11049" dir="5400000" rotWithShape="0">
                    <a:srgbClr val="000000">
                      <a:alpha val="30000"/>
                    </a:srgbClr>
                  </a:outerShdw>
                </a:effectLst>
              </a:defRPr>
            </a:lvl1pPr>
          </a:lstStyle>
          <a:p>
            <a:r>
              <a:t>Be in the right state of mind</a:t>
            </a:r>
          </a:p>
        </p:txBody>
      </p:sp>
      <p:sp>
        <p:nvSpPr>
          <p:cNvPr id="165" name="“If then you have been raised up with Christ, keep seeking the things above, where Christ is, seated at the right hand of God.  Set your mind on the things above, not on the things that are on earth.  For you have died and your life is hidden with Christ"/>
          <p:cNvSpPr txBox="1"/>
          <p:nvPr/>
        </p:nvSpPr>
        <p:spPr>
          <a:xfrm>
            <a:off x="1145961" y="2796967"/>
            <a:ext cx="22092078" cy="10156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02368" indent="-902368" algn="l" defTabSz="533993">
              <a:buSzPct val="100000"/>
              <a:buChar char="•"/>
              <a:defRPr sz="9000">
                <a:solidFill>
                  <a:srgbClr val="FFFFFF"/>
                </a:solidFill>
                <a:latin typeface="Hoefler Text"/>
                <a:ea typeface="Hoefler Text"/>
                <a:cs typeface="Hoefler Text"/>
                <a:sym typeface="Hoefler Text"/>
              </a:defRPr>
            </a:pPr>
            <a:r>
              <a:t>Ephesians 4:26-27</a:t>
            </a:r>
          </a:p>
          <a:p>
            <a:pPr marL="902368" indent="-902368" algn="l" defTabSz="533993">
              <a:buSzPct val="100000"/>
              <a:buChar char="•"/>
              <a:defRPr sz="9000">
                <a:solidFill>
                  <a:srgbClr val="FFFFFF"/>
                </a:solidFill>
                <a:latin typeface="Hoefler Text"/>
                <a:ea typeface="Hoefler Text"/>
                <a:cs typeface="Hoefler Text"/>
                <a:sym typeface="Hoefler Text"/>
              </a:defRPr>
            </a:pPr>
            <a:r>
              <a:t>Ecclesiastes 7:9</a:t>
            </a:r>
          </a:p>
          <a:p>
            <a:pPr marL="902368" indent="-902368" algn="l" defTabSz="533993">
              <a:buSzPct val="100000"/>
              <a:buChar char="•"/>
              <a:defRPr sz="9000">
                <a:solidFill>
                  <a:srgbClr val="FFFFFF"/>
                </a:solidFill>
                <a:latin typeface="Hoefler Text"/>
                <a:ea typeface="Hoefler Text"/>
                <a:cs typeface="Hoefler Text"/>
                <a:sym typeface="Hoefler Text"/>
              </a:defRPr>
            </a:pPr>
            <a:r>
              <a:t>Proverbs 29:11</a:t>
            </a:r>
          </a:p>
          <a:p>
            <a:pPr marL="902368" indent="-902368" algn="l" defTabSz="533993">
              <a:buSzPct val="100000"/>
              <a:buChar char="•"/>
              <a:defRPr sz="9000">
                <a:solidFill>
                  <a:srgbClr val="FFFFFF"/>
                </a:solidFill>
                <a:latin typeface="Hoefler Text"/>
                <a:ea typeface="Hoefler Text"/>
                <a:cs typeface="Hoefler Text"/>
                <a:sym typeface="Hoefler Text"/>
              </a:defRPr>
            </a:pPr>
            <a:r>
              <a:t>Proverbs 14:29</a:t>
            </a:r>
          </a:p>
          <a:p>
            <a:pPr marL="902368" indent="-902368" algn="l" defTabSz="533993">
              <a:buSzPct val="100000"/>
              <a:buChar char="•"/>
              <a:defRPr sz="9000">
                <a:solidFill>
                  <a:srgbClr val="FFFFFF"/>
                </a:solidFill>
                <a:latin typeface="Hoefler Text"/>
                <a:ea typeface="Hoefler Text"/>
                <a:cs typeface="Hoefler Text"/>
                <a:sym typeface="Hoefler Text"/>
              </a:defRPr>
            </a:pPr>
            <a:r>
              <a:t>Proverbs 14:17</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67" name="Colossians 3:1-4"/>
          <p:cNvSpPr txBox="1">
            <a:spLocks noGrp="1"/>
          </p:cNvSpPr>
          <p:nvPr>
            <p:ph type="ctrTitle"/>
          </p:nvPr>
        </p:nvSpPr>
        <p:spPr>
          <a:xfrm>
            <a:off x="1157306" y="383568"/>
            <a:ext cx="22094788" cy="2283032"/>
          </a:xfrm>
          <a:prstGeom prst="rect">
            <a:avLst/>
          </a:prstGeom>
        </p:spPr>
        <p:txBody>
          <a:bodyPr/>
          <a:lstStyle>
            <a:lvl1pPr defTabSz="714732">
              <a:defRPr sz="13400">
                <a:solidFill>
                  <a:srgbClr val="00FA92"/>
                </a:solidFill>
                <a:effectLst>
                  <a:outerShdw blurRad="50800" dist="11049" dir="5400000" rotWithShape="0">
                    <a:srgbClr val="000000">
                      <a:alpha val="30000"/>
                    </a:srgbClr>
                  </a:outerShdw>
                </a:effectLst>
              </a:defRPr>
            </a:lvl1pPr>
          </a:lstStyle>
          <a:p>
            <a:r>
              <a:t>Be in the right state of mind</a:t>
            </a:r>
          </a:p>
        </p:txBody>
      </p:sp>
      <p:sp>
        <p:nvSpPr>
          <p:cNvPr id="168" name="“If then you have been raised up with Christ, keep seeking the things above, where Christ is, seated at the right hand of God.  Set your mind on the things above, not on the things that are on earth.  For you have died and your life is hidden with Christ"/>
          <p:cNvSpPr txBox="1"/>
          <p:nvPr/>
        </p:nvSpPr>
        <p:spPr>
          <a:xfrm>
            <a:off x="1145961" y="2796967"/>
            <a:ext cx="22092078" cy="10156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02368" indent="-902368" algn="l" defTabSz="533993">
              <a:buSzPct val="100000"/>
              <a:buChar char="•"/>
              <a:defRPr sz="9000">
                <a:solidFill>
                  <a:srgbClr val="FFFFFF"/>
                </a:solidFill>
                <a:latin typeface="Hoefler Text"/>
                <a:ea typeface="Hoefler Text"/>
                <a:cs typeface="Hoefler Text"/>
                <a:sym typeface="Hoefler Text"/>
              </a:defRPr>
            </a:pPr>
            <a:r>
              <a:t>Ephesians 4:26-27</a:t>
            </a:r>
          </a:p>
          <a:p>
            <a:pPr marL="902368" indent="-902368" algn="l" defTabSz="533993">
              <a:buSzPct val="100000"/>
              <a:buChar char="•"/>
              <a:defRPr sz="9000">
                <a:solidFill>
                  <a:srgbClr val="FFFFFF"/>
                </a:solidFill>
                <a:latin typeface="Hoefler Text"/>
                <a:ea typeface="Hoefler Text"/>
                <a:cs typeface="Hoefler Text"/>
                <a:sym typeface="Hoefler Text"/>
              </a:defRPr>
            </a:pPr>
            <a:r>
              <a:t>Ecclesiastes 7:9</a:t>
            </a:r>
          </a:p>
          <a:p>
            <a:pPr marL="902368" indent="-902368" algn="l" defTabSz="533993">
              <a:buSzPct val="100000"/>
              <a:buChar char="•"/>
              <a:defRPr sz="9000">
                <a:solidFill>
                  <a:srgbClr val="FFFFFF"/>
                </a:solidFill>
                <a:latin typeface="Hoefler Text"/>
                <a:ea typeface="Hoefler Text"/>
                <a:cs typeface="Hoefler Text"/>
                <a:sym typeface="Hoefler Text"/>
              </a:defRPr>
            </a:pPr>
            <a:r>
              <a:t>Proverbs 29:11</a:t>
            </a:r>
          </a:p>
          <a:p>
            <a:pPr marL="902368" indent="-902368" algn="l" defTabSz="533993">
              <a:buSzPct val="100000"/>
              <a:buChar char="•"/>
              <a:defRPr sz="9000">
                <a:solidFill>
                  <a:srgbClr val="FFFFFF"/>
                </a:solidFill>
                <a:latin typeface="Hoefler Text"/>
                <a:ea typeface="Hoefler Text"/>
                <a:cs typeface="Hoefler Text"/>
                <a:sym typeface="Hoefler Text"/>
              </a:defRPr>
            </a:pPr>
            <a:r>
              <a:t>Proverbs 14:29</a:t>
            </a:r>
          </a:p>
          <a:p>
            <a:pPr marL="902368" indent="-902368" algn="l" defTabSz="533993">
              <a:buSzPct val="100000"/>
              <a:buChar char="•"/>
              <a:defRPr sz="9000">
                <a:solidFill>
                  <a:srgbClr val="FFFFFF"/>
                </a:solidFill>
                <a:latin typeface="Hoefler Text"/>
                <a:ea typeface="Hoefler Text"/>
                <a:cs typeface="Hoefler Text"/>
                <a:sym typeface="Hoefler Text"/>
              </a:defRPr>
            </a:pPr>
            <a:r>
              <a:t>Proverbs 14:17</a:t>
            </a:r>
          </a:p>
          <a:p>
            <a:pPr marL="902368" indent="-902368" algn="l" defTabSz="533993">
              <a:buSzPct val="100000"/>
              <a:buChar char="•"/>
              <a:defRPr sz="9000">
                <a:solidFill>
                  <a:srgbClr val="FFFFFF"/>
                </a:solidFill>
                <a:latin typeface="Hoefler Text"/>
                <a:ea typeface="Hoefler Text"/>
                <a:cs typeface="Hoefler Text"/>
                <a:sym typeface="Hoefler Text"/>
              </a:defRPr>
            </a:pPr>
            <a:r>
              <a:t>James 1:19-20</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70" name="Colossians 3:1-4"/>
          <p:cNvSpPr txBox="1">
            <a:spLocks noGrp="1"/>
          </p:cNvSpPr>
          <p:nvPr>
            <p:ph type="ctrTitle"/>
          </p:nvPr>
        </p:nvSpPr>
        <p:spPr>
          <a:xfrm>
            <a:off x="1157306" y="383568"/>
            <a:ext cx="22094788" cy="2283032"/>
          </a:xfrm>
          <a:prstGeom prst="rect">
            <a:avLst/>
          </a:prstGeom>
        </p:spPr>
        <p:txBody>
          <a:bodyPr/>
          <a:lstStyle>
            <a:lvl1pPr defTabSz="714732">
              <a:defRPr sz="13400">
                <a:solidFill>
                  <a:srgbClr val="00FA92"/>
                </a:solidFill>
                <a:effectLst>
                  <a:outerShdw blurRad="50800" dist="11049" dir="5400000" rotWithShape="0">
                    <a:srgbClr val="000000">
                      <a:alpha val="30000"/>
                    </a:srgbClr>
                  </a:outerShdw>
                </a:effectLst>
              </a:defRPr>
            </a:lvl1pPr>
          </a:lstStyle>
          <a:p>
            <a:r>
              <a:t>James 1:13-16</a:t>
            </a:r>
          </a:p>
        </p:txBody>
      </p:sp>
      <p:sp>
        <p:nvSpPr>
          <p:cNvPr id="171" name="“If then you have been raised up with Christ, keep seeking the things above, where Christ is, seated at the right hand of God.  Set your mind on the things above, not on the things that are on earth.  For you have died and your life is hidden with Christ"/>
          <p:cNvSpPr txBox="1"/>
          <p:nvPr/>
        </p:nvSpPr>
        <p:spPr>
          <a:xfrm>
            <a:off x="1145961" y="2796967"/>
            <a:ext cx="22092078" cy="10156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algn="l" defTabSz="533993">
              <a:defRPr sz="9000">
                <a:solidFill>
                  <a:srgbClr val="FFFFFF"/>
                </a:solidFill>
                <a:latin typeface="Hoefler Text"/>
                <a:ea typeface="Hoefler Text"/>
                <a:cs typeface="Hoefler Text"/>
                <a:sym typeface="Hoefler Text"/>
              </a:defRPr>
            </a:pPr>
            <a:r>
              <a:t>When Tempted</a:t>
            </a:r>
          </a:p>
          <a:p>
            <a:pPr marL="2265947" lvl="4" indent="-741947" algn="l" defTabSz="533993">
              <a:buSzPct val="100000"/>
              <a:buChar char="•"/>
              <a:defRPr sz="9000">
                <a:solidFill>
                  <a:srgbClr val="FFFFFF"/>
                </a:solidFill>
                <a:latin typeface="Hoefler Text"/>
                <a:ea typeface="Hoefler Text"/>
                <a:cs typeface="Hoefler Text"/>
                <a:sym typeface="Hoefler Text"/>
              </a:defRPr>
            </a:pPr>
            <a:r>
              <a:t>not being tempted by God</a:t>
            </a:r>
          </a:p>
          <a:p>
            <a:pPr marL="2265947" lvl="4" indent="-741947" algn="l" defTabSz="533993">
              <a:buSzPct val="100000"/>
              <a:buChar char="•"/>
              <a:defRPr sz="9000">
                <a:solidFill>
                  <a:srgbClr val="FFFFFF"/>
                </a:solidFill>
                <a:latin typeface="Hoefler Text"/>
                <a:ea typeface="Hoefler Text"/>
                <a:cs typeface="Hoefler Text"/>
                <a:sym typeface="Hoefler Text"/>
              </a:defRPr>
            </a:pPr>
            <a:r>
              <a:t>we become carried away, enticed</a:t>
            </a:r>
          </a:p>
          <a:p>
            <a:pPr marL="2265947" lvl="4" indent="-741947" algn="l" defTabSz="533993">
              <a:buSzPct val="100000"/>
              <a:buChar char="•"/>
              <a:defRPr sz="9000">
                <a:solidFill>
                  <a:srgbClr val="FFFFFF"/>
                </a:solidFill>
                <a:latin typeface="Hoefler Text"/>
                <a:ea typeface="Hoefler Text"/>
                <a:cs typeface="Hoefler Text"/>
                <a:sym typeface="Hoefler Text"/>
              </a:defRPr>
            </a:pPr>
            <a:r>
              <a:t>by our own lust</a:t>
            </a:r>
          </a:p>
          <a:p>
            <a:pPr marL="2265947" lvl="4" indent="-741947" algn="l" defTabSz="533993">
              <a:buSzPct val="100000"/>
              <a:buChar char="•"/>
              <a:defRPr sz="9000">
                <a:solidFill>
                  <a:srgbClr val="FFFFFF"/>
                </a:solidFill>
                <a:latin typeface="Hoefler Text"/>
                <a:ea typeface="Hoefler Text"/>
                <a:cs typeface="Hoefler Text"/>
                <a:sym typeface="Hoefler Text"/>
              </a:defRPr>
            </a:pPr>
            <a:r>
              <a:t>lust leads to sin</a:t>
            </a:r>
          </a:p>
          <a:p>
            <a:pPr marL="2265947" lvl="4" indent="-741947" algn="l" defTabSz="533993">
              <a:buSzPct val="100000"/>
              <a:buChar char="•"/>
              <a:defRPr sz="9000">
                <a:solidFill>
                  <a:srgbClr val="FFFFFF"/>
                </a:solidFill>
                <a:latin typeface="Hoefler Text"/>
                <a:ea typeface="Hoefler Text"/>
                <a:cs typeface="Hoefler Text"/>
                <a:sym typeface="Hoefler Text"/>
              </a:defRPr>
            </a:pPr>
            <a:r>
              <a:t>sin leads to death</a:t>
            </a:r>
          </a:p>
          <a:p>
            <a:pPr marL="2265947" lvl="4" indent="-741947" algn="l" defTabSz="533993">
              <a:buSzPct val="100000"/>
              <a:buChar char="•"/>
              <a:defRPr sz="9000">
                <a:solidFill>
                  <a:srgbClr val="FFFFFF"/>
                </a:solidFill>
                <a:latin typeface="Hoefler Text"/>
                <a:ea typeface="Hoefler Text"/>
                <a:cs typeface="Hoefler Text"/>
                <a:sym typeface="Hoefler Text"/>
              </a:defRPr>
            </a:pPr>
            <a:r>
              <a:t>do not be deceived</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73" name="Colossians 3:1-4"/>
          <p:cNvSpPr txBox="1">
            <a:spLocks noGrp="1"/>
          </p:cNvSpPr>
          <p:nvPr>
            <p:ph type="ctrTitle"/>
          </p:nvPr>
        </p:nvSpPr>
        <p:spPr>
          <a:xfrm>
            <a:off x="1157306" y="383568"/>
            <a:ext cx="22094788" cy="2283032"/>
          </a:xfrm>
          <a:prstGeom prst="rect">
            <a:avLst/>
          </a:prstGeom>
        </p:spPr>
        <p:txBody>
          <a:bodyPr/>
          <a:lstStyle>
            <a:lvl1pPr defTabSz="714732">
              <a:defRPr sz="13400">
                <a:solidFill>
                  <a:srgbClr val="00FA92"/>
                </a:solidFill>
                <a:effectLst>
                  <a:outerShdw blurRad="50800" dist="11049" dir="5400000" rotWithShape="0">
                    <a:srgbClr val="000000">
                      <a:alpha val="30000"/>
                    </a:srgbClr>
                  </a:outerShdw>
                </a:effectLst>
              </a:defRPr>
            </a:lvl1pPr>
          </a:lstStyle>
          <a:p>
            <a:r>
              <a:t>James 1:17-18</a:t>
            </a:r>
          </a:p>
        </p:txBody>
      </p:sp>
      <p:sp>
        <p:nvSpPr>
          <p:cNvPr id="174" name="“If then you have been raised up with Christ, keep seeking the things above, where Christ is, seated at the right hand of God.  Set your mind on the things above, not on the things that are on earth.  For you have died and your life is hidden with Christ"/>
          <p:cNvSpPr txBox="1"/>
          <p:nvPr/>
        </p:nvSpPr>
        <p:spPr>
          <a:xfrm>
            <a:off x="1145961" y="2796967"/>
            <a:ext cx="22092078" cy="10156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algn="l" defTabSz="533993">
              <a:defRPr sz="9000">
                <a:solidFill>
                  <a:srgbClr val="FFFFFF"/>
                </a:solidFill>
                <a:latin typeface="Hoefler Text"/>
                <a:ea typeface="Hoefler Text"/>
                <a:cs typeface="Hoefler Text"/>
                <a:sym typeface="Hoefler Text"/>
              </a:defRPr>
            </a:pPr>
            <a:r>
              <a:t>God is Good</a:t>
            </a:r>
          </a:p>
          <a:p>
            <a:pPr marL="2265947" lvl="4" indent="-741947" algn="l" defTabSz="533993">
              <a:buSzPct val="100000"/>
              <a:buChar char="•"/>
              <a:defRPr sz="9000">
                <a:solidFill>
                  <a:srgbClr val="FFFFFF"/>
                </a:solidFill>
                <a:latin typeface="Hoefler Text"/>
                <a:ea typeface="Hoefler Text"/>
                <a:cs typeface="Hoefler Text"/>
                <a:sym typeface="Hoefler Text"/>
              </a:defRPr>
            </a:pPr>
            <a:r>
              <a:t>every good thing</a:t>
            </a:r>
          </a:p>
          <a:p>
            <a:pPr marL="2265947" lvl="4" indent="-741947" algn="l" defTabSz="533993">
              <a:buSzPct val="100000"/>
              <a:buChar char="•"/>
              <a:defRPr sz="9000">
                <a:solidFill>
                  <a:srgbClr val="FFFFFF"/>
                </a:solidFill>
                <a:latin typeface="Hoefler Text"/>
                <a:ea typeface="Hoefler Text"/>
                <a:cs typeface="Hoefler Text"/>
                <a:sym typeface="Hoefler Text"/>
              </a:defRPr>
            </a:pPr>
            <a:r>
              <a:t>every perfect gift</a:t>
            </a:r>
          </a:p>
          <a:p>
            <a:pPr marL="2265947" lvl="4" indent="-741947" algn="l" defTabSz="533993">
              <a:buSzPct val="100000"/>
              <a:buChar char="•"/>
              <a:defRPr sz="9000">
                <a:solidFill>
                  <a:srgbClr val="FFFFFF"/>
                </a:solidFill>
                <a:latin typeface="Hoefler Text"/>
                <a:ea typeface="Hoefler Text"/>
                <a:cs typeface="Hoefler Text"/>
                <a:sym typeface="Hoefler Text"/>
              </a:defRPr>
            </a:pPr>
            <a:r>
              <a:t>no variation or shifting</a:t>
            </a:r>
          </a:p>
          <a:p>
            <a:pPr marL="2265947" lvl="4" indent="-741947" algn="l" defTabSz="533993">
              <a:buSzPct val="100000"/>
              <a:buChar char="•"/>
              <a:defRPr sz="9000">
                <a:solidFill>
                  <a:srgbClr val="FFFFFF"/>
                </a:solidFill>
                <a:latin typeface="Hoefler Text"/>
                <a:ea typeface="Hoefler Text"/>
                <a:cs typeface="Hoefler Text"/>
                <a:sym typeface="Hoefler Text"/>
              </a:defRPr>
            </a:pPr>
            <a:r>
              <a:t>word of truth</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22" name="Colossians 3:1-4"/>
          <p:cNvSpPr txBox="1">
            <a:spLocks noGrp="1"/>
          </p:cNvSpPr>
          <p:nvPr>
            <p:ph type="ctrTitle"/>
          </p:nvPr>
        </p:nvSpPr>
        <p:spPr>
          <a:xfrm>
            <a:off x="1144606" y="383568"/>
            <a:ext cx="22094788" cy="2283032"/>
          </a:xfrm>
          <a:prstGeom prst="rect">
            <a:avLst/>
          </a:prstGeom>
        </p:spPr>
        <p:txBody>
          <a:bodyPr/>
          <a:lstStyle>
            <a:lvl1pPr defTabSz="714732">
              <a:defRPr sz="13400">
                <a:solidFill>
                  <a:srgbClr val="00FA92"/>
                </a:solidFill>
                <a:effectLst>
                  <a:outerShdw blurRad="50800" dist="11049" dir="5400000" rotWithShape="0">
                    <a:srgbClr val="000000">
                      <a:alpha val="30000"/>
                    </a:srgbClr>
                  </a:outerShdw>
                </a:effectLst>
              </a:defRPr>
            </a:lvl1pPr>
          </a:lstStyle>
          <a:p>
            <a:r>
              <a:t>1 Corinthians 10:13</a:t>
            </a:r>
          </a:p>
        </p:txBody>
      </p:sp>
      <p:sp>
        <p:nvSpPr>
          <p:cNvPr id="123" name="“If then you have been raised up with Christ, keep seeking the things above, where Christ is, seated at the right hand of God.  Set your mind on the things above, not on the things that are on earth.  For you have died and your life is hidden with Christ"/>
          <p:cNvSpPr txBox="1"/>
          <p:nvPr/>
        </p:nvSpPr>
        <p:spPr>
          <a:xfrm>
            <a:off x="1145961" y="2796967"/>
            <a:ext cx="22092078" cy="10156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algn="l" defTabSz="533993">
              <a:defRPr sz="9000">
                <a:solidFill>
                  <a:srgbClr val="FFFFFF"/>
                </a:solidFill>
                <a:latin typeface="Hoefler Text"/>
                <a:ea typeface="Hoefler Text"/>
                <a:cs typeface="Hoefler Text"/>
                <a:sym typeface="Hoefler Text"/>
              </a:defRPr>
            </a:pPr>
            <a:r>
              <a:t>When Tempted</a:t>
            </a:r>
          </a:p>
          <a:p>
            <a:pPr marL="2265947" lvl="4" indent="-741947" algn="l" defTabSz="533993">
              <a:buSzPct val="100000"/>
              <a:buChar char="•"/>
              <a:defRPr sz="9000">
                <a:solidFill>
                  <a:srgbClr val="FFFFFF"/>
                </a:solidFill>
                <a:latin typeface="Hoefler Text"/>
                <a:ea typeface="Hoefler Text"/>
                <a:cs typeface="Hoefler Text"/>
                <a:sym typeface="Hoefler Text"/>
              </a:defRPr>
            </a:pPr>
            <a:r>
              <a:t>common to everyone</a:t>
            </a:r>
          </a:p>
          <a:p>
            <a:pPr marL="2265947" lvl="4" indent="-741947" algn="l" defTabSz="533993">
              <a:buSzPct val="100000"/>
              <a:buChar char="•"/>
              <a:defRPr sz="9000">
                <a:solidFill>
                  <a:srgbClr val="FFFFFF"/>
                </a:solidFill>
                <a:latin typeface="Hoefler Text"/>
                <a:ea typeface="Hoefler Text"/>
                <a:cs typeface="Hoefler Text"/>
                <a:sym typeface="Hoefler Text"/>
              </a:defRPr>
            </a:pPr>
            <a:r>
              <a:t>God is faithful</a:t>
            </a:r>
          </a:p>
          <a:p>
            <a:pPr marL="2265947" lvl="4" indent="-741947" algn="l" defTabSz="533993">
              <a:buSzPct val="100000"/>
              <a:buChar char="•"/>
              <a:defRPr sz="9000">
                <a:solidFill>
                  <a:srgbClr val="FFFFFF"/>
                </a:solidFill>
                <a:latin typeface="Hoefler Text"/>
                <a:ea typeface="Hoefler Text"/>
                <a:cs typeface="Hoefler Text"/>
                <a:sym typeface="Hoefler Text"/>
              </a:defRPr>
            </a:pPr>
            <a:r>
              <a:t>God will limit the temptation</a:t>
            </a:r>
          </a:p>
          <a:p>
            <a:pPr marL="2265947" lvl="4" indent="-741947" algn="l" defTabSz="533993">
              <a:buSzPct val="100000"/>
              <a:buChar char="•"/>
              <a:defRPr sz="9000">
                <a:solidFill>
                  <a:srgbClr val="FFFFFF"/>
                </a:solidFill>
                <a:latin typeface="Hoefler Text"/>
                <a:ea typeface="Hoefler Text"/>
                <a:cs typeface="Hoefler Text"/>
                <a:sym typeface="Hoefler Text"/>
              </a:defRPr>
            </a:pPr>
            <a:r>
              <a:t>God will provide a way out</a:t>
            </a:r>
          </a:p>
          <a:p>
            <a:pPr marL="2265947" lvl="4" indent="-741947" algn="l" defTabSz="533993">
              <a:buSzPct val="100000"/>
              <a:buChar char="•"/>
              <a:defRPr sz="9000">
                <a:solidFill>
                  <a:srgbClr val="FFFFFF"/>
                </a:solidFill>
                <a:latin typeface="Hoefler Text"/>
                <a:ea typeface="Hoefler Text"/>
                <a:cs typeface="Hoefler Text"/>
                <a:sym typeface="Hoefler Text"/>
              </a:defRPr>
            </a:pPr>
            <a:r>
              <a:t>you can endure it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25" name="Colossians 3:1-4"/>
          <p:cNvSpPr txBox="1">
            <a:spLocks noGrp="1"/>
          </p:cNvSpPr>
          <p:nvPr>
            <p:ph type="ctrTitle"/>
          </p:nvPr>
        </p:nvSpPr>
        <p:spPr>
          <a:xfrm>
            <a:off x="1144606" y="383568"/>
            <a:ext cx="22094788" cy="2283032"/>
          </a:xfrm>
          <a:prstGeom prst="rect">
            <a:avLst/>
          </a:prstGeom>
        </p:spPr>
        <p:txBody>
          <a:bodyPr/>
          <a:lstStyle>
            <a:lvl1pPr defTabSz="714732">
              <a:defRPr sz="13400">
                <a:solidFill>
                  <a:srgbClr val="00FA92"/>
                </a:solidFill>
                <a:effectLst>
                  <a:outerShdw blurRad="50800" dist="11049" dir="5400000" rotWithShape="0">
                    <a:srgbClr val="000000">
                      <a:alpha val="30000"/>
                    </a:srgbClr>
                  </a:outerShdw>
                </a:effectLst>
              </a:defRPr>
            </a:lvl1pPr>
          </a:lstStyle>
          <a:p>
            <a:r>
              <a:t>1 Corinthians 10:13</a:t>
            </a:r>
          </a:p>
        </p:txBody>
      </p:sp>
      <p:sp>
        <p:nvSpPr>
          <p:cNvPr id="126" name="“If then you have been raised up with Christ, keep seeking the things above, where Christ is, seated at the right hand of God.  Set your mind on the things above, not on the things that are on earth.  For you have died and your life is hidden with Christ"/>
          <p:cNvSpPr txBox="1"/>
          <p:nvPr/>
        </p:nvSpPr>
        <p:spPr>
          <a:xfrm>
            <a:off x="1145961" y="2796967"/>
            <a:ext cx="22092078" cy="10156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algn="l" defTabSz="533993">
              <a:defRPr sz="9000">
                <a:solidFill>
                  <a:srgbClr val="929292"/>
                </a:solidFill>
                <a:latin typeface="Hoefler Text"/>
                <a:ea typeface="Hoefler Text"/>
                <a:cs typeface="Hoefler Text"/>
                <a:sym typeface="Hoefler Text"/>
              </a:defRPr>
            </a:pPr>
            <a:r>
              <a:t>When Tempted</a:t>
            </a:r>
          </a:p>
          <a:p>
            <a:pPr marL="2265947" lvl="4" indent="-741947" algn="l" defTabSz="533993">
              <a:buSzPct val="100000"/>
              <a:buChar char="•"/>
              <a:defRPr sz="9000">
                <a:solidFill>
                  <a:srgbClr val="929292"/>
                </a:solidFill>
                <a:latin typeface="Hoefler Text"/>
                <a:ea typeface="Hoefler Text"/>
                <a:cs typeface="Hoefler Text"/>
                <a:sym typeface="Hoefler Text"/>
              </a:defRPr>
            </a:pPr>
            <a:r>
              <a:t>common to everyone</a:t>
            </a:r>
          </a:p>
          <a:p>
            <a:pPr marL="2265947" lvl="4" indent="-741947" algn="l" defTabSz="533993">
              <a:buSzPct val="100000"/>
              <a:buChar char="•"/>
              <a:defRPr sz="9000">
                <a:solidFill>
                  <a:srgbClr val="929292"/>
                </a:solidFill>
                <a:latin typeface="Hoefler Text"/>
                <a:ea typeface="Hoefler Text"/>
                <a:cs typeface="Hoefler Text"/>
                <a:sym typeface="Hoefler Text"/>
              </a:defRPr>
            </a:pPr>
            <a:r>
              <a:t>God is faithful</a:t>
            </a:r>
          </a:p>
          <a:p>
            <a:pPr marL="2265947" lvl="4" indent="-741947" algn="l" defTabSz="533993">
              <a:buSzPct val="100000"/>
              <a:buChar char="•"/>
              <a:defRPr sz="9000">
                <a:solidFill>
                  <a:srgbClr val="FFFB00"/>
                </a:solidFill>
                <a:latin typeface="Hoefler Text"/>
                <a:ea typeface="Hoefler Text"/>
                <a:cs typeface="Hoefler Text"/>
                <a:sym typeface="Hoefler Text"/>
              </a:defRPr>
            </a:pPr>
            <a:r>
              <a:t>God will limit the temptation</a:t>
            </a:r>
          </a:p>
          <a:p>
            <a:pPr marL="2265947" lvl="4" indent="-741947" algn="l" defTabSz="533993">
              <a:buSzPct val="100000"/>
              <a:buChar char="•"/>
              <a:defRPr sz="9000">
                <a:solidFill>
                  <a:srgbClr val="FFFB00"/>
                </a:solidFill>
                <a:latin typeface="Hoefler Text"/>
                <a:ea typeface="Hoefler Text"/>
                <a:cs typeface="Hoefler Text"/>
                <a:sym typeface="Hoefler Text"/>
              </a:defRPr>
            </a:pPr>
            <a:r>
              <a:t>God will provide a way out</a:t>
            </a:r>
          </a:p>
          <a:p>
            <a:pPr marL="2265947" lvl="4" indent="-741947" algn="l" defTabSz="533993">
              <a:buSzPct val="100000"/>
              <a:buChar char="•"/>
              <a:defRPr sz="9000">
                <a:solidFill>
                  <a:srgbClr val="929292"/>
                </a:solidFill>
                <a:latin typeface="Hoefler Text"/>
                <a:ea typeface="Hoefler Text"/>
                <a:cs typeface="Hoefler Text"/>
                <a:sym typeface="Hoefler Text"/>
              </a:defRPr>
            </a:pPr>
            <a:r>
              <a:t>you can endure it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28" name="Colossians 3:1-4"/>
          <p:cNvSpPr txBox="1">
            <a:spLocks noGrp="1"/>
          </p:cNvSpPr>
          <p:nvPr>
            <p:ph type="ctrTitle"/>
          </p:nvPr>
        </p:nvSpPr>
        <p:spPr>
          <a:xfrm>
            <a:off x="1144606" y="383568"/>
            <a:ext cx="22094788" cy="2283032"/>
          </a:xfrm>
          <a:prstGeom prst="rect">
            <a:avLst/>
          </a:prstGeom>
        </p:spPr>
        <p:txBody>
          <a:bodyPr/>
          <a:lstStyle>
            <a:lvl1pPr defTabSz="714732">
              <a:defRPr sz="13400">
                <a:solidFill>
                  <a:srgbClr val="00FA92"/>
                </a:solidFill>
                <a:effectLst>
                  <a:outerShdw blurRad="50800" dist="11049" dir="5400000" rotWithShape="0">
                    <a:srgbClr val="000000">
                      <a:alpha val="30000"/>
                    </a:srgbClr>
                  </a:outerShdw>
                </a:effectLst>
              </a:defRPr>
            </a:lvl1pPr>
          </a:lstStyle>
          <a:p>
            <a:r>
              <a:t>James 1:2-4</a:t>
            </a:r>
          </a:p>
        </p:txBody>
      </p:sp>
      <p:sp>
        <p:nvSpPr>
          <p:cNvPr id="129" name="“If then you have been raised up with Christ, keep seeking the things above, where Christ is, seated at the right hand of God.  Set your mind on the things above, not on the things that are on earth.  For you have died and your life is hidden with Christ"/>
          <p:cNvSpPr txBox="1"/>
          <p:nvPr/>
        </p:nvSpPr>
        <p:spPr>
          <a:xfrm>
            <a:off x="1145961" y="2796967"/>
            <a:ext cx="22092078" cy="10156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algn="l" defTabSz="533993">
              <a:defRPr sz="9000">
                <a:solidFill>
                  <a:srgbClr val="FFFFFF"/>
                </a:solidFill>
                <a:latin typeface="Hoefler Text"/>
                <a:ea typeface="Hoefler Text"/>
                <a:cs typeface="Hoefler Text"/>
                <a:sym typeface="Hoefler Text"/>
              </a:defRPr>
            </a:pPr>
            <a:r>
              <a:t>Joy When Tempted?</a:t>
            </a:r>
          </a:p>
          <a:p>
            <a:pPr marL="2265947" lvl="4" indent="-741947" algn="l" defTabSz="533993">
              <a:buSzPct val="100000"/>
              <a:buChar char="•"/>
              <a:defRPr sz="9000">
                <a:solidFill>
                  <a:srgbClr val="FFFFFF"/>
                </a:solidFill>
                <a:latin typeface="Hoefler Text"/>
                <a:ea typeface="Hoefler Text"/>
                <a:cs typeface="Hoefler Text"/>
                <a:sym typeface="Hoefler Text"/>
              </a:defRPr>
            </a:pPr>
            <a:r>
              <a:t>testing produces endurance in faith</a:t>
            </a:r>
          </a:p>
          <a:p>
            <a:pPr marL="2265947" lvl="4" indent="-741947" algn="l" defTabSz="533993">
              <a:buSzPct val="100000"/>
              <a:buChar char="•"/>
              <a:defRPr sz="9000">
                <a:solidFill>
                  <a:srgbClr val="FFFFFF"/>
                </a:solidFill>
                <a:latin typeface="Hoefler Text"/>
                <a:ea typeface="Hoefler Text"/>
                <a:cs typeface="Hoefler Text"/>
                <a:sym typeface="Hoefler Text"/>
              </a:defRPr>
            </a:pPr>
            <a:r>
              <a:t>endurance builds perfect result</a:t>
            </a:r>
          </a:p>
          <a:p>
            <a:pPr marL="2265947" lvl="4" indent="-741947" algn="l" defTabSz="533993">
              <a:buSzPct val="100000"/>
              <a:buChar char="•"/>
              <a:defRPr sz="9000">
                <a:solidFill>
                  <a:srgbClr val="FFFFFF"/>
                </a:solidFill>
                <a:latin typeface="Hoefler Text"/>
                <a:ea typeface="Hoefler Text"/>
                <a:cs typeface="Hoefler Text"/>
                <a:sym typeface="Hoefler Text"/>
              </a:defRPr>
            </a:pPr>
            <a:r>
              <a:t>that YOU may be perfect, complete lacking in nothing</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31" name="o-CHILD-HOLDING-HAND-facebook.jpg" descr="o-CHILD-HOLDING-HAND-facebook.jpg"/>
          <p:cNvPicPr>
            <a:picLocks noChangeAspect="1"/>
          </p:cNvPicPr>
          <p:nvPr/>
        </p:nvPicPr>
        <p:blipFill>
          <a:blip r:embed="rId3"/>
          <a:stretch>
            <a:fillRect/>
          </a:stretch>
        </p:blipFill>
        <p:spPr>
          <a:xfrm>
            <a:off x="2031999" y="2923492"/>
            <a:ext cx="20320001" cy="10160001"/>
          </a:xfrm>
          <a:prstGeom prst="rect">
            <a:avLst/>
          </a:prstGeom>
          <a:ln w="12700">
            <a:miter lim="400000"/>
          </a:ln>
        </p:spPr>
      </p:pic>
      <p:sp>
        <p:nvSpPr>
          <p:cNvPr id="132" name="God is with us"/>
          <p:cNvSpPr txBox="1">
            <a:spLocks noGrp="1"/>
          </p:cNvSpPr>
          <p:nvPr>
            <p:ph type="ctrTitle"/>
          </p:nvPr>
        </p:nvSpPr>
        <p:spPr>
          <a:xfrm>
            <a:off x="1144606" y="383568"/>
            <a:ext cx="22094788" cy="2283032"/>
          </a:xfrm>
          <a:prstGeom prst="rect">
            <a:avLst/>
          </a:prstGeom>
        </p:spPr>
        <p:txBody>
          <a:bodyPr/>
          <a:lstStyle>
            <a:lvl1pPr defTabSz="714732">
              <a:defRPr sz="13400">
                <a:solidFill>
                  <a:srgbClr val="00FA92"/>
                </a:solidFill>
                <a:effectLst>
                  <a:outerShdw blurRad="50800" dist="11049" dir="5400000" rotWithShape="0">
                    <a:srgbClr val="000000">
                      <a:alpha val="30000"/>
                    </a:srgbClr>
                  </a:outerShdw>
                </a:effectLst>
              </a:defRPr>
            </a:lvl1pPr>
          </a:lstStyle>
          <a:p>
            <a:r>
              <a:t>God is with us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34" name="prayer-one.jpg" descr="prayer-one.jpg"/>
          <p:cNvPicPr>
            <a:picLocks noChangeAspect="1"/>
          </p:cNvPicPr>
          <p:nvPr/>
        </p:nvPicPr>
        <p:blipFill>
          <a:blip r:embed="rId3"/>
          <a:stretch>
            <a:fillRect/>
          </a:stretch>
        </p:blipFill>
        <p:spPr>
          <a:xfrm>
            <a:off x="4564372" y="2919633"/>
            <a:ext cx="15255256" cy="10160001"/>
          </a:xfrm>
          <a:prstGeom prst="rect">
            <a:avLst/>
          </a:prstGeom>
          <a:ln w="12700">
            <a:miter lim="400000"/>
          </a:ln>
        </p:spPr>
      </p:pic>
      <p:sp>
        <p:nvSpPr>
          <p:cNvPr id="135" name="Prayer connects us to God"/>
          <p:cNvSpPr txBox="1">
            <a:spLocks noGrp="1"/>
          </p:cNvSpPr>
          <p:nvPr>
            <p:ph type="title" idx="4294967295"/>
          </p:nvPr>
        </p:nvSpPr>
        <p:spPr>
          <a:xfrm>
            <a:off x="1144606" y="383568"/>
            <a:ext cx="22094788" cy="2283032"/>
          </a:xfrm>
          <a:prstGeom prst="rect">
            <a:avLst/>
          </a:prstGeom>
        </p:spPr>
        <p:txBody>
          <a:bodyPr anchor="b"/>
          <a:lstStyle>
            <a:lvl1pPr defTabSz="714732">
              <a:defRPr sz="13400">
                <a:solidFill>
                  <a:srgbClr val="00FA92"/>
                </a:solidFill>
                <a:effectLst>
                  <a:outerShdw blurRad="50800" dist="11049" dir="5400000" rotWithShape="0">
                    <a:srgbClr val="000000">
                      <a:alpha val="30000"/>
                    </a:srgbClr>
                  </a:outerShdw>
                </a:effectLst>
              </a:defRPr>
            </a:lvl1pPr>
          </a:lstStyle>
          <a:p>
            <a:r>
              <a:t>Prayer connects us to God</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37" name="Gavel-on-Books.png" descr="Gavel-on-Books.png"/>
          <p:cNvPicPr>
            <a:picLocks noChangeAspect="1"/>
          </p:cNvPicPr>
          <p:nvPr/>
        </p:nvPicPr>
        <p:blipFill>
          <a:blip r:embed="rId3"/>
          <a:stretch>
            <a:fillRect/>
          </a:stretch>
        </p:blipFill>
        <p:spPr>
          <a:xfrm>
            <a:off x="3160888" y="2919330"/>
            <a:ext cx="18062224" cy="10160001"/>
          </a:xfrm>
          <a:prstGeom prst="rect">
            <a:avLst/>
          </a:prstGeom>
          <a:ln w="12700">
            <a:miter lim="400000"/>
          </a:ln>
        </p:spPr>
      </p:pic>
      <p:sp>
        <p:nvSpPr>
          <p:cNvPr id="138" name="Trials in life"/>
          <p:cNvSpPr txBox="1">
            <a:spLocks noGrp="1"/>
          </p:cNvSpPr>
          <p:nvPr>
            <p:ph type="ctrTitle"/>
          </p:nvPr>
        </p:nvSpPr>
        <p:spPr>
          <a:xfrm>
            <a:off x="1144606" y="383568"/>
            <a:ext cx="22094788" cy="2283032"/>
          </a:xfrm>
          <a:prstGeom prst="rect">
            <a:avLst/>
          </a:prstGeom>
        </p:spPr>
        <p:txBody>
          <a:bodyPr/>
          <a:lstStyle>
            <a:lvl1pPr defTabSz="714732">
              <a:defRPr sz="13400">
                <a:solidFill>
                  <a:srgbClr val="00FA92"/>
                </a:solidFill>
                <a:effectLst>
                  <a:outerShdw blurRad="50800" dist="11049" dir="5400000" rotWithShape="0">
                    <a:srgbClr val="000000">
                      <a:alpha val="30000"/>
                    </a:srgbClr>
                  </a:outerShdw>
                </a:effectLst>
              </a:defRPr>
            </a:lvl1pPr>
          </a:lstStyle>
          <a:p>
            <a:r>
              <a:t>Trials in life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0" name="Colossians 3:1-4"/>
          <p:cNvSpPr txBox="1">
            <a:spLocks noGrp="1"/>
          </p:cNvSpPr>
          <p:nvPr>
            <p:ph type="ctrTitle"/>
          </p:nvPr>
        </p:nvSpPr>
        <p:spPr>
          <a:xfrm>
            <a:off x="1157306" y="383568"/>
            <a:ext cx="22094788" cy="2283032"/>
          </a:xfrm>
          <a:prstGeom prst="rect">
            <a:avLst/>
          </a:prstGeom>
        </p:spPr>
        <p:txBody>
          <a:bodyPr/>
          <a:lstStyle>
            <a:lvl1pPr defTabSz="714732">
              <a:defRPr sz="13400">
                <a:solidFill>
                  <a:srgbClr val="00FA92"/>
                </a:solidFill>
                <a:effectLst>
                  <a:outerShdw blurRad="50800" dist="11049" dir="5400000" rotWithShape="0">
                    <a:srgbClr val="000000">
                      <a:alpha val="30000"/>
                    </a:srgbClr>
                  </a:outerShdw>
                </a:effectLst>
              </a:defRPr>
            </a:lvl1pPr>
          </a:lstStyle>
          <a:p>
            <a:r>
              <a:t>James 1:5-8</a:t>
            </a:r>
          </a:p>
        </p:txBody>
      </p:sp>
      <p:sp>
        <p:nvSpPr>
          <p:cNvPr id="141" name="“If then you have been raised up with Christ, keep seeking the things above, where Christ is, seated at the right hand of God.  Set your mind on the things above, not on the things that are on earth.  For you have died and your life is hidden with Christ"/>
          <p:cNvSpPr txBox="1"/>
          <p:nvPr/>
        </p:nvSpPr>
        <p:spPr>
          <a:xfrm>
            <a:off x="1145961" y="2796967"/>
            <a:ext cx="22092078" cy="10156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algn="l" defTabSz="533993">
              <a:defRPr sz="9000">
                <a:solidFill>
                  <a:srgbClr val="FFFFFF"/>
                </a:solidFill>
                <a:latin typeface="Hoefler Text"/>
                <a:ea typeface="Hoefler Text"/>
                <a:cs typeface="Hoefler Text"/>
                <a:sym typeface="Hoefler Text"/>
              </a:defRPr>
            </a:pPr>
            <a:r>
              <a:t>Lacking in Wisdom?</a:t>
            </a:r>
          </a:p>
          <a:p>
            <a:pPr marL="2265947" lvl="4" indent="-741947" algn="l" defTabSz="533993">
              <a:buSzPct val="100000"/>
              <a:buChar char="•"/>
              <a:defRPr sz="9000">
                <a:solidFill>
                  <a:srgbClr val="FFFFFF"/>
                </a:solidFill>
                <a:latin typeface="Hoefler Text"/>
                <a:ea typeface="Hoefler Text"/>
                <a:cs typeface="Hoefler Text"/>
                <a:sym typeface="Hoefler Text"/>
              </a:defRPr>
            </a:pPr>
            <a:r>
              <a:t>ask God for</a:t>
            </a:r>
          </a:p>
          <a:p>
            <a:pPr marL="2265947" lvl="4" indent="-741947" algn="l" defTabSz="533993">
              <a:buSzPct val="100000"/>
              <a:buChar char="•"/>
              <a:defRPr sz="9000">
                <a:solidFill>
                  <a:srgbClr val="FFFFFF"/>
                </a:solidFill>
                <a:latin typeface="Hoefler Text"/>
                <a:ea typeface="Hoefler Text"/>
                <a:cs typeface="Hoefler Text"/>
                <a:sym typeface="Hoefler Text"/>
              </a:defRPr>
            </a:pPr>
            <a:r>
              <a:t>God gives generously</a:t>
            </a:r>
          </a:p>
          <a:p>
            <a:pPr marL="2265947" lvl="4" indent="-741947" algn="l" defTabSz="533993">
              <a:buSzPct val="100000"/>
              <a:buChar char="•"/>
              <a:defRPr sz="9000">
                <a:solidFill>
                  <a:srgbClr val="FFFFFF"/>
                </a:solidFill>
                <a:latin typeface="Hoefler Text"/>
                <a:ea typeface="Hoefler Text"/>
                <a:cs typeface="Hoefler Text"/>
                <a:sym typeface="Hoefler Text"/>
              </a:defRPr>
            </a:pPr>
            <a:r>
              <a:t>have faith, be confident</a:t>
            </a:r>
          </a:p>
          <a:p>
            <a:pPr marL="2265947" lvl="4" indent="-741947" algn="l" defTabSz="533993">
              <a:buSzPct val="100000"/>
              <a:buChar char="•"/>
              <a:defRPr sz="9000">
                <a:solidFill>
                  <a:srgbClr val="FFFFFF"/>
                </a:solidFill>
                <a:latin typeface="Hoefler Text"/>
                <a:ea typeface="Hoefler Text"/>
                <a:cs typeface="Hoefler Text"/>
                <a:sym typeface="Hoefler Text"/>
              </a:defRPr>
            </a:pPr>
            <a:r>
              <a:t>doubt results in no answer</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3" name="“If then you have been raised up with Christ, keep seeking the things above, where Christ is, seated at the right hand of God.  Set your mind on the things above, not on the things that are on earth.  For you have died and your life is hidden with Christ"/>
          <p:cNvSpPr txBox="1"/>
          <p:nvPr/>
        </p:nvSpPr>
        <p:spPr>
          <a:xfrm>
            <a:off x="1145961" y="2796967"/>
            <a:ext cx="22092078" cy="10156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defTabSz="533993">
              <a:defRPr sz="9000">
                <a:solidFill>
                  <a:srgbClr val="FFFFFF"/>
                </a:solidFill>
                <a:latin typeface="Hoefler Text"/>
                <a:ea typeface="Hoefler Text"/>
                <a:cs typeface="Hoefler Text"/>
                <a:sym typeface="Hoefler Text"/>
              </a:defRPr>
            </a:lvl1pPr>
          </a:lstStyle>
          <a:p>
            <a:r>
              <a:t>Looking for an Out</a:t>
            </a:r>
          </a:p>
        </p:txBody>
      </p:sp>
      <p:sp>
        <p:nvSpPr>
          <p:cNvPr id="144" name="Colossians 3:1-4"/>
          <p:cNvSpPr txBox="1">
            <a:spLocks noGrp="1"/>
          </p:cNvSpPr>
          <p:nvPr>
            <p:ph type="ctrTitle"/>
          </p:nvPr>
        </p:nvSpPr>
        <p:spPr>
          <a:xfrm>
            <a:off x="1157306" y="383568"/>
            <a:ext cx="22094788" cy="2283032"/>
          </a:xfrm>
          <a:prstGeom prst="rect">
            <a:avLst/>
          </a:prstGeom>
        </p:spPr>
        <p:txBody>
          <a:bodyPr/>
          <a:lstStyle>
            <a:lvl1pPr defTabSz="714732">
              <a:defRPr sz="13400">
                <a:solidFill>
                  <a:srgbClr val="00FA92"/>
                </a:solidFill>
                <a:effectLst>
                  <a:outerShdw blurRad="50800" dist="11049" dir="5400000" rotWithShape="0">
                    <a:srgbClr val="000000">
                      <a:alpha val="30000"/>
                    </a:srgbClr>
                  </a:outerShdw>
                </a:effectLst>
              </a:defRPr>
            </a:lvl1pPr>
          </a:lstStyle>
          <a:p>
            <a:r>
              <a:t>Two Steps</a:t>
            </a:r>
          </a:p>
        </p:txBody>
      </p:sp>
    </p:spTree>
  </p:cSld>
  <p:clrMapOvr>
    <a:masterClrMapping/>
  </p:clrMapOvr>
  <p:transition spd="med"/>
</p:sld>
</file>

<file path=ppt/theme/theme1.xml><?xml version="1.0" encoding="utf-8"?>
<a:theme xmlns:a="http://schemas.openxmlformats.org/drawingml/2006/main" name="Harmony">
  <a:themeElements>
    <a:clrScheme name="Harmony">
      <a:dk1>
        <a:srgbClr val="5E5E5E"/>
      </a:dk1>
      <a:lt1>
        <a:srgbClr val="FFFFFF"/>
      </a:lt1>
      <a:dk2>
        <a:srgbClr val="A7A7A7"/>
      </a:dk2>
      <a:lt2>
        <a:srgbClr val="535353"/>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Helvetica Neue"/>
        <a:ea typeface="Helvetica Neue"/>
        <a:cs typeface="Helvetica Neue"/>
      </a:majorFont>
      <a:minorFont>
        <a:latin typeface="Helvetica"/>
        <a:ea typeface="Helvetica"/>
        <a:cs typeface="Helvetica"/>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E0033"/>
        </a:solidFill>
        <a:ln w="25400" cap="flat">
          <a:solidFill>
            <a:schemeClr val="accent1"/>
          </a:solidFill>
          <a:prstDash val="solid"/>
          <a:round/>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E5E5E"/>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E5E5E"/>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armony">
  <a:themeElements>
    <a:clrScheme name="Harmony">
      <a:dk1>
        <a:srgbClr val="000000"/>
      </a:dk1>
      <a:lt1>
        <a:srgbClr val="FFFFFF"/>
      </a:lt1>
      <a:dk2>
        <a:srgbClr val="A7A7A7"/>
      </a:dk2>
      <a:lt2>
        <a:srgbClr val="535353"/>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Helvetica Neue"/>
        <a:ea typeface="Helvetica Neue"/>
        <a:cs typeface="Helvetica Neue"/>
      </a:majorFont>
      <a:minorFont>
        <a:latin typeface="Helvetica"/>
        <a:ea typeface="Helvetica"/>
        <a:cs typeface="Helvetica"/>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E0033"/>
        </a:solidFill>
        <a:ln w="25400" cap="flat">
          <a:solidFill>
            <a:schemeClr val="accent1"/>
          </a:solidFill>
          <a:prstDash val="solid"/>
          <a:round/>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E5E5E"/>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E5E5E"/>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278</Words>
  <Application>Microsoft Office PowerPoint</Application>
  <PresentationFormat>Custom</PresentationFormat>
  <Paragraphs>79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Baskerville</vt:lpstr>
      <vt:lpstr>Helvetica Neue</vt:lpstr>
      <vt:lpstr>Hoefler Text</vt:lpstr>
      <vt:lpstr>Harmony</vt:lpstr>
      <vt:lpstr>Looking for an Out</vt:lpstr>
      <vt:lpstr>1 Corinthians 10:13</vt:lpstr>
      <vt:lpstr>1 Corinthians 10:13</vt:lpstr>
      <vt:lpstr>James 1:2-4</vt:lpstr>
      <vt:lpstr>God is with us</vt:lpstr>
      <vt:lpstr>Prayer connects us to God</vt:lpstr>
      <vt:lpstr>Trials in life</vt:lpstr>
      <vt:lpstr>James 1:5-8</vt:lpstr>
      <vt:lpstr>Two Steps</vt:lpstr>
      <vt:lpstr>Two Steps</vt:lpstr>
      <vt:lpstr>Two Steps</vt:lpstr>
      <vt:lpstr>Be in the right state of mind</vt:lpstr>
      <vt:lpstr>Be in the right state of mind</vt:lpstr>
      <vt:lpstr>Be in the right state of mind</vt:lpstr>
      <vt:lpstr>Be in the right state of mind</vt:lpstr>
      <vt:lpstr>Be in the right state of mind</vt:lpstr>
      <vt:lpstr>Be in the right state of mind</vt:lpstr>
      <vt:lpstr>James 1:13-16</vt:lpstr>
      <vt:lpstr>James 1:17-18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for an Out</dc:title>
  <dc:creator>Church</dc:creator>
  <cp:lastModifiedBy>Jace Kelley</cp:lastModifiedBy>
  <cp:revision>2</cp:revision>
  <dcterms:modified xsi:type="dcterms:W3CDTF">2020-11-23T00:42:51Z</dcterms:modified>
</cp:coreProperties>
</file>