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10"/>
  </p:notesMasterIdLst>
  <p:sldIdLst>
    <p:sldId id="841" r:id="rId2"/>
    <p:sldId id="842" r:id="rId3"/>
    <p:sldId id="266" r:id="rId4"/>
    <p:sldId id="267" r:id="rId5"/>
    <p:sldId id="843" r:id="rId6"/>
    <p:sldId id="844" r:id="rId7"/>
    <p:sldId id="845" r:id="rId8"/>
    <p:sldId id="846" r:id="rId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10EE5-8CF4-DB45-9879-7333B3A84A48}" v="18" dt="2020-12-13T17:25:17.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745"/>
    <p:restoredTop sz="90880"/>
  </p:normalViewPr>
  <p:slideViewPr>
    <p:cSldViewPr>
      <p:cViewPr varScale="1">
        <p:scale>
          <a:sx n="80" d="100"/>
          <a:sy n="80" d="100"/>
        </p:scale>
        <p:origin x="192" y="27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27"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 Id="rId12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Findley" userId="6c1344fb-9241-4926-8640-1385afac6e2f" providerId="ADAL" clId="{97710EE5-8CF4-DB45-9879-7333B3A84A48}"/>
    <pc:docChg chg="addSld delSld modSld sldOrd">
      <pc:chgData name="Steven Findley" userId="6c1344fb-9241-4926-8640-1385afac6e2f" providerId="ADAL" clId="{97710EE5-8CF4-DB45-9879-7333B3A84A48}" dt="2020-12-13T17:25:35.048" v="221" actId="2696"/>
      <pc:docMkLst>
        <pc:docMk/>
      </pc:docMkLst>
      <pc:sldChg chg="add">
        <pc:chgData name="Steven Findley" userId="6c1344fb-9241-4926-8640-1385afac6e2f" providerId="ADAL" clId="{97710EE5-8CF4-DB45-9879-7333B3A84A48}" dt="2020-12-13T17:17:42.185" v="2"/>
        <pc:sldMkLst>
          <pc:docMk/>
          <pc:sldMk cId="1933477827" sldId="256"/>
        </pc:sldMkLst>
      </pc:sldChg>
      <pc:sldChg chg="add">
        <pc:chgData name="Steven Findley" userId="6c1344fb-9241-4926-8640-1385afac6e2f" providerId="ADAL" clId="{97710EE5-8CF4-DB45-9879-7333B3A84A48}" dt="2020-12-13T17:17:42.185" v="2"/>
        <pc:sldMkLst>
          <pc:docMk/>
          <pc:sldMk cId="4233229717" sldId="257"/>
        </pc:sldMkLst>
      </pc:sldChg>
      <pc:sldChg chg="add">
        <pc:chgData name="Steven Findley" userId="6c1344fb-9241-4926-8640-1385afac6e2f" providerId="ADAL" clId="{97710EE5-8CF4-DB45-9879-7333B3A84A48}" dt="2020-12-13T17:17:42.185" v="2"/>
        <pc:sldMkLst>
          <pc:docMk/>
          <pc:sldMk cId="791772716" sldId="258"/>
        </pc:sldMkLst>
      </pc:sldChg>
      <pc:sldChg chg="add">
        <pc:chgData name="Steven Findley" userId="6c1344fb-9241-4926-8640-1385afac6e2f" providerId="ADAL" clId="{97710EE5-8CF4-DB45-9879-7333B3A84A48}" dt="2020-12-13T17:17:42.185" v="2"/>
        <pc:sldMkLst>
          <pc:docMk/>
          <pc:sldMk cId="2124423128" sldId="259"/>
        </pc:sldMkLst>
      </pc:sldChg>
      <pc:sldChg chg="add">
        <pc:chgData name="Steven Findley" userId="6c1344fb-9241-4926-8640-1385afac6e2f" providerId="ADAL" clId="{97710EE5-8CF4-DB45-9879-7333B3A84A48}" dt="2020-12-13T17:17:42.185" v="2"/>
        <pc:sldMkLst>
          <pc:docMk/>
          <pc:sldMk cId="3398475465" sldId="261"/>
        </pc:sldMkLst>
      </pc:sldChg>
      <pc:sldChg chg="add">
        <pc:chgData name="Steven Findley" userId="6c1344fb-9241-4926-8640-1385afac6e2f" providerId="ADAL" clId="{97710EE5-8CF4-DB45-9879-7333B3A84A48}" dt="2020-12-13T17:18:14.343" v="3"/>
        <pc:sldMkLst>
          <pc:docMk/>
          <pc:sldMk cId="2829884818" sldId="262"/>
        </pc:sldMkLst>
      </pc:sldChg>
      <pc:sldChg chg="add">
        <pc:chgData name="Steven Findley" userId="6c1344fb-9241-4926-8640-1385afac6e2f" providerId="ADAL" clId="{97710EE5-8CF4-DB45-9879-7333B3A84A48}" dt="2020-12-13T17:18:14.343" v="3"/>
        <pc:sldMkLst>
          <pc:docMk/>
          <pc:sldMk cId="1566575425" sldId="263"/>
        </pc:sldMkLst>
      </pc:sldChg>
      <pc:sldChg chg="add">
        <pc:chgData name="Steven Findley" userId="6c1344fb-9241-4926-8640-1385afac6e2f" providerId="ADAL" clId="{97710EE5-8CF4-DB45-9879-7333B3A84A48}" dt="2020-12-13T17:23:35.661" v="217"/>
        <pc:sldMkLst>
          <pc:docMk/>
          <pc:sldMk cId="771135511" sldId="264"/>
        </pc:sldMkLst>
      </pc:sldChg>
      <pc:sldChg chg="del ord">
        <pc:chgData name="Steven Findley" userId="6c1344fb-9241-4926-8640-1385afac6e2f" providerId="ADAL" clId="{97710EE5-8CF4-DB45-9879-7333B3A84A48}" dt="2020-12-13T17:22:42.374" v="215" actId="2696"/>
        <pc:sldMkLst>
          <pc:docMk/>
          <pc:sldMk cId="1347495379" sldId="264"/>
        </pc:sldMkLst>
      </pc:sldChg>
      <pc:sldChg chg="add">
        <pc:chgData name="Steven Findley" userId="6c1344fb-9241-4926-8640-1385afac6e2f" providerId="ADAL" clId="{97710EE5-8CF4-DB45-9879-7333B3A84A48}" dt="2020-12-13T17:17:42.185" v="2"/>
        <pc:sldMkLst>
          <pc:docMk/>
          <pc:sldMk cId="374931980" sldId="265"/>
        </pc:sldMkLst>
      </pc:sldChg>
      <pc:sldChg chg="add">
        <pc:chgData name="Steven Findley" userId="6c1344fb-9241-4926-8640-1385afac6e2f" providerId="ADAL" clId="{97710EE5-8CF4-DB45-9879-7333B3A84A48}" dt="2020-12-13T17:22:57.766" v="216"/>
        <pc:sldMkLst>
          <pc:docMk/>
          <pc:sldMk cId="799050412" sldId="266"/>
        </pc:sldMkLst>
      </pc:sldChg>
      <pc:sldChg chg="add">
        <pc:chgData name="Steven Findley" userId="6c1344fb-9241-4926-8640-1385afac6e2f" providerId="ADAL" clId="{97710EE5-8CF4-DB45-9879-7333B3A84A48}" dt="2020-12-13T17:22:57.766" v="216"/>
        <pc:sldMkLst>
          <pc:docMk/>
          <pc:sldMk cId="800886839" sldId="267"/>
        </pc:sldMkLst>
      </pc:sldChg>
      <pc:sldChg chg="add">
        <pc:chgData name="Steven Findley" userId="6c1344fb-9241-4926-8640-1385afac6e2f" providerId="ADAL" clId="{97710EE5-8CF4-DB45-9879-7333B3A84A48}" dt="2020-12-13T17:17:42.185" v="2"/>
        <pc:sldMkLst>
          <pc:docMk/>
          <pc:sldMk cId="628969922" sldId="268"/>
        </pc:sldMkLst>
      </pc:sldChg>
      <pc:sldChg chg="add">
        <pc:chgData name="Steven Findley" userId="6c1344fb-9241-4926-8640-1385afac6e2f" providerId="ADAL" clId="{97710EE5-8CF4-DB45-9879-7333B3A84A48}" dt="2020-12-13T17:17:42.185" v="2"/>
        <pc:sldMkLst>
          <pc:docMk/>
          <pc:sldMk cId="3658704832" sldId="269"/>
        </pc:sldMkLst>
      </pc:sldChg>
      <pc:sldChg chg="add">
        <pc:chgData name="Steven Findley" userId="6c1344fb-9241-4926-8640-1385afac6e2f" providerId="ADAL" clId="{97710EE5-8CF4-DB45-9879-7333B3A84A48}" dt="2020-12-13T17:24:52.491" v="219"/>
        <pc:sldMkLst>
          <pc:docMk/>
          <pc:sldMk cId="128399958" sldId="270"/>
        </pc:sldMkLst>
      </pc:sldChg>
      <pc:sldChg chg="add">
        <pc:chgData name="Steven Findley" userId="6c1344fb-9241-4926-8640-1385afac6e2f" providerId="ADAL" clId="{97710EE5-8CF4-DB45-9879-7333B3A84A48}" dt="2020-12-13T17:24:52.491" v="219"/>
        <pc:sldMkLst>
          <pc:docMk/>
          <pc:sldMk cId="3941598999" sldId="271"/>
        </pc:sldMkLst>
      </pc:sldChg>
      <pc:sldChg chg="add">
        <pc:chgData name="Steven Findley" userId="6c1344fb-9241-4926-8640-1385afac6e2f" providerId="ADAL" clId="{97710EE5-8CF4-DB45-9879-7333B3A84A48}" dt="2020-12-13T17:17:42.185" v="2"/>
        <pc:sldMkLst>
          <pc:docMk/>
          <pc:sldMk cId="3121315326" sldId="272"/>
        </pc:sldMkLst>
      </pc:sldChg>
      <pc:sldChg chg="add">
        <pc:chgData name="Steven Findley" userId="6c1344fb-9241-4926-8640-1385afac6e2f" providerId="ADAL" clId="{97710EE5-8CF4-DB45-9879-7333B3A84A48}" dt="2020-12-13T17:17:42.185" v="2"/>
        <pc:sldMkLst>
          <pc:docMk/>
          <pc:sldMk cId="48148544" sldId="273"/>
        </pc:sldMkLst>
      </pc:sldChg>
      <pc:sldChg chg="add">
        <pc:chgData name="Steven Findley" userId="6c1344fb-9241-4926-8640-1385afac6e2f" providerId="ADAL" clId="{97710EE5-8CF4-DB45-9879-7333B3A84A48}" dt="2020-12-13T17:17:42.185" v="2"/>
        <pc:sldMkLst>
          <pc:docMk/>
          <pc:sldMk cId="1677186418" sldId="274"/>
        </pc:sldMkLst>
      </pc:sldChg>
      <pc:sldChg chg="add">
        <pc:chgData name="Steven Findley" userId="6c1344fb-9241-4926-8640-1385afac6e2f" providerId="ADAL" clId="{97710EE5-8CF4-DB45-9879-7333B3A84A48}" dt="2020-12-13T17:17:42.185" v="2"/>
        <pc:sldMkLst>
          <pc:docMk/>
          <pc:sldMk cId="2388205583" sldId="275"/>
        </pc:sldMkLst>
      </pc:sldChg>
      <pc:sldChg chg="add">
        <pc:chgData name="Steven Findley" userId="6c1344fb-9241-4926-8640-1385afac6e2f" providerId="ADAL" clId="{97710EE5-8CF4-DB45-9879-7333B3A84A48}" dt="2020-12-13T17:17:42.185" v="2"/>
        <pc:sldMkLst>
          <pc:docMk/>
          <pc:sldMk cId="3582670171" sldId="276"/>
        </pc:sldMkLst>
      </pc:sldChg>
      <pc:sldChg chg="add">
        <pc:chgData name="Steven Findley" userId="6c1344fb-9241-4926-8640-1385afac6e2f" providerId="ADAL" clId="{97710EE5-8CF4-DB45-9879-7333B3A84A48}" dt="2020-12-13T17:17:42.185" v="2"/>
        <pc:sldMkLst>
          <pc:docMk/>
          <pc:sldMk cId="1865020460" sldId="277"/>
        </pc:sldMkLst>
      </pc:sldChg>
      <pc:sldChg chg="add">
        <pc:chgData name="Steven Findley" userId="6c1344fb-9241-4926-8640-1385afac6e2f" providerId="ADAL" clId="{97710EE5-8CF4-DB45-9879-7333B3A84A48}" dt="2020-12-13T17:17:42.185" v="2"/>
        <pc:sldMkLst>
          <pc:docMk/>
          <pc:sldMk cId="897642047" sldId="278"/>
        </pc:sldMkLst>
      </pc:sldChg>
      <pc:sldChg chg="add">
        <pc:chgData name="Steven Findley" userId="6c1344fb-9241-4926-8640-1385afac6e2f" providerId="ADAL" clId="{97710EE5-8CF4-DB45-9879-7333B3A84A48}" dt="2020-12-13T17:17:42.185" v="2"/>
        <pc:sldMkLst>
          <pc:docMk/>
          <pc:sldMk cId="2658880663" sldId="279"/>
        </pc:sldMkLst>
      </pc:sldChg>
      <pc:sldChg chg="add">
        <pc:chgData name="Steven Findley" userId="6c1344fb-9241-4926-8640-1385afac6e2f" providerId="ADAL" clId="{97710EE5-8CF4-DB45-9879-7333B3A84A48}" dt="2020-12-13T17:17:42.185" v="2"/>
        <pc:sldMkLst>
          <pc:docMk/>
          <pc:sldMk cId="607013811" sldId="280"/>
        </pc:sldMkLst>
      </pc:sldChg>
      <pc:sldChg chg="add">
        <pc:chgData name="Steven Findley" userId="6c1344fb-9241-4926-8640-1385afac6e2f" providerId="ADAL" clId="{97710EE5-8CF4-DB45-9879-7333B3A84A48}" dt="2020-12-13T17:17:42.185" v="2"/>
        <pc:sldMkLst>
          <pc:docMk/>
          <pc:sldMk cId="2285585397" sldId="281"/>
        </pc:sldMkLst>
      </pc:sldChg>
      <pc:sldChg chg="del">
        <pc:chgData name="Steven Findley" userId="6c1344fb-9241-4926-8640-1385afac6e2f" providerId="ADAL" clId="{97710EE5-8CF4-DB45-9879-7333B3A84A48}" dt="2020-12-13T17:16:04.570" v="0" actId="2696"/>
        <pc:sldMkLst>
          <pc:docMk/>
          <pc:sldMk cId="376566533" sldId="390"/>
        </pc:sldMkLst>
      </pc:sldChg>
      <pc:sldChg chg="add">
        <pc:chgData name="Steven Findley" userId="6c1344fb-9241-4926-8640-1385afac6e2f" providerId="ADAL" clId="{97710EE5-8CF4-DB45-9879-7333B3A84A48}" dt="2020-12-13T17:16:24.255" v="1"/>
        <pc:sldMkLst>
          <pc:docMk/>
          <pc:sldMk cId="3211319840" sldId="390"/>
        </pc:sldMkLst>
      </pc:sldChg>
      <pc:sldChg chg="del">
        <pc:chgData name="Steven Findley" userId="6c1344fb-9241-4926-8640-1385afac6e2f" providerId="ADAL" clId="{97710EE5-8CF4-DB45-9879-7333B3A84A48}" dt="2020-12-13T17:16:04.570" v="0" actId="2696"/>
        <pc:sldMkLst>
          <pc:docMk/>
          <pc:sldMk cId="896468894" sldId="392"/>
        </pc:sldMkLst>
      </pc:sldChg>
      <pc:sldChg chg="add">
        <pc:chgData name="Steven Findley" userId="6c1344fb-9241-4926-8640-1385afac6e2f" providerId="ADAL" clId="{97710EE5-8CF4-DB45-9879-7333B3A84A48}" dt="2020-12-13T17:16:24.255" v="1"/>
        <pc:sldMkLst>
          <pc:docMk/>
          <pc:sldMk cId="1322195543" sldId="392"/>
        </pc:sldMkLst>
      </pc:sldChg>
      <pc:sldChg chg="del">
        <pc:chgData name="Steven Findley" userId="6c1344fb-9241-4926-8640-1385afac6e2f" providerId="ADAL" clId="{97710EE5-8CF4-DB45-9879-7333B3A84A48}" dt="2020-12-13T17:16:04.570" v="0" actId="2696"/>
        <pc:sldMkLst>
          <pc:docMk/>
          <pc:sldMk cId="573335924" sldId="393"/>
        </pc:sldMkLst>
      </pc:sldChg>
      <pc:sldChg chg="add">
        <pc:chgData name="Steven Findley" userId="6c1344fb-9241-4926-8640-1385afac6e2f" providerId="ADAL" clId="{97710EE5-8CF4-DB45-9879-7333B3A84A48}" dt="2020-12-13T17:16:24.255" v="1"/>
        <pc:sldMkLst>
          <pc:docMk/>
          <pc:sldMk cId="1410738688" sldId="393"/>
        </pc:sldMkLst>
      </pc:sldChg>
      <pc:sldChg chg="del">
        <pc:chgData name="Steven Findley" userId="6c1344fb-9241-4926-8640-1385afac6e2f" providerId="ADAL" clId="{97710EE5-8CF4-DB45-9879-7333B3A84A48}" dt="2020-12-13T17:16:04.570" v="0" actId="2696"/>
        <pc:sldMkLst>
          <pc:docMk/>
          <pc:sldMk cId="2629342457" sldId="394"/>
        </pc:sldMkLst>
      </pc:sldChg>
      <pc:sldChg chg="add">
        <pc:chgData name="Steven Findley" userId="6c1344fb-9241-4926-8640-1385afac6e2f" providerId="ADAL" clId="{97710EE5-8CF4-DB45-9879-7333B3A84A48}" dt="2020-12-13T17:16:24.255" v="1"/>
        <pc:sldMkLst>
          <pc:docMk/>
          <pc:sldMk cId="3154096242" sldId="394"/>
        </pc:sldMkLst>
      </pc:sldChg>
      <pc:sldChg chg="add">
        <pc:chgData name="Steven Findley" userId="6c1344fb-9241-4926-8640-1385afac6e2f" providerId="ADAL" clId="{97710EE5-8CF4-DB45-9879-7333B3A84A48}" dt="2020-12-13T17:16:24.255" v="1"/>
        <pc:sldMkLst>
          <pc:docMk/>
          <pc:sldMk cId="2726941279" sldId="395"/>
        </pc:sldMkLst>
      </pc:sldChg>
      <pc:sldChg chg="del">
        <pc:chgData name="Steven Findley" userId="6c1344fb-9241-4926-8640-1385afac6e2f" providerId="ADAL" clId="{97710EE5-8CF4-DB45-9879-7333B3A84A48}" dt="2020-12-13T17:16:04.570" v="0" actId="2696"/>
        <pc:sldMkLst>
          <pc:docMk/>
          <pc:sldMk cId="3010770596" sldId="395"/>
        </pc:sldMkLst>
      </pc:sldChg>
      <pc:sldChg chg="del">
        <pc:chgData name="Steven Findley" userId="6c1344fb-9241-4926-8640-1385afac6e2f" providerId="ADAL" clId="{97710EE5-8CF4-DB45-9879-7333B3A84A48}" dt="2020-12-13T17:16:04.570" v="0" actId="2696"/>
        <pc:sldMkLst>
          <pc:docMk/>
          <pc:sldMk cId="1966093849" sldId="397"/>
        </pc:sldMkLst>
      </pc:sldChg>
      <pc:sldChg chg="add">
        <pc:chgData name="Steven Findley" userId="6c1344fb-9241-4926-8640-1385afac6e2f" providerId="ADAL" clId="{97710EE5-8CF4-DB45-9879-7333B3A84A48}" dt="2020-12-13T17:16:24.255" v="1"/>
        <pc:sldMkLst>
          <pc:docMk/>
          <pc:sldMk cId="2665182416" sldId="397"/>
        </pc:sldMkLst>
      </pc:sldChg>
      <pc:sldChg chg="add">
        <pc:chgData name="Steven Findley" userId="6c1344fb-9241-4926-8640-1385afac6e2f" providerId="ADAL" clId="{97710EE5-8CF4-DB45-9879-7333B3A84A48}" dt="2020-12-13T17:16:24.255" v="1"/>
        <pc:sldMkLst>
          <pc:docMk/>
          <pc:sldMk cId="523373406" sldId="398"/>
        </pc:sldMkLst>
      </pc:sldChg>
      <pc:sldChg chg="del">
        <pc:chgData name="Steven Findley" userId="6c1344fb-9241-4926-8640-1385afac6e2f" providerId="ADAL" clId="{97710EE5-8CF4-DB45-9879-7333B3A84A48}" dt="2020-12-13T17:16:04.570" v="0" actId="2696"/>
        <pc:sldMkLst>
          <pc:docMk/>
          <pc:sldMk cId="1579401630" sldId="398"/>
        </pc:sldMkLst>
      </pc:sldChg>
      <pc:sldChg chg="del">
        <pc:chgData name="Steven Findley" userId="6c1344fb-9241-4926-8640-1385afac6e2f" providerId="ADAL" clId="{97710EE5-8CF4-DB45-9879-7333B3A84A48}" dt="2020-12-13T17:16:04.570" v="0" actId="2696"/>
        <pc:sldMkLst>
          <pc:docMk/>
          <pc:sldMk cId="30405469" sldId="399"/>
        </pc:sldMkLst>
      </pc:sldChg>
      <pc:sldChg chg="add">
        <pc:chgData name="Steven Findley" userId="6c1344fb-9241-4926-8640-1385afac6e2f" providerId="ADAL" clId="{97710EE5-8CF4-DB45-9879-7333B3A84A48}" dt="2020-12-13T17:16:24.255" v="1"/>
        <pc:sldMkLst>
          <pc:docMk/>
          <pc:sldMk cId="4140314024" sldId="399"/>
        </pc:sldMkLst>
      </pc:sldChg>
      <pc:sldChg chg="del">
        <pc:chgData name="Steven Findley" userId="6c1344fb-9241-4926-8640-1385afac6e2f" providerId="ADAL" clId="{97710EE5-8CF4-DB45-9879-7333B3A84A48}" dt="2020-12-13T17:16:04.570" v="0" actId="2696"/>
        <pc:sldMkLst>
          <pc:docMk/>
          <pc:sldMk cId="3348601936" sldId="400"/>
        </pc:sldMkLst>
      </pc:sldChg>
      <pc:sldChg chg="del">
        <pc:chgData name="Steven Findley" userId="6c1344fb-9241-4926-8640-1385afac6e2f" providerId="ADAL" clId="{97710EE5-8CF4-DB45-9879-7333B3A84A48}" dt="2020-12-13T17:16:04.570" v="0" actId="2696"/>
        <pc:sldMkLst>
          <pc:docMk/>
          <pc:sldMk cId="1777209159" sldId="401"/>
        </pc:sldMkLst>
      </pc:sldChg>
      <pc:sldChg chg="add">
        <pc:chgData name="Steven Findley" userId="6c1344fb-9241-4926-8640-1385afac6e2f" providerId="ADAL" clId="{97710EE5-8CF4-DB45-9879-7333B3A84A48}" dt="2020-12-13T17:16:24.255" v="1"/>
        <pc:sldMkLst>
          <pc:docMk/>
          <pc:sldMk cId="3777258729" sldId="401"/>
        </pc:sldMkLst>
      </pc:sldChg>
      <pc:sldChg chg="add">
        <pc:chgData name="Steven Findley" userId="6c1344fb-9241-4926-8640-1385afac6e2f" providerId="ADAL" clId="{97710EE5-8CF4-DB45-9879-7333B3A84A48}" dt="2020-12-13T17:16:24.255" v="1"/>
        <pc:sldMkLst>
          <pc:docMk/>
          <pc:sldMk cId="3103430352" sldId="402"/>
        </pc:sldMkLst>
      </pc:sldChg>
      <pc:sldChg chg="del">
        <pc:chgData name="Steven Findley" userId="6c1344fb-9241-4926-8640-1385afac6e2f" providerId="ADAL" clId="{97710EE5-8CF4-DB45-9879-7333B3A84A48}" dt="2020-12-13T17:16:04.570" v="0" actId="2696"/>
        <pc:sldMkLst>
          <pc:docMk/>
          <pc:sldMk cId="3285992769" sldId="402"/>
        </pc:sldMkLst>
      </pc:sldChg>
      <pc:sldChg chg="add">
        <pc:chgData name="Steven Findley" userId="6c1344fb-9241-4926-8640-1385afac6e2f" providerId="ADAL" clId="{97710EE5-8CF4-DB45-9879-7333B3A84A48}" dt="2020-12-13T17:16:24.255" v="1"/>
        <pc:sldMkLst>
          <pc:docMk/>
          <pc:sldMk cId="1883853451" sldId="403"/>
        </pc:sldMkLst>
      </pc:sldChg>
      <pc:sldChg chg="del">
        <pc:chgData name="Steven Findley" userId="6c1344fb-9241-4926-8640-1385afac6e2f" providerId="ADAL" clId="{97710EE5-8CF4-DB45-9879-7333B3A84A48}" dt="2020-12-13T17:16:04.570" v="0" actId="2696"/>
        <pc:sldMkLst>
          <pc:docMk/>
          <pc:sldMk cId="1899727772" sldId="403"/>
        </pc:sldMkLst>
      </pc:sldChg>
      <pc:sldChg chg="del">
        <pc:chgData name="Steven Findley" userId="6c1344fb-9241-4926-8640-1385afac6e2f" providerId="ADAL" clId="{97710EE5-8CF4-DB45-9879-7333B3A84A48}" dt="2020-12-13T17:16:04.570" v="0" actId="2696"/>
        <pc:sldMkLst>
          <pc:docMk/>
          <pc:sldMk cId="1188142792" sldId="404"/>
        </pc:sldMkLst>
      </pc:sldChg>
      <pc:sldChg chg="add">
        <pc:chgData name="Steven Findley" userId="6c1344fb-9241-4926-8640-1385afac6e2f" providerId="ADAL" clId="{97710EE5-8CF4-DB45-9879-7333B3A84A48}" dt="2020-12-13T17:16:24.255" v="1"/>
        <pc:sldMkLst>
          <pc:docMk/>
          <pc:sldMk cId="1832596408" sldId="404"/>
        </pc:sldMkLst>
      </pc:sldChg>
      <pc:sldChg chg="del">
        <pc:chgData name="Steven Findley" userId="6c1344fb-9241-4926-8640-1385afac6e2f" providerId="ADAL" clId="{97710EE5-8CF4-DB45-9879-7333B3A84A48}" dt="2020-12-13T17:16:04.570" v="0" actId="2696"/>
        <pc:sldMkLst>
          <pc:docMk/>
          <pc:sldMk cId="3701320444" sldId="405"/>
        </pc:sldMkLst>
      </pc:sldChg>
      <pc:sldChg chg="del">
        <pc:chgData name="Steven Findley" userId="6c1344fb-9241-4926-8640-1385afac6e2f" providerId="ADAL" clId="{97710EE5-8CF4-DB45-9879-7333B3A84A48}" dt="2020-12-13T17:16:04.570" v="0" actId="2696"/>
        <pc:sldMkLst>
          <pc:docMk/>
          <pc:sldMk cId="1384433573" sldId="406"/>
        </pc:sldMkLst>
      </pc:sldChg>
      <pc:sldChg chg="add">
        <pc:chgData name="Steven Findley" userId="6c1344fb-9241-4926-8640-1385afac6e2f" providerId="ADAL" clId="{97710EE5-8CF4-DB45-9879-7333B3A84A48}" dt="2020-12-13T17:16:24.255" v="1"/>
        <pc:sldMkLst>
          <pc:docMk/>
          <pc:sldMk cId="2593101006" sldId="406"/>
        </pc:sldMkLst>
      </pc:sldChg>
      <pc:sldChg chg="add">
        <pc:chgData name="Steven Findley" userId="6c1344fb-9241-4926-8640-1385afac6e2f" providerId="ADAL" clId="{97710EE5-8CF4-DB45-9879-7333B3A84A48}" dt="2020-12-13T17:16:24.255" v="1"/>
        <pc:sldMkLst>
          <pc:docMk/>
          <pc:sldMk cId="3164197386" sldId="407"/>
        </pc:sldMkLst>
      </pc:sldChg>
      <pc:sldChg chg="del">
        <pc:chgData name="Steven Findley" userId="6c1344fb-9241-4926-8640-1385afac6e2f" providerId="ADAL" clId="{97710EE5-8CF4-DB45-9879-7333B3A84A48}" dt="2020-12-13T17:16:04.570" v="0" actId="2696"/>
        <pc:sldMkLst>
          <pc:docMk/>
          <pc:sldMk cId="3189178752" sldId="407"/>
        </pc:sldMkLst>
      </pc:sldChg>
      <pc:sldChg chg="add">
        <pc:chgData name="Steven Findley" userId="6c1344fb-9241-4926-8640-1385afac6e2f" providerId="ADAL" clId="{97710EE5-8CF4-DB45-9879-7333B3A84A48}" dt="2020-12-13T17:16:24.255" v="1"/>
        <pc:sldMkLst>
          <pc:docMk/>
          <pc:sldMk cId="2014746788" sldId="409"/>
        </pc:sldMkLst>
      </pc:sldChg>
      <pc:sldChg chg="del">
        <pc:chgData name="Steven Findley" userId="6c1344fb-9241-4926-8640-1385afac6e2f" providerId="ADAL" clId="{97710EE5-8CF4-DB45-9879-7333B3A84A48}" dt="2020-12-13T17:16:04.570" v="0" actId="2696"/>
        <pc:sldMkLst>
          <pc:docMk/>
          <pc:sldMk cId="3975141788" sldId="409"/>
        </pc:sldMkLst>
      </pc:sldChg>
      <pc:sldChg chg="del">
        <pc:chgData name="Steven Findley" userId="6c1344fb-9241-4926-8640-1385afac6e2f" providerId="ADAL" clId="{97710EE5-8CF4-DB45-9879-7333B3A84A48}" dt="2020-12-13T17:16:04.570" v="0" actId="2696"/>
        <pc:sldMkLst>
          <pc:docMk/>
          <pc:sldMk cId="1788758166" sldId="410"/>
        </pc:sldMkLst>
      </pc:sldChg>
      <pc:sldChg chg="add">
        <pc:chgData name="Steven Findley" userId="6c1344fb-9241-4926-8640-1385afac6e2f" providerId="ADAL" clId="{97710EE5-8CF4-DB45-9879-7333B3A84A48}" dt="2020-12-13T17:16:24.255" v="1"/>
        <pc:sldMkLst>
          <pc:docMk/>
          <pc:sldMk cId="195542527" sldId="411"/>
        </pc:sldMkLst>
      </pc:sldChg>
      <pc:sldChg chg="del">
        <pc:chgData name="Steven Findley" userId="6c1344fb-9241-4926-8640-1385afac6e2f" providerId="ADAL" clId="{97710EE5-8CF4-DB45-9879-7333B3A84A48}" dt="2020-12-13T17:16:04.570" v="0" actId="2696"/>
        <pc:sldMkLst>
          <pc:docMk/>
          <pc:sldMk cId="1377938923" sldId="411"/>
        </pc:sldMkLst>
      </pc:sldChg>
      <pc:sldChg chg="add">
        <pc:chgData name="Steven Findley" userId="6c1344fb-9241-4926-8640-1385afac6e2f" providerId="ADAL" clId="{97710EE5-8CF4-DB45-9879-7333B3A84A48}" dt="2020-12-13T17:16:24.255" v="1"/>
        <pc:sldMkLst>
          <pc:docMk/>
          <pc:sldMk cId="679177627" sldId="412"/>
        </pc:sldMkLst>
      </pc:sldChg>
      <pc:sldChg chg="del">
        <pc:chgData name="Steven Findley" userId="6c1344fb-9241-4926-8640-1385afac6e2f" providerId="ADAL" clId="{97710EE5-8CF4-DB45-9879-7333B3A84A48}" dt="2020-12-13T17:16:04.570" v="0" actId="2696"/>
        <pc:sldMkLst>
          <pc:docMk/>
          <pc:sldMk cId="941209694" sldId="412"/>
        </pc:sldMkLst>
      </pc:sldChg>
      <pc:sldChg chg="del">
        <pc:chgData name="Steven Findley" userId="6c1344fb-9241-4926-8640-1385afac6e2f" providerId="ADAL" clId="{97710EE5-8CF4-DB45-9879-7333B3A84A48}" dt="2020-12-13T17:16:04.570" v="0" actId="2696"/>
        <pc:sldMkLst>
          <pc:docMk/>
          <pc:sldMk cId="911949984" sldId="414"/>
        </pc:sldMkLst>
      </pc:sldChg>
      <pc:sldChg chg="add">
        <pc:chgData name="Steven Findley" userId="6c1344fb-9241-4926-8640-1385afac6e2f" providerId="ADAL" clId="{97710EE5-8CF4-DB45-9879-7333B3A84A48}" dt="2020-12-13T17:16:24.255" v="1"/>
        <pc:sldMkLst>
          <pc:docMk/>
          <pc:sldMk cId="3287016056" sldId="414"/>
        </pc:sldMkLst>
      </pc:sldChg>
      <pc:sldChg chg="del">
        <pc:chgData name="Steven Findley" userId="6c1344fb-9241-4926-8640-1385afac6e2f" providerId="ADAL" clId="{97710EE5-8CF4-DB45-9879-7333B3A84A48}" dt="2020-12-13T17:16:04.570" v="0" actId="2696"/>
        <pc:sldMkLst>
          <pc:docMk/>
          <pc:sldMk cId="3162403850" sldId="415"/>
        </pc:sldMkLst>
      </pc:sldChg>
      <pc:sldChg chg="del">
        <pc:chgData name="Steven Findley" userId="6c1344fb-9241-4926-8640-1385afac6e2f" providerId="ADAL" clId="{97710EE5-8CF4-DB45-9879-7333B3A84A48}" dt="2020-12-13T17:16:04.570" v="0" actId="2696"/>
        <pc:sldMkLst>
          <pc:docMk/>
          <pc:sldMk cId="1006248770" sldId="416"/>
        </pc:sldMkLst>
      </pc:sldChg>
      <pc:sldChg chg="add">
        <pc:chgData name="Steven Findley" userId="6c1344fb-9241-4926-8640-1385afac6e2f" providerId="ADAL" clId="{97710EE5-8CF4-DB45-9879-7333B3A84A48}" dt="2020-12-13T17:16:24.255" v="1"/>
        <pc:sldMkLst>
          <pc:docMk/>
          <pc:sldMk cId="3589310383" sldId="416"/>
        </pc:sldMkLst>
      </pc:sldChg>
      <pc:sldChg chg="del">
        <pc:chgData name="Steven Findley" userId="6c1344fb-9241-4926-8640-1385afac6e2f" providerId="ADAL" clId="{97710EE5-8CF4-DB45-9879-7333B3A84A48}" dt="2020-12-13T17:16:04.570" v="0" actId="2696"/>
        <pc:sldMkLst>
          <pc:docMk/>
          <pc:sldMk cId="627378162" sldId="418"/>
        </pc:sldMkLst>
      </pc:sldChg>
      <pc:sldChg chg="add">
        <pc:chgData name="Steven Findley" userId="6c1344fb-9241-4926-8640-1385afac6e2f" providerId="ADAL" clId="{97710EE5-8CF4-DB45-9879-7333B3A84A48}" dt="2020-12-13T17:16:24.255" v="1"/>
        <pc:sldMkLst>
          <pc:docMk/>
          <pc:sldMk cId="3725038802" sldId="418"/>
        </pc:sldMkLst>
      </pc:sldChg>
      <pc:sldChg chg="add">
        <pc:chgData name="Steven Findley" userId="6c1344fb-9241-4926-8640-1385afac6e2f" providerId="ADAL" clId="{97710EE5-8CF4-DB45-9879-7333B3A84A48}" dt="2020-12-13T17:16:24.255" v="1"/>
        <pc:sldMkLst>
          <pc:docMk/>
          <pc:sldMk cId="978073908" sldId="419"/>
        </pc:sldMkLst>
      </pc:sldChg>
      <pc:sldChg chg="del">
        <pc:chgData name="Steven Findley" userId="6c1344fb-9241-4926-8640-1385afac6e2f" providerId="ADAL" clId="{97710EE5-8CF4-DB45-9879-7333B3A84A48}" dt="2020-12-13T17:16:04.570" v="0" actId="2696"/>
        <pc:sldMkLst>
          <pc:docMk/>
          <pc:sldMk cId="3004350383" sldId="419"/>
        </pc:sldMkLst>
      </pc:sldChg>
      <pc:sldChg chg="del">
        <pc:chgData name="Steven Findley" userId="6c1344fb-9241-4926-8640-1385afac6e2f" providerId="ADAL" clId="{97710EE5-8CF4-DB45-9879-7333B3A84A48}" dt="2020-12-13T17:16:04.570" v="0" actId="2696"/>
        <pc:sldMkLst>
          <pc:docMk/>
          <pc:sldMk cId="2617276511" sldId="420"/>
        </pc:sldMkLst>
      </pc:sldChg>
      <pc:sldChg chg="add">
        <pc:chgData name="Steven Findley" userId="6c1344fb-9241-4926-8640-1385afac6e2f" providerId="ADAL" clId="{97710EE5-8CF4-DB45-9879-7333B3A84A48}" dt="2020-12-13T17:16:24.255" v="1"/>
        <pc:sldMkLst>
          <pc:docMk/>
          <pc:sldMk cId="3888219926" sldId="420"/>
        </pc:sldMkLst>
      </pc:sldChg>
      <pc:sldChg chg="add">
        <pc:chgData name="Steven Findley" userId="6c1344fb-9241-4926-8640-1385afac6e2f" providerId="ADAL" clId="{97710EE5-8CF4-DB45-9879-7333B3A84A48}" dt="2020-12-13T17:16:24.255" v="1"/>
        <pc:sldMkLst>
          <pc:docMk/>
          <pc:sldMk cId="3141204029" sldId="821"/>
        </pc:sldMkLst>
      </pc:sldChg>
      <pc:sldChg chg="add">
        <pc:chgData name="Steven Findley" userId="6c1344fb-9241-4926-8640-1385afac6e2f" providerId="ADAL" clId="{97710EE5-8CF4-DB45-9879-7333B3A84A48}" dt="2020-12-13T17:16:24.255" v="1"/>
        <pc:sldMkLst>
          <pc:docMk/>
          <pc:sldMk cId="890895974" sldId="822"/>
        </pc:sldMkLst>
      </pc:sldChg>
      <pc:sldChg chg="add">
        <pc:chgData name="Steven Findley" userId="6c1344fb-9241-4926-8640-1385afac6e2f" providerId="ADAL" clId="{97710EE5-8CF4-DB45-9879-7333B3A84A48}" dt="2020-12-13T17:16:24.255" v="1"/>
        <pc:sldMkLst>
          <pc:docMk/>
          <pc:sldMk cId="3627532448" sldId="823"/>
        </pc:sldMkLst>
      </pc:sldChg>
      <pc:sldChg chg="add">
        <pc:chgData name="Steven Findley" userId="6c1344fb-9241-4926-8640-1385afac6e2f" providerId="ADAL" clId="{97710EE5-8CF4-DB45-9879-7333B3A84A48}" dt="2020-12-13T17:16:24.255" v="1"/>
        <pc:sldMkLst>
          <pc:docMk/>
          <pc:sldMk cId="2329412762" sldId="824"/>
        </pc:sldMkLst>
      </pc:sldChg>
      <pc:sldChg chg="add">
        <pc:chgData name="Steven Findley" userId="6c1344fb-9241-4926-8640-1385afac6e2f" providerId="ADAL" clId="{97710EE5-8CF4-DB45-9879-7333B3A84A48}" dt="2020-12-13T17:17:42.185" v="2"/>
        <pc:sldMkLst>
          <pc:docMk/>
          <pc:sldMk cId="2850709444" sldId="825"/>
        </pc:sldMkLst>
      </pc:sldChg>
      <pc:sldChg chg="add">
        <pc:chgData name="Steven Findley" userId="6c1344fb-9241-4926-8640-1385afac6e2f" providerId="ADAL" clId="{97710EE5-8CF4-DB45-9879-7333B3A84A48}" dt="2020-12-13T17:17:42.185" v="2"/>
        <pc:sldMkLst>
          <pc:docMk/>
          <pc:sldMk cId="2215780769" sldId="826"/>
        </pc:sldMkLst>
      </pc:sldChg>
      <pc:sldChg chg="add">
        <pc:chgData name="Steven Findley" userId="6c1344fb-9241-4926-8640-1385afac6e2f" providerId="ADAL" clId="{97710EE5-8CF4-DB45-9879-7333B3A84A48}" dt="2020-12-13T17:18:14.343" v="3"/>
        <pc:sldMkLst>
          <pc:docMk/>
          <pc:sldMk cId="566087613" sldId="827"/>
        </pc:sldMkLst>
      </pc:sldChg>
      <pc:sldChg chg="add">
        <pc:chgData name="Steven Findley" userId="6c1344fb-9241-4926-8640-1385afac6e2f" providerId="ADAL" clId="{97710EE5-8CF4-DB45-9879-7333B3A84A48}" dt="2020-12-13T17:18:14.343" v="3"/>
        <pc:sldMkLst>
          <pc:docMk/>
          <pc:sldMk cId="1751950987" sldId="828"/>
        </pc:sldMkLst>
      </pc:sldChg>
      <pc:sldChg chg="add">
        <pc:chgData name="Steven Findley" userId="6c1344fb-9241-4926-8640-1385afac6e2f" providerId="ADAL" clId="{97710EE5-8CF4-DB45-9879-7333B3A84A48}" dt="2020-12-13T17:18:14.343" v="3"/>
        <pc:sldMkLst>
          <pc:docMk/>
          <pc:sldMk cId="3157484112" sldId="829"/>
        </pc:sldMkLst>
      </pc:sldChg>
      <pc:sldChg chg="add">
        <pc:chgData name="Steven Findley" userId="6c1344fb-9241-4926-8640-1385afac6e2f" providerId="ADAL" clId="{97710EE5-8CF4-DB45-9879-7333B3A84A48}" dt="2020-12-13T17:18:14.343" v="3"/>
        <pc:sldMkLst>
          <pc:docMk/>
          <pc:sldMk cId="1522773438" sldId="830"/>
        </pc:sldMkLst>
      </pc:sldChg>
      <pc:sldChg chg="add">
        <pc:chgData name="Steven Findley" userId="6c1344fb-9241-4926-8640-1385afac6e2f" providerId="ADAL" clId="{97710EE5-8CF4-DB45-9879-7333B3A84A48}" dt="2020-12-13T17:18:14.343" v="3"/>
        <pc:sldMkLst>
          <pc:docMk/>
          <pc:sldMk cId="50732315" sldId="831"/>
        </pc:sldMkLst>
      </pc:sldChg>
      <pc:sldChg chg="add">
        <pc:chgData name="Steven Findley" userId="6c1344fb-9241-4926-8640-1385afac6e2f" providerId="ADAL" clId="{97710EE5-8CF4-DB45-9879-7333B3A84A48}" dt="2020-12-13T17:18:14.343" v="3"/>
        <pc:sldMkLst>
          <pc:docMk/>
          <pc:sldMk cId="464260447" sldId="832"/>
        </pc:sldMkLst>
      </pc:sldChg>
      <pc:sldChg chg="modSp add mod">
        <pc:chgData name="Steven Findley" userId="6c1344fb-9241-4926-8640-1385afac6e2f" providerId="ADAL" clId="{97710EE5-8CF4-DB45-9879-7333B3A84A48}" dt="2020-12-13T17:19:02.334" v="38" actId="20577"/>
        <pc:sldMkLst>
          <pc:docMk/>
          <pc:sldMk cId="127350092" sldId="833"/>
        </pc:sldMkLst>
        <pc:spChg chg="mod">
          <ac:chgData name="Steven Findley" userId="6c1344fb-9241-4926-8640-1385afac6e2f" providerId="ADAL" clId="{97710EE5-8CF4-DB45-9879-7333B3A84A48}" dt="2020-12-13T17:19:02.334" v="38" actId="20577"/>
          <ac:spMkLst>
            <pc:docMk/>
            <pc:sldMk cId="127350092" sldId="833"/>
            <ac:spMk id="41986" creationId="{F95C84B5-23B6-EC4B-A072-21D0AD1E7FC3}"/>
          </ac:spMkLst>
        </pc:spChg>
      </pc:sldChg>
      <pc:sldChg chg="add del setBg">
        <pc:chgData name="Steven Findley" userId="6c1344fb-9241-4926-8640-1385afac6e2f" providerId="ADAL" clId="{97710EE5-8CF4-DB45-9879-7333B3A84A48}" dt="2020-12-13T17:18:47.904" v="5"/>
        <pc:sldMkLst>
          <pc:docMk/>
          <pc:sldMk cId="128995016" sldId="833"/>
        </pc:sldMkLst>
      </pc:sldChg>
      <pc:sldChg chg="modSp add mod">
        <pc:chgData name="Steven Findley" userId="6c1344fb-9241-4926-8640-1385afac6e2f" providerId="ADAL" clId="{97710EE5-8CF4-DB45-9879-7333B3A84A48}" dt="2020-12-13T17:19:28.198" v="60" actId="20577"/>
        <pc:sldMkLst>
          <pc:docMk/>
          <pc:sldMk cId="602974057" sldId="834"/>
        </pc:sldMkLst>
        <pc:spChg chg="mod">
          <ac:chgData name="Steven Findley" userId="6c1344fb-9241-4926-8640-1385afac6e2f" providerId="ADAL" clId="{97710EE5-8CF4-DB45-9879-7333B3A84A48}" dt="2020-12-13T17:19:28.198" v="60" actId="20577"/>
          <ac:spMkLst>
            <pc:docMk/>
            <pc:sldMk cId="602974057" sldId="834"/>
            <ac:spMk id="41986" creationId="{F95C84B5-23B6-EC4B-A072-21D0AD1E7FC3}"/>
          </ac:spMkLst>
        </pc:spChg>
      </pc:sldChg>
      <pc:sldChg chg="add del setBg">
        <pc:chgData name="Steven Findley" userId="6c1344fb-9241-4926-8640-1385afac6e2f" providerId="ADAL" clId="{97710EE5-8CF4-DB45-9879-7333B3A84A48}" dt="2020-12-13T17:19:18.039" v="40"/>
        <pc:sldMkLst>
          <pc:docMk/>
          <pc:sldMk cId="2002885276" sldId="834"/>
        </pc:sldMkLst>
      </pc:sldChg>
      <pc:sldChg chg="modSp add mod">
        <pc:chgData name="Steven Findley" userId="6c1344fb-9241-4926-8640-1385afac6e2f" providerId="ADAL" clId="{97710EE5-8CF4-DB45-9879-7333B3A84A48}" dt="2020-12-13T17:20:39.715" v="92" actId="20577"/>
        <pc:sldMkLst>
          <pc:docMk/>
          <pc:sldMk cId="2027849203" sldId="835"/>
        </pc:sldMkLst>
        <pc:spChg chg="mod">
          <ac:chgData name="Steven Findley" userId="6c1344fb-9241-4926-8640-1385afac6e2f" providerId="ADAL" clId="{97710EE5-8CF4-DB45-9879-7333B3A84A48}" dt="2020-12-13T17:20:39.715" v="92" actId="20577"/>
          <ac:spMkLst>
            <pc:docMk/>
            <pc:sldMk cId="2027849203" sldId="835"/>
            <ac:spMk id="41986" creationId="{F95C84B5-23B6-EC4B-A072-21D0AD1E7FC3}"/>
          </ac:spMkLst>
        </pc:spChg>
      </pc:sldChg>
      <pc:sldChg chg="add del setBg">
        <pc:chgData name="Steven Findley" userId="6c1344fb-9241-4926-8640-1385afac6e2f" providerId="ADAL" clId="{97710EE5-8CF4-DB45-9879-7333B3A84A48}" dt="2020-12-13T17:19:44.115" v="62"/>
        <pc:sldMkLst>
          <pc:docMk/>
          <pc:sldMk cId="4247252337" sldId="835"/>
        </pc:sldMkLst>
      </pc:sldChg>
      <pc:sldChg chg="modSp add mod ord">
        <pc:chgData name="Steven Findley" userId="6c1344fb-9241-4926-8640-1385afac6e2f" providerId="ADAL" clId="{97710EE5-8CF4-DB45-9879-7333B3A84A48}" dt="2020-12-13T17:21:03.093" v="118" actId="20577"/>
        <pc:sldMkLst>
          <pc:docMk/>
          <pc:sldMk cId="1433194266" sldId="836"/>
        </pc:sldMkLst>
        <pc:spChg chg="mod">
          <ac:chgData name="Steven Findley" userId="6c1344fb-9241-4926-8640-1385afac6e2f" providerId="ADAL" clId="{97710EE5-8CF4-DB45-9879-7333B3A84A48}" dt="2020-12-13T17:21:03.093" v="118" actId="20577"/>
          <ac:spMkLst>
            <pc:docMk/>
            <pc:sldMk cId="1433194266" sldId="836"/>
            <ac:spMk id="41986" creationId="{F95C84B5-23B6-EC4B-A072-21D0AD1E7FC3}"/>
          </ac:spMkLst>
        </pc:spChg>
      </pc:sldChg>
      <pc:sldChg chg="modSp add mod ord">
        <pc:chgData name="Steven Findley" userId="6c1344fb-9241-4926-8640-1385afac6e2f" providerId="ADAL" clId="{97710EE5-8CF4-DB45-9879-7333B3A84A48}" dt="2020-12-13T17:22:07.766" v="212" actId="20578"/>
        <pc:sldMkLst>
          <pc:docMk/>
          <pc:sldMk cId="3738022344" sldId="837"/>
        </pc:sldMkLst>
        <pc:spChg chg="mod">
          <ac:chgData name="Steven Findley" userId="6c1344fb-9241-4926-8640-1385afac6e2f" providerId="ADAL" clId="{97710EE5-8CF4-DB45-9879-7333B3A84A48}" dt="2020-12-13T17:21:22.965" v="171" actId="20577"/>
          <ac:spMkLst>
            <pc:docMk/>
            <pc:sldMk cId="3738022344" sldId="837"/>
            <ac:spMk id="41986" creationId="{F95C84B5-23B6-EC4B-A072-21D0AD1E7FC3}"/>
          </ac:spMkLst>
        </pc:spChg>
      </pc:sldChg>
      <pc:sldChg chg="modSp add mod ord">
        <pc:chgData name="Steven Findley" userId="6c1344fb-9241-4926-8640-1385afac6e2f" providerId="ADAL" clId="{97710EE5-8CF4-DB45-9879-7333B3A84A48}" dt="2020-12-13T17:22:07.766" v="212" actId="20578"/>
        <pc:sldMkLst>
          <pc:docMk/>
          <pc:sldMk cId="3396300304" sldId="838"/>
        </pc:sldMkLst>
        <pc:spChg chg="mod">
          <ac:chgData name="Steven Findley" userId="6c1344fb-9241-4926-8640-1385afac6e2f" providerId="ADAL" clId="{97710EE5-8CF4-DB45-9879-7333B3A84A48}" dt="2020-12-13T17:21:41.981" v="195" actId="20577"/>
          <ac:spMkLst>
            <pc:docMk/>
            <pc:sldMk cId="3396300304" sldId="838"/>
            <ac:spMk id="41986" creationId="{F95C84B5-23B6-EC4B-A072-21D0AD1E7FC3}"/>
          </ac:spMkLst>
        </pc:spChg>
      </pc:sldChg>
      <pc:sldChg chg="modSp add mod ord">
        <pc:chgData name="Steven Findley" userId="6c1344fb-9241-4926-8640-1385afac6e2f" providerId="ADAL" clId="{97710EE5-8CF4-DB45-9879-7333B3A84A48}" dt="2020-12-13T17:22:07.766" v="212" actId="20578"/>
        <pc:sldMkLst>
          <pc:docMk/>
          <pc:sldMk cId="3906676422" sldId="839"/>
        </pc:sldMkLst>
        <pc:spChg chg="mod">
          <ac:chgData name="Steven Findley" userId="6c1344fb-9241-4926-8640-1385afac6e2f" providerId="ADAL" clId="{97710EE5-8CF4-DB45-9879-7333B3A84A48}" dt="2020-12-13T17:21:54.588" v="211" actId="20577"/>
          <ac:spMkLst>
            <pc:docMk/>
            <pc:sldMk cId="3906676422" sldId="839"/>
            <ac:spMk id="41986" creationId="{F95C84B5-23B6-EC4B-A072-21D0AD1E7FC3}"/>
          </ac:spMkLst>
        </pc:spChg>
      </pc:sldChg>
      <pc:sldChg chg="add">
        <pc:chgData name="Steven Findley" userId="6c1344fb-9241-4926-8640-1385afac6e2f" providerId="ADAL" clId="{97710EE5-8CF4-DB45-9879-7333B3A84A48}" dt="2020-12-13T17:22:40.149" v="214"/>
        <pc:sldMkLst>
          <pc:docMk/>
          <pc:sldMk cId="2869863565" sldId="840"/>
        </pc:sldMkLst>
      </pc:sldChg>
      <pc:sldChg chg="add">
        <pc:chgData name="Steven Findley" userId="6c1344fb-9241-4926-8640-1385afac6e2f" providerId="ADAL" clId="{97710EE5-8CF4-DB45-9879-7333B3A84A48}" dt="2020-12-13T17:22:57.766" v="216"/>
        <pc:sldMkLst>
          <pc:docMk/>
          <pc:sldMk cId="3174349156" sldId="841"/>
        </pc:sldMkLst>
      </pc:sldChg>
      <pc:sldChg chg="add">
        <pc:chgData name="Steven Findley" userId="6c1344fb-9241-4926-8640-1385afac6e2f" providerId="ADAL" clId="{97710EE5-8CF4-DB45-9879-7333B3A84A48}" dt="2020-12-13T17:22:57.766" v="216"/>
        <pc:sldMkLst>
          <pc:docMk/>
          <pc:sldMk cId="1923362159" sldId="842"/>
        </pc:sldMkLst>
      </pc:sldChg>
      <pc:sldChg chg="add">
        <pc:chgData name="Steven Findley" userId="6c1344fb-9241-4926-8640-1385afac6e2f" providerId="ADAL" clId="{97710EE5-8CF4-DB45-9879-7333B3A84A48}" dt="2020-12-13T17:22:57.766" v="216"/>
        <pc:sldMkLst>
          <pc:docMk/>
          <pc:sldMk cId="366153955" sldId="843"/>
        </pc:sldMkLst>
      </pc:sldChg>
      <pc:sldChg chg="add">
        <pc:chgData name="Steven Findley" userId="6c1344fb-9241-4926-8640-1385afac6e2f" providerId="ADAL" clId="{97710EE5-8CF4-DB45-9879-7333B3A84A48}" dt="2020-12-13T17:22:57.766" v="216"/>
        <pc:sldMkLst>
          <pc:docMk/>
          <pc:sldMk cId="919935448" sldId="844"/>
        </pc:sldMkLst>
      </pc:sldChg>
      <pc:sldChg chg="add">
        <pc:chgData name="Steven Findley" userId="6c1344fb-9241-4926-8640-1385afac6e2f" providerId="ADAL" clId="{97710EE5-8CF4-DB45-9879-7333B3A84A48}" dt="2020-12-13T17:22:57.766" v="216"/>
        <pc:sldMkLst>
          <pc:docMk/>
          <pc:sldMk cId="1273881204" sldId="845"/>
        </pc:sldMkLst>
      </pc:sldChg>
      <pc:sldChg chg="add">
        <pc:chgData name="Steven Findley" userId="6c1344fb-9241-4926-8640-1385afac6e2f" providerId="ADAL" clId="{97710EE5-8CF4-DB45-9879-7333B3A84A48}" dt="2020-12-13T17:22:57.766" v="216"/>
        <pc:sldMkLst>
          <pc:docMk/>
          <pc:sldMk cId="2175700539" sldId="846"/>
        </pc:sldMkLst>
      </pc:sldChg>
      <pc:sldChg chg="add">
        <pc:chgData name="Steven Findley" userId="6c1344fb-9241-4926-8640-1385afac6e2f" providerId="ADAL" clId="{97710EE5-8CF4-DB45-9879-7333B3A84A48}" dt="2020-12-13T17:23:35.661" v="217"/>
        <pc:sldMkLst>
          <pc:docMk/>
          <pc:sldMk cId="149708772" sldId="847"/>
        </pc:sldMkLst>
      </pc:sldChg>
      <pc:sldChg chg="add">
        <pc:chgData name="Steven Findley" userId="6c1344fb-9241-4926-8640-1385afac6e2f" providerId="ADAL" clId="{97710EE5-8CF4-DB45-9879-7333B3A84A48}" dt="2020-12-13T17:23:35.661" v="217"/>
        <pc:sldMkLst>
          <pc:docMk/>
          <pc:sldMk cId="741551302" sldId="848"/>
        </pc:sldMkLst>
      </pc:sldChg>
      <pc:sldChg chg="add">
        <pc:chgData name="Steven Findley" userId="6c1344fb-9241-4926-8640-1385afac6e2f" providerId="ADAL" clId="{97710EE5-8CF4-DB45-9879-7333B3A84A48}" dt="2020-12-13T17:23:35.661" v="217"/>
        <pc:sldMkLst>
          <pc:docMk/>
          <pc:sldMk cId="1537731827" sldId="849"/>
        </pc:sldMkLst>
      </pc:sldChg>
      <pc:sldChg chg="add">
        <pc:chgData name="Steven Findley" userId="6c1344fb-9241-4926-8640-1385afac6e2f" providerId="ADAL" clId="{97710EE5-8CF4-DB45-9879-7333B3A84A48}" dt="2020-12-13T17:23:35.661" v="217"/>
        <pc:sldMkLst>
          <pc:docMk/>
          <pc:sldMk cId="2698840671" sldId="850"/>
        </pc:sldMkLst>
      </pc:sldChg>
      <pc:sldChg chg="add">
        <pc:chgData name="Steven Findley" userId="6c1344fb-9241-4926-8640-1385afac6e2f" providerId="ADAL" clId="{97710EE5-8CF4-DB45-9879-7333B3A84A48}" dt="2020-12-13T17:23:35.661" v="217"/>
        <pc:sldMkLst>
          <pc:docMk/>
          <pc:sldMk cId="3568315674" sldId="851"/>
        </pc:sldMkLst>
      </pc:sldChg>
      <pc:sldChg chg="add">
        <pc:chgData name="Steven Findley" userId="6c1344fb-9241-4926-8640-1385afac6e2f" providerId="ADAL" clId="{97710EE5-8CF4-DB45-9879-7333B3A84A48}" dt="2020-12-13T17:23:35.661" v="217"/>
        <pc:sldMkLst>
          <pc:docMk/>
          <pc:sldMk cId="1366297175" sldId="852"/>
        </pc:sldMkLst>
      </pc:sldChg>
      <pc:sldChg chg="add">
        <pc:chgData name="Steven Findley" userId="6c1344fb-9241-4926-8640-1385afac6e2f" providerId="ADAL" clId="{97710EE5-8CF4-DB45-9879-7333B3A84A48}" dt="2020-12-13T17:23:35.661" v="217"/>
        <pc:sldMkLst>
          <pc:docMk/>
          <pc:sldMk cId="1565410215" sldId="853"/>
        </pc:sldMkLst>
      </pc:sldChg>
      <pc:sldChg chg="add">
        <pc:chgData name="Steven Findley" userId="6c1344fb-9241-4926-8640-1385afac6e2f" providerId="ADAL" clId="{97710EE5-8CF4-DB45-9879-7333B3A84A48}" dt="2020-12-13T17:23:35.661" v="217"/>
        <pc:sldMkLst>
          <pc:docMk/>
          <pc:sldMk cId="2088423514" sldId="854"/>
        </pc:sldMkLst>
      </pc:sldChg>
      <pc:sldChg chg="add">
        <pc:chgData name="Steven Findley" userId="6c1344fb-9241-4926-8640-1385afac6e2f" providerId="ADAL" clId="{97710EE5-8CF4-DB45-9879-7333B3A84A48}" dt="2020-12-13T17:23:35.661" v="217"/>
        <pc:sldMkLst>
          <pc:docMk/>
          <pc:sldMk cId="4042662528" sldId="855"/>
        </pc:sldMkLst>
      </pc:sldChg>
      <pc:sldChg chg="add">
        <pc:chgData name="Steven Findley" userId="6c1344fb-9241-4926-8640-1385afac6e2f" providerId="ADAL" clId="{97710EE5-8CF4-DB45-9879-7333B3A84A48}" dt="2020-12-13T17:23:35.661" v="217"/>
        <pc:sldMkLst>
          <pc:docMk/>
          <pc:sldMk cId="3662474786" sldId="856"/>
        </pc:sldMkLst>
      </pc:sldChg>
      <pc:sldChg chg="add">
        <pc:chgData name="Steven Findley" userId="6c1344fb-9241-4926-8640-1385afac6e2f" providerId="ADAL" clId="{97710EE5-8CF4-DB45-9879-7333B3A84A48}" dt="2020-12-13T17:23:35.661" v="217"/>
        <pc:sldMkLst>
          <pc:docMk/>
          <pc:sldMk cId="1623437170" sldId="857"/>
        </pc:sldMkLst>
      </pc:sldChg>
      <pc:sldChg chg="add">
        <pc:chgData name="Steven Findley" userId="6c1344fb-9241-4926-8640-1385afac6e2f" providerId="ADAL" clId="{97710EE5-8CF4-DB45-9879-7333B3A84A48}" dt="2020-12-13T17:24:19.482" v="218"/>
        <pc:sldMkLst>
          <pc:docMk/>
          <pc:sldMk cId="3803105145" sldId="858"/>
        </pc:sldMkLst>
      </pc:sldChg>
      <pc:sldChg chg="add">
        <pc:chgData name="Steven Findley" userId="6c1344fb-9241-4926-8640-1385afac6e2f" providerId="ADAL" clId="{97710EE5-8CF4-DB45-9879-7333B3A84A48}" dt="2020-12-13T17:24:19.482" v="218"/>
        <pc:sldMkLst>
          <pc:docMk/>
          <pc:sldMk cId="774247267" sldId="859"/>
        </pc:sldMkLst>
      </pc:sldChg>
      <pc:sldChg chg="add">
        <pc:chgData name="Steven Findley" userId="6c1344fb-9241-4926-8640-1385afac6e2f" providerId="ADAL" clId="{97710EE5-8CF4-DB45-9879-7333B3A84A48}" dt="2020-12-13T17:24:19.482" v="218"/>
        <pc:sldMkLst>
          <pc:docMk/>
          <pc:sldMk cId="1603173437" sldId="860"/>
        </pc:sldMkLst>
      </pc:sldChg>
      <pc:sldChg chg="add">
        <pc:chgData name="Steven Findley" userId="6c1344fb-9241-4926-8640-1385afac6e2f" providerId="ADAL" clId="{97710EE5-8CF4-DB45-9879-7333B3A84A48}" dt="2020-12-13T17:24:19.482" v="218"/>
        <pc:sldMkLst>
          <pc:docMk/>
          <pc:sldMk cId="3408773882" sldId="861"/>
        </pc:sldMkLst>
      </pc:sldChg>
      <pc:sldChg chg="add">
        <pc:chgData name="Steven Findley" userId="6c1344fb-9241-4926-8640-1385afac6e2f" providerId="ADAL" clId="{97710EE5-8CF4-DB45-9879-7333B3A84A48}" dt="2020-12-13T17:24:19.482" v="218"/>
        <pc:sldMkLst>
          <pc:docMk/>
          <pc:sldMk cId="3629527202" sldId="862"/>
        </pc:sldMkLst>
      </pc:sldChg>
      <pc:sldChg chg="add">
        <pc:chgData name="Steven Findley" userId="6c1344fb-9241-4926-8640-1385afac6e2f" providerId="ADAL" clId="{97710EE5-8CF4-DB45-9879-7333B3A84A48}" dt="2020-12-13T17:24:19.482" v="218"/>
        <pc:sldMkLst>
          <pc:docMk/>
          <pc:sldMk cId="3849715170" sldId="863"/>
        </pc:sldMkLst>
      </pc:sldChg>
      <pc:sldChg chg="add">
        <pc:chgData name="Steven Findley" userId="6c1344fb-9241-4926-8640-1385afac6e2f" providerId="ADAL" clId="{97710EE5-8CF4-DB45-9879-7333B3A84A48}" dt="2020-12-13T17:24:19.482" v="218"/>
        <pc:sldMkLst>
          <pc:docMk/>
          <pc:sldMk cId="3593273175" sldId="864"/>
        </pc:sldMkLst>
      </pc:sldChg>
      <pc:sldChg chg="add">
        <pc:chgData name="Steven Findley" userId="6c1344fb-9241-4926-8640-1385afac6e2f" providerId="ADAL" clId="{97710EE5-8CF4-DB45-9879-7333B3A84A48}" dt="2020-12-13T17:24:19.482" v="218"/>
        <pc:sldMkLst>
          <pc:docMk/>
          <pc:sldMk cId="3213634801" sldId="865"/>
        </pc:sldMkLst>
      </pc:sldChg>
      <pc:sldChg chg="add">
        <pc:chgData name="Steven Findley" userId="6c1344fb-9241-4926-8640-1385afac6e2f" providerId="ADAL" clId="{97710EE5-8CF4-DB45-9879-7333B3A84A48}" dt="2020-12-13T17:24:52.491" v="219"/>
        <pc:sldMkLst>
          <pc:docMk/>
          <pc:sldMk cId="2227520538" sldId="866"/>
        </pc:sldMkLst>
      </pc:sldChg>
      <pc:sldChg chg="add">
        <pc:chgData name="Steven Findley" userId="6c1344fb-9241-4926-8640-1385afac6e2f" providerId="ADAL" clId="{97710EE5-8CF4-DB45-9879-7333B3A84A48}" dt="2020-12-13T17:24:52.491" v="219"/>
        <pc:sldMkLst>
          <pc:docMk/>
          <pc:sldMk cId="2209951888" sldId="867"/>
        </pc:sldMkLst>
      </pc:sldChg>
      <pc:sldChg chg="add">
        <pc:chgData name="Steven Findley" userId="6c1344fb-9241-4926-8640-1385afac6e2f" providerId="ADAL" clId="{97710EE5-8CF4-DB45-9879-7333B3A84A48}" dt="2020-12-13T17:24:52.491" v="219"/>
        <pc:sldMkLst>
          <pc:docMk/>
          <pc:sldMk cId="1438382424" sldId="868"/>
        </pc:sldMkLst>
      </pc:sldChg>
      <pc:sldChg chg="add">
        <pc:chgData name="Steven Findley" userId="6c1344fb-9241-4926-8640-1385afac6e2f" providerId="ADAL" clId="{97710EE5-8CF4-DB45-9879-7333B3A84A48}" dt="2020-12-13T17:24:52.491" v="219"/>
        <pc:sldMkLst>
          <pc:docMk/>
          <pc:sldMk cId="2792634981" sldId="869"/>
        </pc:sldMkLst>
      </pc:sldChg>
      <pc:sldChg chg="add">
        <pc:chgData name="Steven Findley" userId="6c1344fb-9241-4926-8640-1385afac6e2f" providerId="ADAL" clId="{97710EE5-8CF4-DB45-9879-7333B3A84A48}" dt="2020-12-13T17:24:52.491" v="219"/>
        <pc:sldMkLst>
          <pc:docMk/>
          <pc:sldMk cId="1434685293" sldId="870"/>
        </pc:sldMkLst>
      </pc:sldChg>
      <pc:sldChg chg="add">
        <pc:chgData name="Steven Findley" userId="6c1344fb-9241-4926-8640-1385afac6e2f" providerId="ADAL" clId="{97710EE5-8CF4-DB45-9879-7333B3A84A48}" dt="2020-12-13T17:24:52.491" v="219"/>
        <pc:sldMkLst>
          <pc:docMk/>
          <pc:sldMk cId="4237766282" sldId="871"/>
        </pc:sldMkLst>
      </pc:sldChg>
      <pc:sldChg chg="add">
        <pc:chgData name="Steven Findley" userId="6c1344fb-9241-4926-8640-1385afac6e2f" providerId="ADAL" clId="{97710EE5-8CF4-DB45-9879-7333B3A84A48}" dt="2020-12-13T17:24:52.491" v="219"/>
        <pc:sldMkLst>
          <pc:docMk/>
          <pc:sldMk cId="22909395" sldId="872"/>
        </pc:sldMkLst>
      </pc:sldChg>
      <pc:sldChg chg="add">
        <pc:chgData name="Steven Findley" userId="6c1344fb-9241-4926-8640-1385afac6e2f" providerId="ADAL" clId="{97710EE5-8CF4-DB45-9879-7333B3A84A48}" dt="2020-12-13T17:24:52.491" v="219"/>
        <pc:sldMkLst>
          <pc:docMk/>
          <pc:sldMk cId="821181455" sldId="873"/>
        </pc:sldMkLst>
      </pc:sldChg>
      <pc:sldChg chg="add">
        <pc:chgData name="Steven Findley" userId="6c1344fb-9241-4926-8640-1385afac6e2f" providerId="ADAL" clId="{97710EE5-8CF4-DB45-9879-7333B3A84A48}" dt="2020-12-13T17:24:52.491" v="219"/>
        <pc:sldMkLst>
          <pc:docMk/>
          <pc:sldMk cId="2302116434" sldId="874"/>
        </pc:sldMkLst>
      </pc:sldChg>
      <pc:sldChg chg="add">
        <pc:chgData name="Steven Findley" userId="6c1344fb-9241-4926-8640-1385afac6e2f" providerId="ADAL" clId="{97710EE5-8CF4-DB45-9879-7333B3A84A48}" dt="2020-12-13T17:24:52.491" v="219"/>
        <pc:sldMkLst>
          <pc:docMk/>
          <pc:sldMk cId="2268971015" sldId="875"/>
        </pc:sldMkLst>
      </pc:sldChg>
      <pc:sldChg chg="add">
        <pc:chgData name="Steven Findley" userId="6c1344fb-9241-4926-8640-1385afac6e2f" providerId="ADAL" clId="{97710EE5-8CF4-DB45-9879-7333B3A84A48}" dt="2020-12-13T17:24:52.491" v="219"/>
        <pc:sldMkLst>
          <pc:docMk/>
          <pc:sldMk cId="2557320466" sldId="876"/>
        </pc:sldMkLst>
      </pc:sldChg>
      <pc:sldChg chg="add">
        <pc:chgData name="Steven Findley" userId="6c1344fb-9241-4926-8640-1385afac6e2f" providerId="ADAL" clId="{97710EE5-8CF4-DB45-9879-7333B3A84A48}" dt="2020-12-13T17:24:52.491" v="219"/>
        <pc:sldMkLst>
          <pc:docMk/>
          <pc:sldMk cId="4112498601" sldId="877"/>
        </pc:sldMkLst>
      </pc:sldChg>
      <pc:sldChg chg="add">
        <pc:chgData name="Steven Findley" userId="6c1344fb-9241-4926-8640-1385afac6e2f" providerId="ADAL" clId="{97710EE5-8CF4-DB45-9879-7333B3A84A48}" dt="2020-12-13T17:24:52.491" v="219"/>
        <pc:sldMkLst>
          <pc:docMk/>
          <pc:sldMk cId="468661182" sldId="878"/>
        </pc:sldMkLst>
      </pc:sldChg>
      <pc:sldChg chg="add">
        <pc:chgData name="Steven Findley" userId="6c1344fb-9241-4926-8640-1385afac6e2f" providerId="ADAL" clId="{97710EE5-8CF4-DB45-9879-7333B3A84A48}" dt="2020-12-13T17:24:52.491" v="219"/>
        <pc:sldMkLst>
          <pc:docMk/>
          <pc:sldMk cId="2875010885" sldId="879"/>
        </pc:sldMkLst>
      </pc:sldChg>
      <pc:sldChg chg="add">
        <pc:chgData name="Steven Findley" userId="6c1344fb-9241-4926-8640-1385afac6e2f" providerId="ADAL" clId="{97710EE5-8CF4-DB45-9879-7333B3A84A48}" dt="2020-12-13T17:25:17.048" v="220"/>
        <pc:sldMkLst>
          <pc:docMk/>
          <pc:sldMk cId="2643522391" sldId="880"/>
        </pc:sldMkLst>
      </pc:sldChg>
      <pc:sldChg chg="add">
        <pc:chgData name="Steven Findley" userId="6c1344fb-9241-4926-8640-1385afac6e2f" providerId="ADAL" clId="{97710EE5-8CF4-DB45-9879-7333B3A84A48}" dt="2020-12-13T17:25:17.048" v="220"/>
        <pc:sldMkLst>
          <pc:docMk/>
          <pc:sldMk cId="3958732082" sldId="881"/>
        </pc:sldMkLst>
      </pc:sldChg>
      <pc:sldChg chg="add">
        <pc:chgData name="Steven Findley" userId="6c1344fb-9241-4926-8640-1385afac6e2f" providerId="ADAL" clId="{97710EE5-8CF4-DB45-9879-7333B3A84A48}" dt="2020-12-13T17:25:17.048" v="220"/>
        <pc:sldMkLst>
          <pc:docMk/>
          <pc:sldMk cId="2390432416" sldId="882"/>
        </pc:sldMkLst>
      </pc:sldChg>
      <pc:sldChg chg="add del">
        <pc:chgData name="Steven Findley" userId="6c1344fb-9241-4926-8640-1385afac6e2f" providerId="ADAL" clId="{97710EE5-8CF4-DB45-9879-7333B3A84A48}" dt="2020-12-13T17:25:35.048" v="221" actId="2696"/>
        <pc:sldMkLst>
          <pc:docMk/>
          <pc:sldMk cId="871331618" sldId="883"/>
        </pc:sldMkLst>
      </pc:sldChg>
      <pc:sldChg chg="add del">
        <pc:chgData name="Steven Findley" userId="6c1344fb-9241-4926-8640-1385afac6e2f" providerId="ADAL" clId="{97710EE5-8CF4-DB45-9879-7333B3A84A48}" dt="2020-12-13T17:25:35.048" v="221" actId="2696"/>
        <pc:sldMkLst>
          <pc:docMk/>
          <pc:sldMk cId="3217761327" sldId="884"/>
        </pc:sldMkLst>
      </pc:sldChg>
      <pc:sldChg chg="add del">
        <pc:chgData name="Steven Findley" userId="6c1344fb-9241-4926-8640-1385afac6e2f" providerId="ADAL" clId="{97710EE5-8CF4-DB45-9879-7333B3A84A48}" dt="2020-12-13T17:25:35.048" v="221" actId="2696"/>
        <pc:sldMkLst>
          <pc:docMk/>
          <pc:sldMk cId="2214567101" sldId="885"/>
        </pc:sldMkLst>
      </pc:sldChg>
      <pc:sldChg chg="add">
        <pc:chgData name="Steven Findley" userId="6c1344fb-9241-4926-8640-1385afac6e2f" providerId="ADAL" clId="{97710EE5-8CF4-DB45-9879-7333B3A84A48}" dt="2020-12-13T17:25:17.048" v="220"/>
        <pc:sldMkLst>
          <pc:docMk/>
          <pc:sldMk cId="2420485381" sldId="886"/>
        </pc:sldMkLst>
      </pc:sldChg>
      <pc:sldChg chg="add">
        <pc:chgData name="Steven Findley" userId="6c1344fb-9241-4926-8640-1385afac6e2f" providerId="ADAL" clId="{97710EE5-8CF4-DB45-9879-7333B3A84A48}" dt="2020-12-13T17:25:17.048" v="220"/>
        <pc:sldMkLst>
          <pc:docMk/>
          <pc:sldMk cId="882258843" sldId="887"/>
        </pc:sldMkLst>
      </pc:sldChg>
      <pc:sldChg chg="add">
        <pc:chgData name="Steven Findley" userId="6c1344fb-9241-4926-8640-1385afac6e2f" providerId="ADAL" clId="{97710EE5-8CF4-DB45-9879-7333B3A84A48}" dt="2020-12-13T17:25:17.048" v="220"/>
        <pc:sldMkLst>
          <pc:docMk/>
          <pc:sldMk cId="2274658340" sldId="888"/>
        </pc:sldMkLst>
      </pc:sldChg>
    </pc:docChg>
  </pc:docChgLst>
  <pc:docChgLst>
    <pc:chgData name="Steven Findley" userId="6c1344fb-9241-4926-8640-1385afac6e2f" providerId="ADAL" clId="{2C1E780B-443D-7F46-B350-87400DFF612C}"/>
    <pc:docChg chg="custSel addSld delSld modSld sldOrd delMainMaster">
      <pc:chgData name="Steven Findley" userId="6c1344fb-9241-4926-8640-1385afac6e2f" providerId="ADAL" clId="{2C1E780B-443D-7F46-B350-87400DFF612C}" dt="2020-09-06T16:28:28.980" v="762" actId="2696"/>
      <pc:docMkLst>
        <pc:docMk/>
      </pc:docMkLst>
      <pc:sldChg chg="add del">
        <pc:chgData name="Steven Findley" userId="6c1344fb-9241-4926-8640-1385afac6e2f" providerId="ADAL" clId="{2C1E780B-443D-7F46-B350-87400DFF612C}" dt="2020-08-30T16:38:43.529" v="663"/>
        <pc:sldMkLst>
          <pc:docMk/>
          <pc:sldMk cId="862989502" sldId="256"/>
        </pc:sldMkLst>
      </pc:sldChg>
      <pc:sldChg chg="add del">
        <pc:chgData name="Steven Findley" userId="6c1344fb-9241-4926-8640-1385afac6e2f" providerId="ADAL" clId="{2C1E780B-443D-7F46-B350-87400DFF612C}" dt="2020-09-06T16:28:03.971" v="687" actId="2696"/>
        <pc:sldMkLst>
          <pc:docMk/>
          <pc:sldMk cId="3501694617" sldId="256"/>
        </pc:sldMkLst>
      </pc:sldChg>
      <pc:sldChg chg="add del">
        <pc:chgData name="Steven Findley" userId="6c1344fb-9241-4926-8640-1385afac6e2f" providerId="ADAL" clId="{2C1E780B-443D-7F46-B350-87400DFF612C}" dt="2020-09-06T16:28:03.986" v="688" actId="2696"/>
        <pc:sldMkLst>
          <pc:docMk/>
          <pc:sldMk cId="475290000" sldId="257"/>
        </pc:sldMkLst>
      </pc:sldChg>
      <pc:sldChg chg="add del">
        <pc:chgData name="Steven Findley" userId="6c1344fb-9241-4926-8640-1385afac6e2f" providerId="ADAL" clId="{2C1E780B-443D-7F46-B350-87400DFF612C}" dt="2020-08-30T16:38:43.529" v="663"/>
        <pc:sldMkLst>
          <pc:docMk/>
          <pc:sldMk cId="2840656336" sldId="257"/>
        </pc:sldMkLst>
      </pc:sldChg>
      <pc:sldChg chg="add del">
        <pc:chgData name="Steven Findley" userId="6c1344fb-9241-4926-8640-1385afac6e2f" providerId="ADAL" clId="{2C1E780B-443D-7F46-B350-87400DFF612C}" dt="2020-08-30T16:38:43.529" v="663"/>
        <pc:sldMkLst>
          <pc:docMk/>
          <pc:sldMk cId="356725024" sldId="258"/>
        </pc:sldMkLst>
      </pc:sldChg>
      <pc:sldChg chg="add del">
        <pc:chgData name="Steven Findley" userId="6c1344fb-9241-4926-8640-1385afac6e2f" providerId="ADAL" clId="{2C1E780B-443D-7F46-B350-87400DFF612C}" dt="2020-09-06T16:28:03.998" v="689" actId="2696"/>
        <pc:sldMkLst>
          <pc:docMk/>
          <pc:sldMk cId="3368118806" sldId="258"/>
        </pc:sldMkLst>
      </pc:sldChg>
      <pc:sldChg chg="add del">
        <pc:chgData name="Steven Findley" userId="6c1344fb-9241-4926-8640-1385afac6e2f" providerId="ADAL" clId="{2C1E780B-443D-7F46-B350-87400DFF612C}" dt="2020-08-30T16:38:43.529" v="663"/>
        <pc:sldMkLst>
          <pc:docMk/>
          <pc:sldMk cId="1305686613" sldId="259"/>
        </pc:sldMkLst>
      </pc:sldChg>
      <pc:sldChg chg="add del">
        <pc:chgData name="Steven Findley" userId="6c1344fb-9241-4926-8640-1385afac6e2f" providerId="ADAL" clId="{2C1E780B-443D-7F46-B350-87400DFF612C}" dt="2020-09-06T16:28:04.014" v="690" actId="2696"/>
        <pc:sldMkLst>
          <pc:docMk/>
          <pc:sldMk cId="3249355540" sldId="259"/>
        </pc:sldMkLst>
      </pc:sldChg>
      <pc:sldChg chg="add del">
        <pc:chgData name="Steven Findley" userId="6c1344fb-9241-4926-8640-1385afac6e2f" providerId="ADAL" clId="{2C1E780B-443D-7F46-B350-87400DFF612C}" dt="2020-08-30T16:38:43.529" v="663"/>
        <pc:sldMkLst>
          <pc:docMk/>
          <pc:sldMk cId="2477080271" sldId="261"/>
        </pc:sldMkLst>
      </pc:sldChg>
      <pc:sldChg chg="add del">
        <pc:chgData name="Steven Findley" userId="6c1344fb-9241-4926-8640-1385afac6e2f" providerId="ADAL" clId="{2C1E780B-443D-7F46-B350-87400DFF612C}" dt="2020-09-06T16:28:04.045" v="692" actId="2696"/>
        <pc:sldMkLst>
          <pc:docMk/>
          <pc:sldMk cId="3657783119" sldId="261"/>
        </pc:sldMkLst>
      </pc:sldChg>
      <pc:sldChg chg="add del">
        <pc:chgData name="Steven Findley" userId="6c1344fb-9241-4926-8640-1385afac6e2f" providerId="ADAL" clId="{2C1E780B-443D-7F46-B350-87400DFF612C}" dt="2020-09-06T16:28:04.058" v="693" actId="2696"/>
        <pc:sldMkLst>
          <pc:docMk/>
          <pc:sldMk cId="3816359330" sldId="262"/>
        </pc:sldMkLst>
      </pc:sldChg>
      <pc:sldChg chg="add del">
        <pc:chgData name="Steven Findley" userId="6c1344fb-9241-4926-8640-1385afac6e2f" providerId="ADAL" clId="{2C1E780B-443D-7F46-B350-87400DFF612C}" dt="2020-08-30T16:38:43.529" v="663"/>
        <pc:sldMkLst>
          <pc:docMk/>
          <pc:sldMk cId="4135846296" sldId="262"/>
        </pc:sldMkLst>
      </pc:sldChg>
      <pc:sldChg chg="add del">
        <pc:chgData name="Steven Findley" userId="6c1344fb-9241-4926-8640-1385afac6e2f" providerId="ADAL" clId="{2C1E780B-443D-7F46-B350-87400DFF612C}" dt="2020-08-30T16:38:43.529" v="663"/>
        <pc:sldMkLst>
          <pc:docMk/>
          <pc:sldMk cId="2493293957" sldId="263"/>
        </pc:sldMkLst>
      </pc:sldChg>
      <pc:sldChg chg="add del">
        <pc:chgData name="Steven Findley" userId="6c1344fb-9241-4926-8640-1385afac6e2f" providerId="ADAL" clId="{2C1E780B-443D-7F46-B350-87400DFF612C}" dt="2020-09-06T16:28:04.068" v="694" actId="2696"/>
        <pc:sldMkLst>
          <pc:docMk/>
          <pc:sldMk cId="3177907564" sldId="263"/>
        </pc:sldMkLst>
      </pc:sldChg>
      <pc:sldChg chg="add del">
        <pc:chgData name="Steven Findley" userId="6c1344fb-9241-4926-8640-1385afac6e2f" providerId="ADAL" clId="{2C1E780B-443D-7F46-B350-87400DFF612C}" dt="2020-09-06T16:28:03.841" v="678" actId="2696"/>
        <pc:sldMkLst>
          <pc:docMk/>
          <pc:sldMk cId="2107935516" sldId="264"/>
        </pc:sldMkLst>
      </pc:sldChg>
      <pc:sldChg chg="add del">
        <pc:chgData name="Steven Findley" userId="6c1344fb-9241-4926-8640-1385afac6e2f" providerId="ADAL" clId="{2C1E780B-443D-7F46-B350-87400DFF612C}" dt="2020-08-30T16:38:43.529" v="663"/>
        <pc:sldMkLst>
          <pc:docMk/>
          <pc:sldMk cId="3817062433" sldId="264"/>
        </pc:sldMkLst>
      </pc:sldChg>
      <pc:sldChg chg="add del">
        <pc:chgData name="Steven Findley" userId="6c1344fb-9241-4926-8640-1385afac6e2f" providerId="ADAL" clId="{2C1E780B-443D-7F46-B350-87400DFF612C}" dt="2020-08-30T16:38:43.529" v="663"/>
        <pc:sldMkLst>
          <pc:docMk/>
          <pc:sldMk cId="709686568" sldId="265"/>
        </pc:sldMkLst>
      </pc:sldChg>
      <pc:sldChg chg="add del">
        <pc:chgData name="Steven Findley" userId="6c1344fb-9241-4926-8640-1385afac6e2f" providerId="ADAL" clId="{2C1E780B-443D-7F46-B350-87400DFF612C}" dt="2020-09-06T16:28:03.862" v="679" actId="2696"/>
        <pc:sldMkLst>
          <pc:docMk/>
          <pc:sldMk cId="718719810" sldId="265"/>
        </pc:sldMkLst>
      </pc:sldChg>
      <pc:sldChg chg="add del">
        <pc:chgData name="Steven Findley" userId="6c1344fb-9241-4926-8640-1385afac6e2f" providerId="ADAL" clId="{2C1E780B-443D-7F46-B350-87400DFF612C}" dt="2020-09-06T16:28:04.147" v="700" actId="2696"/>
        <pc:sldMkLst>
          <pc:docMk/>
          <pc:sldMk cId="1612175989" sldId="266"/>
        </pc:sldMkLst>
      </pc:sldChg>
      <pc:sldChg chg="add del">
        <pc:chgData name="Steven Findley" userId="6c1344fb-9241-4926-8640-1385afac6e2f" providerId="ADAL" clId="{2C1E780B-443D-7F46-B350-87400DFF612C}" dt="2020-08-30T16:38:43.529" v="663"/>
        <pc:sldMkLst>
          <pc:docMk/>
          <pc:sldMk cId="2767327722" sldId="266"/>
        </pc:sldMkLst>
      </pc:sldChg>
      <pc:sldChg chg="add del">
        <pc:chgData name="Steven Findley" userId="6c1344fb-9241-4926-8640-1385afac6e2f" providerId="ADAL" clId="{2C1E780B-443D-7F46-B350-87400DFF612C}" dt="2020-09-06T16:28:04.119" v="698" actId="2696"/>
        <pc:sldMkLst>
          <pc:docMk/>
          <pc:sldMk cId="1097390815" sldId="267"/>
        </pc:sldMkLst>
      </pc:sldChg>
      <pc:sldChg chg="add del">
        <pc:chgData name="Steven Findley" userId="6c1344fb-9241-4926-8640-1385afac6e2f" providerId="ADAL" clId="{2C1E780B-443D-7F46-B350-87400DFF612C}" dt="2020-08-30T16:38:43.529" v="663"/>
        <pc:sldMkLst>
          <pc:docMk/>
          <pc:sldMk cId="1297986284" sldId="267"/>
        </pc:sldMkLst>
      </pc:sldChg>
      <pc:sldChg chg="add del">
        <pc:chgData name="Steven Findley" userId="6c1344fb-9241-4926-8640-1385afac6e2f" providerId="ADAL" clId="{2C1E780B-443D-7F46-B350-87400DFF612C}" dt="2020-08-30T16:38:43.529" v="663"/>
        <pc:sldMkLst>
          <pc:docMk/>
          <pc:sldMk cId="2621083981" sldId="268"/>
        </pc:sldMkLst>
      </pc:sldChg>
      <pc:sldChg chg="add del">
        <pc:chgData name="Steven Findley" userId="6c1344fb-9241-4926-8640-1385afac6e2f" providerId="ADAL" clId="{2C1E780B-443D-7F46-B350-87400DFF612C}" dt="2020-09-06T16:28:03.875" v="680" actId="2696"/>
        <pc:sldMkLst>
          <pc:docMk/>
          <pc:sldMk cId="3760170600" sldId="268"/>
        </pc:sldMkLst>
      </pc:sldChg>
      <pc:sldChg chg="add del">
        <pc:chgData name="Steven Findley" userId="6c1344fb-9241-4926-8640-1385afac6e2f" providerId="ADAL" clId="{2C1E780B-443D-7F46-B350-87400DFF612C}" dt="2020-09-06T16:28:03.891" v="681" actId="2696"/>
        <pc:sldMkLst>
          <pc:docMk/>
          <pc:sldMk cId="707928768" sldId="269"/>
        </pc:sldMkLst>
      </pc:sldChg>
      <pc:sldChg chg="add del">
        <pc:chgData name="Steven Findley" userId="6c1344fb-9241-4926-8640-1385afac6e2f" providerId="ADAL" clId="{2C1E780B-443D-7F46-B350-87400DFF612C}" dt="2020-08-30T16:38:43.529" v="663"/>
        <pc:sldMkLst>
          <pc:docMk/>
          <pc:sldMk cId="2166647562" sldId="269"/>
        </pc:sldMkLst>
      </pc:sldChg>
      <pc:sldChg chg="add del">
        <pc:chgData name="Steven Findley" userId="6c1344fb-9241-4926-8640-1385afac6e2f" providerId="ADAL" clId="{2C1E780B-443D-7F46-B350-87400DFF612C}" dt="2020-09-06T16:28:03.905" v="682" actId="2696"/>
        <pc:sldMkLst>
          <pc:docMk/>
          <pc:sldMk cId="14125694" sldId="270"/>
        </pc:sldMkLst>
      </pc:sldChg>
      <pc:sldChg chg="add del">
        <pc:chgData name="Steven Findley" userId="6c1344fb-9241-4926-8640-1385afac6e2f" providerId="ADAL" clId="{2C1E780B-443D-7F46-B350-87400DFF612C}" dt="2020-08-30T16:38:43.529" v="663"/>
        <pc:sldMkLst>
          <pc:docMk/>
          <pc:sldMk cId="1434817706" sldId="270"/>
        </pc:sldMkLst>
      </pc:sldChg>
      <pc:sldChg chg="add del">
        <pc:chgData name="Steven Findley" userId="6c1344fb-9241-4926-8640-1385afac6e2f" providerId="ADAL" clId="{2C1E780B-443D-7F46-B350-87400DFF612C}" dt="2020-08-30T16:38:43.529" v="663"/>
        <pc:sldMkLst>
          <pc:docMk/>
          <pc:sldMk cId="542482949" sldId="271"/>
        </pc:sldMkLst>
      </pc:sldChg>
      <pc:sldChg chg="add del">
        <pc:chgData name="Steven Findley" userId="6c1344fb-9241-4926-8640-1385afac6e2f" providerId="ADAL" clId="{2C1E780B-443D-7F46-B350-87400DFF612C}" dt="2020-09-06T16:28:03.918" v="683" actId="2696"/>
        <pc:sldMkLst>
          <pc:docMk/>
          <pc:sldMk cId="3850346437" sldId="271"/>
        </pc:sldMkLst>
      </pc:sldChg>
      <pc:sldChg chg="add del">
        <pc:chgData name="Steven Findley" userId="6c1344fb-9241-4926-8640-1385afac6e2f" providerId="ADAL" clId="{2C1E780B-443D-7F46-B350-87400DFF612C}" dt="2020-08-30T16:38:43.529" v="663"/>
        <pc:sldMkLst>
          <pc:docMk/>
          <pc:sldMk cId="198685614" sldId="272"/>
        </pc:sldMkLst>
      </pc:sldChg>
      <pc:sldChg chg="add del">
        <pc:chgData name="Steven Findley" userId="6c1344fb-9241-4926-8640-1385afac6e2f" providerId="ADAL" clId="{2C1E780B-443D-7F46-B350-87400DFF612C}" dt="2020-09-06T16:28:03.932" v="684" actId="2696"/>
        <pc:sldMkLst>
          <pc:docMk/>
          <pc:sldMk cId="534728170" sldId="272"/>
        </pc:sldMkLst>
      </pc:sldChg>
      <pc:sldChg chg="add del">
        <pc:chgData name="Steven Findley" userId="6c1344fb-9241-4926-8640-1385afac6e2f" providerId="ADAL" clId="{2C1E780B-443D-7F46-B350-87400DFF612C}" dt="2020-08-30T16:38:43.529" v="663"/>
        <pc:sldMkLst>
          <pc:docMk/>
          <pc:sldMk cId="1752464670" sldId="273"/>
        </pc:sldMkLst>
      </pc:sldChg>
      <pc:sldChg chg="add del">
        <pc:chgData name="Steven Findley" userId="6c1344fb-9241-4926-8640-1385afac6e2f" providerId="ADAL" clId="{2C1E780B-443D-7F46-B350-87400DFF612C}" dt="2020-09-06T16:28:03.943" v="685" actId="2696"/>
        <pc:sldMkLst>
          <pc:docMk/>
          <pc:sldMk cId="1983810567" sldId="273"/>
        </pc:sldMkLst>
      </pc:sldChg>
      <pc:sldChg chg="add del">
        <pc:chgData name="Steven Findley" userId="6c1344fb-9241-4926-8640-1385afac6e2f" providerId="ADAL" clId="{2C1E780B-443D-7F46-B350-87400DFF612C}" dt="2020-09-06T16:28:03.958" v="686" actId="2696"/>
        <pc:sldMkLst>
          <pc:docMk/>
          <pc:sldMk cId="283165920" sldId="274"/>
        </pc:sldMkLst>
      </pc:sldChg>
      <pc:sldChg chg="add del setBg">
        <pc:chgData name="Steven Findley" userId="6c1344fb-9241-4926-8640-1385afac6e2f" providerId="ADAL" clId="{2C1E780B-443D-7F46-B350-87400DFF612C}" dt="2020-08-30T16:38:43.529" v="663"/>
        <pc:sldMkLst>
          <pc:docMk/>
          <pc:sldMk cId="3797053235" sldId="274"/>
        </pc:sldMkLst>
      </pc:sldChg>
      <pc:sldChg chg="add del setBg">
        <pc:chgData name="Steven Findley" userId="6c1344fb-9241-4926-8640-1385afac6e2f" providerId="ADAL" clId="{2C1E780B-443D-7F46-B350-87400DFF612C}" dt="2020-08-30T16:38:43.529" v="663"/>
        <pc:sldMkLst>
          <pc:docMk/>
          <pc:sldMk cId="1354177572" sldId="275"/>
        </pc:sldMkLst>
      </pc:sldChg>
      <pc:sldChg chg="add del">
        <pc:chgData name="Steven Findley" userId="6c1344fb-9241-4926-8640-1385afac6e2f" providerId="ADAL" clId="{2C1E780B-443D-7F46-B350-87400DFF612C}" dt="2020-09-06T16:28:03.828" v="677" actId="2696"/>
        <pc:sldMkLst>
          <pc:docMk/>
          <pc:sldMk cId="2419301534" sldId="275"/>
        </pc:sldMkLst>
      </pc:sldChg>
      <pc:sldChg chg="add del setBg">
        <pc:chgData name="Steven Findley" userId="6c1344fb-9241-4926-8640-1385afac6e2f" providerId="ADAL" clId="{2C1E780B-443D-7F46-B350-87400DFF612C}" dt="2020-08-30T16:38:43.529" v="663"/>
        <pc:sldMkLst>
          <pc:docMk/>
          <pc:sldMk cId="1399568720" sldId="276"/>
        </pc:sldMkLst>
      </pc:sldChg>
      <pc:sldChg chg="add del">
        <pc:chgData name="Steven Findley" userId="6c1344fb-9241-4926-8640-1385afac6e2f" providerId="ADAL" clId="{2C1E780B-443D-7F46-B350-87400DFF612C}" dt="2020-09-06T16:28:04.084" v="695" actId="2696"/>
        <pc:sldMkLst>
          <pc:docMk/>
          <pc:sldMk cId="1804853590" sldId="276"/>
        </pc:sldMkLst>
      </pc:sldChg>
      <pc:sldChg chg="add del">
        <pc:chgData name="Steven Findley" userId="6c1344fb-9241-4926-8640-1385afac6e2f" providerId="ADAL" clId="{2C1E780B-443D-7F46-B350-87400DFF612C}" dt="2020-08-30T16:38:43.529" v="663"/>
        <pc:sldMkLst>
          <pc:docMk/>
          <pc:sldMk cId="1748912812" sldId="277"/>
        </pc:sldMkLst>
      </pc:sldChg>
      <pc:sldChg chg="add del">
        <pc:chgData name="Steven Findley" userId="6c1344fb-9241-4926-8640-1385afac6e2f" providerId="ADAL" clId="{2C1E780B-443D-7F46-B350-87400DFF612C}" dt="2020-09-06T16:28:04.096" v="696" actId="2696"/>
        <pc:sldMkLst>
          <pc:docMk/>
          <pc:sldMk cId="3226271408" sldId="277"/>
        </pc:sldMkLst>
      </pc:sldChg>
      <pc:sldChg chg="add del">
        <pc:chgData name="Steven Findley" userId="6c1344fb-9241-4926-8640-1385afac6e2f" providerId="ADAL" clId="{2C1E780B-443D-7F46-B350-87400DFF612C}" dt="2020-09-06T16:28:04.107" v="697" actId="2696"/>
        <pc:sldMkLst>
          <pc:docMk/>
          <pc:sldMk cId="743795996" sldId="278"/>
        </pc:sldMkLst>
      </pc:sldChg>
      <pc:sldChg chg="add del">
        <pc:chgData name="Steven Findley" userId="6c1344fb-9241-4926-8640-1385afac6e2f" providerId="ADAL" clId="{2C1E780B-443D-7F46-B350-87400DFF612C}" dt="2020-08-30T16:38:43.529" v="663"/>
        <pc:sldMkLst>
          <pc:docMk/>
          <pc:sldMk cId="849759143" sldId="278"/>
        </pc:sldMkLst>
      </pc:sldChg>
      <pc:sldChg chg="add del">
        <pc:chgData name="Steven Findley" userId="6c1344fb-9241-4926-8640-1385afac6e2f" providerId="ADAL" clId="{2C1E780B-443D-7F46-B350-87400DFF612C}" dt="2020-08-30T16:38:43.529" v="663"/>
        <pc:sldMkLst>
          <pc:docMk/>
          <pc:sldMk cId="2078366794" sldId="279"/>
        </pc:sldMkLst>
      </pc:sldChg>
      <pc:sldChg chg="add del">
        <pc:chgData name="Steven Findley" userId="6c1344fb-9241-4926-8640-1385afac6e2f" providerId="ADAL" clId="{2C1E780B-443D-7F46-B350-87400DFF612C}" dt="2020-09-06T16:28:04.135" v="699" actId="2696"/>
        <pc:sldMkLst>
          <pc:docMk/>
          <pc:sldMk cId="2929725734" sldId="279"/>
        </pc:sldMkLst>
      </pc:sldChg>
      <pc:sldChg chg="add del">
        <pc:chgData name="Steven Findley" userId="6c1344fb-9241-4926-8640-1385afac6e2f" providerId="ADAL" clId="{2C1E780B-443D-7F46-B350-87400DFF612C}" dt="2020-09-06T16:28:04.158" v="701" actId="2696"/>
        <pc:sldMkLst>
          <pc:docMk/>
          <pc:sldMk cId="2962189347" sldId="280"/>
        </pc:sldMkLst>
      </pc:sldChg>
      <pc:sldChg chg="add del">
        <pc:chgData name="Steven Findley" userId="6c1344fb-9241-4926-8640-1385afac6e2f" providerId="ADAL" clId="{2C1E780B-443D-7F46-B350-87400DFF612C}" dt="2020-08-30T16:38:43.529" v="663"/>
        <pc:sldMkLst>
          <pc:docMk/>
          <pc:sldMk cId="3600652496" sldId="280"/>
        </pc:sldMkLst>
      </pc:sldChg>
      <pc:sldChg chg="add del">
        <pc:chgData name="Steven Findley" userId="6c1344fb-9241-4926-8640-1385afac6e2f" providerId="ADAL" clId="{2C1E780B-443D-7F46-B350-87400DFF612C}" dt="2020-09-06T16:28:04.169" v="702" actId="2696"/>
        <pc:sldMkLst>
          <pc:docMk/>
          <pc:sldMk cId="1694478669" sldId="281"/>
        </pc:sldMkLst>
      </pc:sldChg>
      <pc:sldChg chg="add del">
        <pc:chgData name="Steven Findley" userId="6c1344fb-9241-4926-8640-1385afac6e2f" providerId="ADAL" clId="{2C1E780B-443D-7F46-B350-87400DFF612C}" dt="2020-08-30T16:38:43.529" v="663"/>
        <pc:sldMkLst>
          <pc:docMk/>
          <pc:sldMk cId="2852689422" sldId="281"/>
        </pc:sldMkLst>
      </pc:sldChg>
      <pc:sldChg chg="add del">
        <pc:chgData name="Steven Findley" userId="6c1344fb-9241-4926-8640-1385afac6e2f" providerId="ADAL" clId="{2C1E780B-443D-7F46-B350-87400DFF612C}" dt="2020-09-06T16:28:04.188" v="703" actId="2696"/>
        <pc:sldMkLst>
          <pc:docMk/>
          <pc:sldMk cId="1870851400" sldId="282"/>
        </pc:sldMkLst>
      </pc:sldChg>
      <pc:sldChg chg="add del">
        <pc:chgData name="Steven Findley" userId="6c1344fb-9241-4926-8640-1385afac6e2f" providerId="ADAL" clId="{2C1E780B-443D-7F46-B350-87400DFF612C}" dt="2020-08-30T16:38:43.529" v="663"/>
        <pc:sldMkLst>
          <pc:docMk/>
          <pc:sldMk cId="2114913964" sldId="282"/>
        </pc:sldMkLst>
      </pc:sldChg>
      <pc:sldChg chg="add del ord">
        <pc:chgData name="Steven Findley" userId="6c1344fb-9241-4926-8640-1385afac6e2f" providerId="ADAL" clId="{2C1E780B-443D-7F46-B350-87400DFF612C}" dt="2020-09-06T16:28:11.532" v="705" actId="2696"/>
        <pc:sldMkLst>
          <pc:docMk/>
          <pc:sldMk cId="3316265375" sldId="283"/>
        </pc:sldMkLst>
      </pc:sldChg>
      <pc:sldChg chg="add del setBg">
        <pc:chgData name="Steven Findley" userId="6c1344fb-9241-4926-8640-1385afac6e2f" providerId="ADAL" clId="{2C1E780B-443D-7F46-B350-87400DFF612C}" dt="2020-08-30T16:38:43.529" v="663"/>
        <pc:sldMkLst>
          <pc:docMk/>
          <pc:sldMk cId="3936152647" sldId="283"/>
        </pc:sldMkLst>
      </pc:sldChg>
      <pc:sldChg chg="add del">
        <pc:chgData name="Steven Findley" userId="6c1344fb-9241-4926-8640-1385afac6e2f" providerId="ADAL" clId="{2C1E780B-443D-7F46-B350-87400DFF612C}" dt="2020-08-30T16:38:43.529" v="663"/>
        <pc:sldMkLst>
          <pc:docMk/>
          <pc:sldMk cId="954019389" sldId="284"/>
        </pc:sldMkLst>
      </pc:sldChg>
      <pc:sldChg chg="add del">
        <pc:chgData name="Steven Findley" userId="6c1344fb-9241-4926-8640-1385afac6e2f" providerId="ADAL" clId="{2C1E780B-443D-7F46-B350-87400DFF612C}" dt="2020-09-06T16:28:11.548" v="706" actId="2696"/>
        <pc:sldMkLst>
          <pc:docMk/>
          <pc:sldMk cId="4212527796" sldId="284"/>
        </pc:sldMkLst>
      </pc:sldChg>
      <pc:sldChg chg="add del">
        <pc:chgData name="Steven Findley" userId="6c1344fb-9241-4926-8640-1385afac6e2f" providerId="ADAL" clId="{2C1E780B-443D-7F46-B350-87400DFF612C}" dt="2020-09-06T16:28:11.568" v="707" actId="2696"/>
        <pc:sldMkLst>
          <pc:docMk/>
          <pc:sldMk cId="2104351079" sldId="285"/>
        </pc:sldMkLst>
      </pc:sldChg>
      <pc:sldChg chg="add del">
        <pc:chgData name="Steven Findley" userId="6c1344fb-9241-4926-8640-1385afac6e2f" providerId="ADAL" clId="{2C1E780B-443D-7F46-B350-87400DFF612C}" dt="2020-08-30T16:38:43.529" v="663"/>
        <pc:sldMkLst>
          <pc:docMk/>
          <pc:sldMk cId="3746566800" sldId="285"/>
        </pc:sldMkLst>
      </pc:sldChg>
      <pc:sldChg chg="add del">
        <pc:chgData name="Steven Findley" userId="6c1344fb-9241-4926-8640-1385afac6e2f" providerId="ADAL" clId="{2C1E780B-443D-7F46-B350-87400DFF612C}" dt="2020-08-30T16:38:43.529" v="663"/>
        <pc:sldMkLst>
          <pc:docMk/>
          <pc:sldMk cId="3292951051" sldId="286"/>
        </pc:sldMkLst>
      </pc:sldChg>
      <pc:sldChg chg="add del">
        <pc:chgData name="Steven Findley" userId="6c1344fb-9241-4926-8640-1385afac6e2f" providerId="ADAL" clId="{2C1E780B-443D-7F46-B350-87400DFF612C}" dt="2020-09-06T16:28:11.586" v="708" actId="2696"/>
        <pc:sldMkLst>
          <pc:docMk/>
          <pc:sldMk cId="3692889182" sldId="286"/>
        </pc:sldMkLst>
      </pc:sldChg>
      <pc:sldChg chg="add del">
        <pc:chgData name="Steven Findley" userId="6c1344fb-9241-4926-8640-1385afac6e2f" providerId="ADAL" clId="{2C1E780B-443D-7F46-B350-87400DFF612C}" dt="2020-09-06T16:28:11.602" v="709" actId="2696"/>
        <pc:sldMkLst>
          <pc:docMk/>
          <pc:sldMk cId="2657100306" sldId="287"/>
        </pc:sldMkLst>
      </pc:sldChg>
      <pc:sldChg chg="add del">
        <pc:chgData name="Steven Findley" userId="6c1344fb-9241-4926-8640-1385afac6e2f" providerId="ADAL" clId="{2C1E780B-443D-7F46-B350-87400DFF612C}" dt="2020-08-30T16:38:43.529" v="663"/>
        <pc:sldMkLst>
          <pc:docMk/>
          <pc:sldMk cId="4213183594" sldId="287"/>
        </pc:sldMkLst>
      </pc:sldChg>
      <pc:sldChg chg="add del">
        <pc:chgData name="Steven Findley" userId="6c1344fb-9241-4926-8640-1385afac6e2f" providerId="ADAL" clId="{2C1E780B-443D-7F46-B350-87400DFF612C}" dt="2020-08-30T16:38:43.529" v="663"/>
        <pc:sldMkLst>
          <pc:docMk/>
          <pc:sldMk cId="121260930" sldId="288"/>
        </pc:sldMkLst>
      </pc:sldChg>
      <pc:sldChg chg="add del">
        <pc:chgData name="Steven Findley" userId="6c1344fb-9241-4926-8640-1385afac6e2f" providerId="ADAL" clId="{2C1E780B-443D-7F46-B350-87400DFF612C}" dt="2020-09-06T16:28:11.616" v="710" actId="2696"/>
        <pc:sldMkLst>
          <pc:docMk/>
          <pc:sldMk cId="2362330649" sldId="288"/>
        </pc:sldMkLst>
      </pc:sldChg>
      <pc:sldChg chg="add del">
        <pc:chgData name="Steven Findley" userId="6c1344fb-9241-4926-8640-1385afac6e2f" providerId="ADAL" clId="{2C1E780B-443D-7F46-B350-87400DFF612C}" dt="2020-09-06T16:28:11.633" v="711" actId="2696"/>
        <pc:sldMkLst>
          <pc:docMk/>
          <pc:sldMk cId="326836362" sldId="289"/>
        </pc:sldMkLst>
      </pc:sldChg>
      <pc:sldChg chg="add del">
        <pc:chgData name="Steven Findley" userId="6c1344fb-9241-4926-8640-1385afac6e2f" providerId="ADAL" clId="{2C1E780B-443D-7F46-B350-87400DFF612C}" dt="2020-08-30T16:38:43.529" v="663"/>
        <pc:sldMkLst>
          <pc:docMk/>
          <pc:sldMk cId="1399578867" sldId="289"/>
        </pc:sldMkLst>
      </pc:sldChg>
      <pc:sldChg chg="add del">
        <pc:chgData name="Steven Findley" userId="6c1344fb-9241-4926-8640-1385afac6e2f" providerId="ADAL" clId="{2C1E780B-443D-7F46-B350-87400DFF612C}" dt="2020-08-30T16:38:43.529" v="663"/>
        <pc:sldMkLst>
          <pc:docMk/>
          <pc:sldMk cId="2147274204" sldId="290"/>
        </pc:sldMkLst>
      </pc:sldChg>
      <pc:sldChg chg="add del">
        <pc:chgData name="Steven Findley" userId="6c1344fb-9241-4926-8640-1385afac6e2f" providerId="ADAL" clId="{2C1E780B-443D-7F46-B350-87400DFF612C}" dt="2020-09-06T16:28:11.646" v="712" actId="2696"/>
        <pc:sldMkLst>
          <pc:docMk/>
          <pc:sldMk cId="3711582406" sldId="290"/>
        </pc:sldMkLst>
      </pc:sldChg>
      <pc:sldChg chg="add del">
        <pc:chgData name="Steven Findley" userId="6c1344fb-9241-4926-8640-1385afac6e2f" providerId="ADAL" clId="{2C1E780B-443D-7F46-B350-87400DFF612C}" dt="2020-09-06T16:28:11.656" v="713" actId="2696"/>
        <pc:sldMkLst>
          <pc:docMk/>
          <pc:sldMk cId="134864267" sldId="291"/>
        </pc:sldMkLst>
      </pc:sldChg>
      <pc:sldChg chg="add del">
        <pc:chgData name="Steven Findley" userId="6c1344fb-9241-4926-8640-1385afac6e2f" providerId="ADAL" clId="{2C1E780B-443D-7F46-B350-87400DFF612C}" dt="2020-08-30T16:38:43.529" v="663"/>
        <pc:sldMkLst>
          <pc:docMk/>
          <pc:sldMk cId="163322243" sldId="291"/>
        </pc:sldMkLst>
      </pc:sldChg>
      <pc:sldChg chg="add del setBg">
        <pc:chgData name="Steven Findley" userId="6c1344fb-9241-4926-8640-1385afac6e2f" providerId="ADAL" clId="{2C1E780B-443D-7F46-B350-87400DFF612C}" dt="2020-08-30T16:38:43.529" v="663"/>
        <pc:sldMkLst>
          <pc:docMk/>
          <pc:sldMk cId="595305406" sldId="292"/>
        </pc:sldMkLst>
      </pc:sldChg>
      <pc:sldChg chg="add del">
        <pc:chgData name="Steven Findley" userId="6c1344fb-9241-4926-8640-1385afac6e2f" providerId="ADAL" clId="{2C1E780B-443D-7F46-B350-87400DFF612C}" dt="2020-09-06T16:28:18.857" v="714" actId="2696"/>
        <pc:sldMkLst>
          <pc:docMk/>
          <pc:sldMk cId="667725212" sldId="292"/>
        </pc:sldMkLst>
      </pc:sldChg>
      <pc:sldChg chg="add del">
        <pc:chgData name="Steven Findley" userId="6c1344fb-9241-4926-8640-1385afac6e2f" providerId="ADAL" clId="{2C1E780B-443D-7F46-B350-87400DFF612C}" dt="2020-08-30T16:38:43.529" v="663"/>
        <pc:sldMkLst>
          <pc:docMk/>
          <pc:sldMk cId="1959827225" sldId="293"/>
        </pc:sldMkLst>
      </pc:sldChg>
      <pc:sldChg chg="add del">
        <pc:chgData name="Steven Findley" userId="6c1344fb-9241-4926-8640-1385afac6e2f" providerId="ADAL" clId="{2C1E780B-443D-7F46-B350-87400DFF612C}" dt="2020-09-06T16:28:18.870" v="715" actId="2696"/>
        <pc:sldMkLst>
          <pc:docMk/>
          <pc:sldMk cId="2436742922" sldId="293"/>
        </pc:sldMkLst>
      </pc:sldChg>
      <pc:sldChg chg="add del">
        <pc:chgData name="Steven Findley" userId="6c1344fb-9241-4926-8640-1385afac6e2f" providerId="ADAL" clId="{2C1E780B-443D-7F46-B350-87400DFF612C}" dt="2020-08-30T16:38:43.529" v="663"/>
        <pc:sldMkLst>
          <pc:docMk/>
          <pc:sldMk cId="2680488741" sldId="294"/>
        </pc:sldMkLst>
      </pc:sldChg>
      <pc:sldChg chg="add del">
        <pc:chgData name="Steven Findley" userId="6c1344fb-9241-4926-8640-1385afac6e2f" providerId="ADAL" clId="{2C1E780B-443D-7F46-B350-87400DFF612C}" dt="2020-09-06T16:28:18.884" v="716" actId="2696"/>
        <pc:sldMkLst>
          <pc:docMk/>
          <pc:sldMk cId="2850271339" sldId="294"/>
        </pc:sldMkLst>
      </pc:sldChg>
      <pc:sldChg chg="add del">
        <pc:chgData name="Steven Findley" userId="6c1344fb-9241-4926-8640-1385afac6e2f" providerId="ADAL" clId="{2C1E780B-443D-7F46-B350-87400DFF612C}" dt="2020-09-06T16:28:18.897" v="717" actId="2696"/>
        <pc:sldMkLst>
          <pc:docMk/>
          <pc:sldMk cId="1309369433" sldId="295"/>
        </pc:sldMkLst>
      </pc:sldChg>
      <pc:sldChg chg="add del">
        <pc:chgData name="Steven Findley" userId="6c1344fb-9241-4926-8640-1385afac6e2f" providerId="ADAL" clId="{2C1E780B-443D-7F46-B350-87400DFF612C}" dt="2020-08-30T16:38:43.529" v="663"/>
        <pc:sldMkLst>
          <pc:docMk/>
          <pc:sldMk cId="1533358188" sldId="295"/>
        </pc:sldMkLst>
      </pc:sldChg>
      <pc:sldChg chg="add del">
        <pc:chgData name="Steven Findley" userId="6c1344fb-9241-4926-8640-1385afac6e2f" providerId="ADAL" clId="{2C1E780B-443D-7F46-B350-87400DFF612C}" dt="2020-08-30T16:38:43.529" v="663"/>
        <pc:sldMkLst>
          <pc:docMk/>
          <pc:sldMk cId="666732712" sldId="296"/>
        </pc:sldMkLst>
      </pc:sldChg>
      <pc:sldChg chg="add del">
        <pc:chgData name="Steven Findley" userId="6c1344fb-9241-4926-8640-1385afac6e2f" providerId="ADAL" clId="{2C1E780B-443D-7F46-B350-87400DFF612C}" dt="2020-09-06T16:28:18.924" v="718" actId="2696"/>
        <pc:sldMkLst>
          <pc:docMk/>
          <pc:sldMk cId="3922746442" sldId="296"/>
        </pc:sldMkLst>
      </pc:sldChg>
      <pc:sldChg chg="add del">
        <pc:chgData name="Steven Findley" userId="6c1344fb-9241-4926-8640-1385afac6e2f" providerId="ADAL" clId="{2C1E780B-443D-7F46-B350-87400DFF612C}" dt="2020-08-30T16:38:43.529" v="663"/>
        <pc:sldMkLst>
          <pc:docMk/>
          <pc:sldMk cId="1097727922" sldId="297"/>
        </pc:sldMkLst>
      </pc:sldChg>
      <pc:sldChg chg="add del">
        <pc:chgData name="Steven Findley" userId="6c1344fb-9241-4926-8640-1385afac6e2f" providerId="ADAL" clId="{2C1E780B-443D-7F46-B350-87400DFF612C}" dt="2020-09-06T16:28:18.937" v="719" actId="2696"/>
        <pc:sldMkLst>
          <pc:docMk/>
          <pc:sldMk cId="2892956602" sldId="297"/>
        </pc:sldMkLst>
      </pc:sldChg>
      <pc:sldChg chg="add del">
        <pc:chgData name="Steven Findley" userId="6c1344fb-9241-4926-8640-1385afac6e2f" providerId="ADAL" clId="{2C1E780B-443D-7F46-B350-87400DFF612C}" dt="2020-09-06T16:28:18.951" v="720" actId="2696"/>
        <pc:sldMkLst>
          <pc:docMk/>
          <pc:sldMk cId="9614017" sldId="298"/>
        </pc:sldMkLst>
      </pc:sldChg>
      <pc:sldChg chg="add del">
        <pc:chgData name="Steven Findley" userId="6c1344fb-9241-4926-8640-1385afac6e2f" providerId="ADAL" clId="{2C1E780B-443D-7F46-B350-87400DFF612C}" dt="2020-08-30T16:38:43.529" v="663"/>
        <pc:sldMkLst>
          <pc:docMk/>
          <pc:sldMk cId="1287146542" sldId="298"/>
        </pc:sldMkLst>
      </pc:sldChg>
      <pc:sldChg chg="add del">
        <pc:chgData name="Steven Findley" userId="6c1344fb-9241-4926-8640-1385afac6e2f" providerId="ADAL" clId="{2C1E780B-443D-7F46-B350-87400DFF612C}" dt="2020-08-30T16:38:43.529" v="663"/>
        <pc:sldMkLst>
          <pc:docMk/>
          <pc:sldMk cId="1737086364" sldId="299"/>
        </pc:sldMkLst>
      </pc:sldChg>
      <pc:sldChg chg="add del">
        <pc:chgData name="Steven Findley" userId="6c1344fb-9241-4926-8640-1385afac6e2f" providerId="ADAL" clId="{2C1E780B-443D-7F46-B350-87400DFF612C}" dt="2020-09-06T16:28:18.963" v="721" actId="2696"/>
        <pc:sldMkLst>
          <pc:docMk/>
          <pc:sldMk cId="3797311032" sldId="299"/>
        </pc:sldMkLst>
      </pc:sldChg>
      <pc:sldChg chg="add del">
        <pc:chgData name="Steven Findley" userId="6c1344fb-9241-4926-8640-1385afac6e2f" providerId="ADAL" clId="{2C1E780B-443D-7F46-B350-87400DFF612C}" dt="2020-08-30T16:38:43.529" v="663"/>
        <pc:sldMkLst>
          <pc:docMk/>
          <pc:sldMk cId="1409556631" sldId="300"/>
        </pc:sldMkLst>
      </pc:sldChg>
      <pc:sldChg chg="add del">
        <pc:chgData name="Steven Findley" userId="6c1344fb-9241-4926-8640-1385afac6e2f" providerId="ADAL" clId="{2C1E780B-443D-7F46-B350-87400DFF612C}" dt="2020-09-06T16:28:18.979" v="722" actId="2696"/>
        <pc:sldMkLst>
          <pc:docMk/>
          <pc:sldMk cId="2316103183" sldId="300"/>
        </pc:sldMkLst>
      </pc:sldChg>
      <pc:sldChg chg="add del">
        <pc:chgData name="Steven Findley" userId="6c1344fb-9241-4926-8640-1385afac6e2f" providerId="ADAL" clId="{2C1E780B-443D-7F46-B350-87400DFF612C}" dt="2020-08-30T16:38:43.529" v="663"/>
        <pc:sldMkLst>
          <pc:docMk/>
          <pc:sldMk cId="1699722698" sldId="301"/>
        </pc:sldMkLst>
      </pc:sldChg>
      <pc:sldChg chg="add del">
        <pc:chgData name="Steven Findley" userId="6c1344fb-9241-4926-8640-1385afac6e2f" providerId="ADAL" clId="{2C1E780B-443D-7F46-B350-87400DFF612C}" dt="2020-09-06T16:28:18.991" v="723" actId="2696"/>
        <pc:sldMkLst>
          <pc:docMk/>
          <pc:sldMk cId="2861271691" sldId="301"/>
        </pc:sldMkLst>
      </pc:sldChg>
      <pc:sldChg chg="add del">
        <pc:chgData name="Steven Findley" userId="6c1344fb-9241-4926-8640-1385afac6e2f" providerId="ADAL" clId="{2C1E780B-443D-7F46-B350-87400DFF612C}" dt="2020-09-06T16:28:19.005" v="724" actId="2696"/>
        <pc:sldMkLst>
          <pc:docMk/>
          <pc:sldMk cId="469915458" sldId="302"/>
        </pc:sldMkLst>
      </pc:sldChg>
      <pc:sldChg chg="add del">
        <pc:chgData name="Steven Findley" userId="6c1344fb-9241-4926-8640-1385afac6e2f" providerId="ADAL" clId="{2C1E780B-443D-7F46-B350-87400DFF612C}" dt="2020-08-30T16:38:43.529" v="663"/>
        <pc:sldMkLst>
          <pc:docMk/>
          <pc:sldMk cId="4093534185" sldId="302"/>
        </pc:sldMkLst>
      </pc:sldChg>
      <pc:sldChg chg="add del">
        <pc:chgData name="Steven Findley" userId="6c1344fb-9241-4926-8640-1385afac6e2f" providerId="ADAL" clId="{2C1E780B-443D-7F46-B350-87400DFF612C}" dt="2020-08-30T16:38:43.529" v="663"/>
        <pc:sldMkLst>
          <pc:docMk/>
          <pc:sldMk cId="2286037660" sldId="303"/>
        </pc:sldMkLst>
      </pc:sldChg>
      <pc:sldChg chg="add del">
        <pc:chgData name="Steven Findley" userId="6c1344fb-9241-4926-8640-1385afac6e2f" providerId="ADAL" clId="{2C1E780B-443D-7F46-B350-87400DFF612C}" dt="2020-09-06T16:28:19.017" v="725" actId="2696"/>
        <pc:sldMkLst>
          <pc:docMk/>
          <pc:sldMk cId="4236821305" sldId="303"/>
        </pc:sldMkLst>
      </pc:sldChg>
      <pc:sldChg chg="add del">
        <pc:chgData name="Steven Findley" userId="6c1344fb-9241-4926-8640-1385afac6e2f" providerId="ADAL" clId="{2C1E780B-443D-7F46-B350-87400DFF612C}" dt="2020-09-06T16:28:19.027" v="726" actId="2696"/>
        <pc:sldMkLst>
          <pc:docMk/>
          <pc:sldMk cId="728048502" sldId="304"/>
        </pc:sldMkLst>
      </pc:sldChg>
      <pc:sldChg chg="add del">
        <pc:chgData name="Steven Findley" userId="6c1344fb-9241-4926-8640-1385afac6e2f" providerId="ADAL" clId="{2C1E780B-443D-7F46-B350-87400DFF612C}" dt="2020-08-30T16:38:43.529" v="663"/>
        <pc:sldMkLst>
          <pc:docMk/>
          <pc:sldMk cId="3719493893" sldId="304"/>
        </pc:sldMkLst>
      </pc:sldChg>
      <pc:sldChg chg="add del setBg">
        <pc:chgData name="Steven Findley" userId="6c1344fb-9241-4926-8640-1385afac6e2f" providerId="ADAL" clId="{2C1E780B-443D-7F46-B350-87400DFF612C}" dt="2020-08-30T16:38:43.529" v="663"/>
        <pc:sldMkLst>
          <pc:docMk/>
          <pc:sldMk cId="4011227117" sldId="305"/>
        </pc:sldMkLst>
      </pc:sldChg>
      <pc:sldChg chg="add del">
        <pc:chgData name="Steven Findley" userId="6c1344fb-9241-4926-8640-1385afac6e2f" providerId="ADAL" clId="{2C1E780B-443D-7F46-B350-87400DFF612C}" dt="2020-09-06T16:28:28.658" v="727" actId="2696"/>
        <pc:sldMkLst>
          <pc:docMk/>
          <pc:sldMk cId="4248195876" sldId="305"/>
        </pc:sldMkLst>
      </pc:sldChg>
      <pc:sldChg chg="add del">
        <pc:chgData name="Steven Findley" userId="6c1344fb-9241-4926-8640-1385afac6e2f" providerId="ADAL" clId="{2C1E780B-443D-7F46-B350-87400DFF612C}" dt="2020-08-30T16:38:43.529" v="663"/>
        <pc:sldMkLst>
          <pc:docMk/>
          <pc:sldMk cId="505058604" sldId="306"/>
        </pc:sldMkLst>
      </pc:sldChg>
      <pc:sldChg chg="add del">
        <pc:chgData name="Steven Findley" userId="6c1344fb-9241-4926-8640-1385afac6e2f" providerId="ADAL" clId="{2C1E780B-443D-7F46-B350-87400DFF612C}" dt="2020-09-06T16:28:28.673" v="728" actId="2696"/>
        <pc:sldMkLst>
          <pc:docMk/>
          <pc:sldMk cId="2194248451" sldId="306"/>
        </pc:sldMkLst>
      </pc:sldChg>
      <pc:sldChg chg="add del">
        <pc:chgData name="Steven Findley" userId="6c1344fb-9241-4926-8640-1385afac6e2f" providerId="ADAL" clId="{2C1E780B-443D-7F46-B350-87400DFF612C}" dt="2020-09-06T16:28:28.690" v="729" actId="2696"/>
        <pc:sldMkLst>
          <pc:docMk/>
          <pc:sldMk cId="118057565" sldId="307"/>
        </pc:sldMkLst>
      </pc:sldChg>
      <pc:sldChg chg="add del">
        <pc:chgData name="Steven Findley" userId="6c1344fb-9241-4926-8640-1385afac6e2f" providerId="ADAL" clId="{2C1E780B-443D-7F46-B350-87400DFF612C}" dt="2020-08-30T16:38:43.529" v="663"/>
        <pc:sldMkLst>
          <pc:docMk/>
          <pc:sldMk cId="909065828" sldId="307"/>
        </pc:sldMkLst>
      </pc:sldChg>
      <pc:sldChg chg="add del">
        <pc:chgData name="Steven Findley" userId="6c1344fb-9241-4926-8640-1385afac6e2f" providerId="ADAL" clId="{2C1E780B-443D-7F46-B350-87400DFF612C}" dt="2020-09-06T16:28:28.704" v="730" actId="2696"/>
        <pc:sldMkLst>
          <pc:docMk/>
          <pc:sldMk cId="1170577831" sldId="308"/>
        </pc:sldMkLst>
      </pc:sldChg>
      <pc:sldChg chg="add del">
        <pc:chgData name="Steven Findley" userId="6c1344fb-9241-4926-8640-1385afac6e2f" providerId="ADAL" clId="{2C1E780B-443D-7F46-B350-87400DFF612C}" dt="2020-08-30T16:38:43.529" v="663"/>
        <pc:sldMkLst>
          <pc:docMk/>
          <pc:sldMk cId="1391771798" sldId="308"/>
        </pc:sldMkLst>
      </pc:sldChg>
      <pc:sldChg chg="add del">
        <pc:chgData name="Steven Findley" userId="6c1344fb-9241-4926-8640-1385afac6e2f" providerId="ADAL" clId="{2C1E780B-443D-7F46-B350-87400DFF612C}" dt="2020-09-06T16:28:28.719" v="731" actId="2696"/>
        <pc:sldMkLst>
          <pc:docMk/>
          <pc:sldMk cId="359160123" sldId="309"/>
        </pc:sldMkLst>
      </pc:sldChg>
      <pc:sldChg chg="add del">
        <pc:chgData name="Steven Findley" userId="6c1344fb-9241-4926-8640-1385afac6e2f" providerId="ADAL" clId="{2C1E780B-443D-7F46-B350-87400DFF612C}" dt="2020-08-30T16:38:43.529" v="663"/>
        <pc:sldMkLst>
          <pc:docMk/>
          <pc:sldMk cId="2890532630" sldId="309"/>
        </pc:sldMkLst>
      </pc:sldChg>
      <pc:sldChg chg="add del">
        <pc:chgData name="Steven Findley" userId="6c1344fb-9241-4926-8640-1385afac6e2f" providerId="ADAL" clId="{2C1E780B-443D-7F46-B350-87400DFF612C}" dt="2020-09-06T16:28:28.734" v="732" actId="2696"/>
        <pc:sldMkLst>
          <pc:docMk/>
          <pc:sldMk cId="318861647" sldId="312"/>
        </pc:sldMkLst>
      </pc:sldChg>
      <pc:sldChg chg="add del">
        <pc:chgData name="Steven Findley" userId="6c1344fb-9241-4926-8640-1385afac6e2f" providerId="ADAL" clId="{2C1E780B-443D-7F46-B350-87400DFF612C}" dt="2020-08-30T16:38:43.529" v="663"/>
        <pc:sldMkLst>
          <pc:docMk/>
          <pc:sldMk cId="2757379274" sldId="312"/>
        </pc:sldMkLst>
      </pc:sldChg>
      <pc:sldChg chg="add del">
        <pc:chgData name="Steven Findley" userId="6c1344fb-9241-4926-8640-1385afac6e2f" providerId="ADAL" clId="{2C1E780B-443D-7F46-B350-87400DFF612C}" dt="2020-09-06T16:28:28.744" v="733" actId="2696"/>
        <pc:sldMkLst>
          <pc:docMk/>
          <pc:sldMk cId="2932484890" sldId="313"/>
        </pc:sldMkLst>
      </pc:sldChg>
      <pc:sldChg chg="add del">
        <pc:chgData name="Steven Findley" userId="6c1344fb-9241-4926-8640-1385afac6e2f" providerId="ADAL" clId="{2C1E780B-443D-7F46-B350-87400DFF612C}" dt="2020-08-30T16:38:43.529" v="663"/>
        <pc:sldMkLst>
          <pc:docMk/>
          <pc:sldMk cId="3192679367" sldId="313"/>
        </pc:sldMkLst>
      </pc:sldChg>
      <pc:sldChg chg="add del setBg">
        <pc:chgData name="Steven Findley" userId="6c1344fb-9241-4926-8640-1385afac6e2f" providerId="ADAL" clId="{2C1E780B-443D-7F46-B350-87400DFF612C}" dt="2020-08-30T16:38:43.529" v="663"/>
        <pc:sldMkLst>
          <pc:docMk/>
          <pc:sldMk cId="2542372056" sldId="314"/>
        </pc:sldMkLst>
      </pc:sldChg>
      <pc:sldChg chg="add del">
        <pc:chgData name="Steven Findley" userId="6c1344fb-9241-4926-8640-1385afac6e2f" providerId="ADAL" clId="{2C1E780B-443D-7F46-B350-87400DFF612C}" dt="2020-09-06T16:28:28.879" v="754" actId="2696"/>
        <pc:sldMkLst>
          <pc:docMk/>
          <pc:sldMk cId="4006637743" sldId="314"/>
        </pc:sldMkLst>
      </pc:sldChg>
      <pc:sldChg chg="add del">
        <pc:chgData name="Steven Findley" userId="6c1344fb-9241-4926-8640-1385afac6e2f" providerId="ADAL" clId="{2C1E780B-443D-7F46-B350-87400DFF612C}" dt="2020-08-30T16:38:43.529" v="663"/>
        <pc:sldMkLst>
          <pc:docMk/>
          <pc:sldMk cId="432733073" sldId="315"/>
        </pc:sldMkLst>
      </pc:sldChg>
      <pc:sldChg chg="add del">
        <pc:chgData name="Steven Findley" userId="6c1344fb-9241-4926-8640-1385afac6e2f" providerId="ADAL" clId="{2C1E780B-443D-7F46-B350-87400DFF612C}" dt="2020-09-06T16:28:28.891" v="755" actId="2696"/>
        <pc:sldMkLst>
          <pc:docMk/>
          <pc:sldMk cId="4115899483" sldId="315"/>
        </pc:sldMkLst>
      </pc:sldChg>
      <pc:sldChg chg="add del">
        <pc:chgData name="Steven Findley" userId="6c1344fb-9241-4926-8640-1385afac6e2f" providerId="ADAL" clId="{2C1E780B-443D-7F46-B350-87400DFF612C}" dt="2020-09-06T16:28:28.904" v="756" actId="2696"/>
        <pc:sldMkLst>
          <pc:docMk/>
          <pc:sldMk cId="3499381986" sldId="316"/>
        </pc:sldMkLst>
      </pc:sldChg>
      <pc:sldChg chg="add del">
        <pc:chgData name="Steven Findley" userId="6c1344fb-9241-4926-8640-1385afac6e2f" providerId="ADAL" clId="{2C1E780B-443D-7F46-B350-87400DFF612C}" dt="2020-08-30T16:38:43.529" v="663"/>
        <pc:sldMkLst>
          <pc:docMk/>
          <pc:sldMk cId="3822322769" sldId="316"/>
        </pc:sldMkLst>
      </pc:sldChg>
      <pc:sldChg chg="add del">
        <pc:chgData name="Steven Findley" userId="6c1344fb-9241-4926-8640-1385afac6e2f" providerId="ADAL" clId="{2C1E780B-443D-7F46-B350-87400DFF612C}" dt="2020-08-30T16:38:43.529" v="663"/>
        <pc:sldMkLst>
          <pc:docMk/>
          <pc:sldMk cId="1021398731" sldId="317"/>
        </pc:sldMkLst>
      </pc:sldChg>
      <pc:sldChg chg="add del">
        <pc:chgData name="Steven Findley" userId="6c1344fb-9241-4926-8640-1385afac6e2f" providerId="ADAL" clId="{2C1E780B-443D-7F46-B350-87400DFF612C}" dt="2020-09-06T16:28:28.915" v="757" actId="2696"/>
        <pc:sldMkLst>
          <pc:docMk/>
          <pc:sldMk cId="4223678359" sldId="317"/>
        </pc:sldMkLst>
      </pc:sldChg>
      <pc:sldChg chg="add del">
        <pc:chgData name="Steven Findley" userId="6c1344fb-9241-4926-8640-1385afac6e2f" providerId="ADAL" clId="{2C1E780B-443D-7F46-B350-87400DFF612C}" dt="2020-09-06T16:28:28.930" v="758" actId="2696"/>
        <pc:sldMkLst>
          <pc:docMk/>
          <pc:sldMk cId="212149977" sldId="318"/>
        </pc:sldMkLst>
      </pc:sldChg>
      <pc:sldChg chg="add del">
        <pc:chgData name="Steven Findley" userId="6c1344fb-9241-4926-8640-1385afac6e2f" providerId="ADAL" clId="{2C1E780B-443D-7F46-B350-87400DFF612C}" dt="2020-08-30T16:38:43.529" v="663"/>
        <pc:sldMkLst>
          <pc:docMk/>
          <pc:sldMk cId="665048238" sldId="318"/>
        </pc:sldMkLst>
      </pc:sldChg>
      <pc:sldChg chg="add del">
        <pc:chgData name="Steven Findley" userId="6c1344fb-9241-4926-8640-1385afac6e2f" providerId="ADAL" clId="{2C1E780B-443D-7F46-B350-87400DFF612C}" dt="2020-08-30T16:38:43.529" v="663"/>
        <pc:sldMkLst>
          <pc:docMk/>
          <pc:sldMk cId="893512160" sldId="323"/>
        </pc:sldMkLst>
      </pc:sldChg>
      <pc:sldChg chg="add del">
        <pc:chgData name="Steven Findley" userId="6c1344fb-9241-4926-8640-1385afac6e2f" providerId="ADAL" clId="{2C1E780B-443D-7F46-B350-87400DFF612C}" dt="2020-09-06T16:28:28.942" v="759" actId="2696"/>
        <pc:sldMkLst>
          <pc:docMk/>
          <pc:sldMk cId="2742232378" sldId="323"/>
        </pc:sldMkLst>
      </pc:sldChg>
      <pc:sldChg chg="del">
        <pc:chgData name="Steven Findley" userId="6c1344fb-9241-4926-8640-1385afac6e2f" providerId="ADAL" clId="{2C1E780B-443D-7F46-B350-87400DFF612C}" dt="2020-08-30T16:38:18.222" v="661" actId="2696"/>
        <pc:sldMkLst>
          <pc:docMk/>
          <pc:sldMk cId="1209504330" sldId="324"/>
        </pc:sldMkLst>
      </pc:sldChg>
      <pc:sldChg chg="add">
        <pc:chgData name="Steven Findley" userId="6c1344fb-9241-4926-8640-1385afac6e2f" providerId="ADAL" clId="{2C1E780B-443D-7F46-B350-87400DFF612C}" dt="2020-08-30T16:38:44.397" v="664"/>
        <pc:sldMkLst>
          <pc:docMk/>
          <pc:sldMk cId="1909098829" sldId="324"/>
        </pc:sldMkLst>
      </pc:sldChg>
      <pc:sldChg chg="add del setBg">
        <pc:chgData name="Steven Findley" userId="6c1344fb-9241-4926-8640-1385afac6e2f" providerId="ADAL" clId="{2C1E780B-443D-7F46-B350-87400DFF612C}" dt="2020-08-30T16:38:43.529" v="663"/>
        <pc:sldMkLst>
          <pc:docMk/>
          <pc:sldMk cId="2604723788" sldId="324"/>
        </pc:sldMkLst>
      </pc:sldChg>
      <pc:sldChg chg="add del">
        <pc:chgData name="Steven Findley" userId="6c1344fb-9241-4926-8640-1385afac6e2f" providerId="ADAL" clId="{2C1E780B-443D-7F46-B350-87400DFF612C}" dt="2020-08-30T16:38:43.529" v="663"/>
        <pc:sldMkLst>
          <pc:docMk/>
          <pc:sldMk cId="3186977540" sldId="325"/>
        </pc:sldMkLst>
      </pc:sldChg>
      <pc:sldChg chg="add del">
        <pc:chgData name="Steven Findley" userId="6c1344fb-9241-4926-8640-1385afac6e2f" providerId="ADAL" clId="{2C1E780B-443D-7F46-B350-87400DFF612C}" dt="2020-09-06T16:28:28.969" v="761" actId="2696"/>
        <pc:sldMkLst>
          <pc:docMk/>
          <pc:sldMk cId="3685951948" sldId="325"/>
        </pc:sldMkLst>
      </pc:sldChg>
      <pc:sldChg chg="add del">
        <pc:chgData name="Steven Findley" userId="6c1344fb-9241-4926-8640-1385afac6e2f" providerId="ADAL" clId="{2C1E780B-443D-7F46-B350-87400DFF612C}" dt="2020-08-30T16:38:43.529" v="663"/>
        <pc:sldMkLst>
          <pc:docMk/>
          <pc:sldMk cId="2521663448" sldId="326"/>
        </pc:sldMkLst>
      </pc:sldChg>
      <pc:sldChg chg="add del">
        <pc:chgData name="Steven Findley" userId="6c1344fb-9241-4926-8640-1385afac6e2f" providerId="ADAL" clId="{2C1E780B-443D-7F46-B350-87400DFF612C}" dt="2020-09-06T16:28:28.980" v="762" actId="2696"/>
        <pc:sldMkLst>
          <pc:docMk/>
          <pc:sldMk cId="3885413450" sldId="326"/>
        </pc:sldMkLst>
      </pc:sldChg>
      <pc:sldChg chg="del">
        <pc:chgData name="Steven Findley" userId="6c1344fb-9241-4926-8640-1385afac6e2f" providerId="ADAL" clId="{2C1E780B-443D-7F46-B350-87400DFF612C}" dt="2020-08-30T16:38:13.808" v="657" actId="2696"/>
        <pc:sldMkLst>
          <pc:docMk/>
          <pc:sldMk cId="2369427088" sldId="345"/>
        </pc:sldMkLst>
      </pc:sldChg>
      <pc:sldChg chg="add del setBg">
        <pc:chgData name="Steven Findley" userId="6c1344fb-9241-4926-8640-1385afac6e2f" providerId="ADAL" clId="{2C1E780B-443D-7F46-B350-87400DFF612C}" dt="2020-08-30T16:38:43.529" v="663"/>
        <pc:sldMkLst>
          <pc:docMk/>
          <pc:sldMk cId="3540847257" sldId="345"/>
        </pc:sldMkLst>
      </pc:sldChg>
      <pc:sldChg chg="add">
        <pc:chgData name="Steven Findley" userId="6c1344fb-9241-4926-8640-1385afac6e2f" providerId="ADAL" clId="{2C1E780B-443D-7F46-B350-87400DFF612C}" dt="2020-08-30T16:38:44.397" v="664"/>
        <pc:sldMkLst>
          <pc:docMk/>
          <pc:sldMk cId="3777714652" sldId="345"/>
        </pc:sldMkLst>
      </pc:sldChg>
      <pc:sldChg chg="del">
        <pc:chgData name="Steven Findley" userId="6c1344fb-9241-4926-8640-1385afac6e2f" providerId="ADAL" clId="{2C1E780B-443D-7F46-B350-87400DFF612C}" dt="2020-08-30T16:38:13.788" v="656" actId="2696"/>
        <pc:sldMkLst>
          <pc:docMk/>
          <pc:sldMk cId="2687193629" sldId="347"/>
        </pc:sldMkLst>
      </pc:sldChg>
      <pc:sldChg chg="addSp delSp modSp del mod setBg">
        <pc:chgData name="Steven Findley" userId="6c1344fb-9241-4926-8640-1385afac6e2f" providerId="ADAL" clId="{2C1E780B-443D-7F46-B350-87400DFF612C}" dt="2020-08-30T16:38:51.961" v="665" actId="2696"/>
        <pc:sldMkLst>
          <pc:docMk/>
          <pc:sldMk cId="443460839" sldId="348"/>
        </pc:sldMkLst>
        <pc:spChg chg="del">
          <ac:chgData name="Steven Findley" userId="6c1344fb-9241-4926-8640-1385afac6e2f" providerId="ADAL" clId="{2C1E780B-443D-7F46-B350-87400DFF612C}" dt="2020-08-23T15:59:13.470" v="0" actId="478"/>
          <ac:spMkLst>
            <pc:docMk/>
            <pc:sldMk cId="443460839" sldId="348"/>
            <ac:spMk id="2" creationId="{06957937-1B5B-6849-93ED-C51EE2581E57}"/>
          </ac:spMkLst>
        </pc:spChg>
        <pc:spChg chg="add mod">
          <ac:chgData name="Steven Findley" userId="6c1344fb-9241-4926-8640-1385afac6e2f" providerId="ADAL" clId="{2C1E780B-443D-7F46-B350-87400DFF612C}" dt="2020-08-23T16:20:12.335" v="609" actId="1076"/>
          <ac:spMkLst>
            <pc:docMk/>
            <pc:sldMk cId="443460839" sldId="348"/>
            <ac:spMk id="13" creationId="{E1AB9BB8-9C16-FB41-8E14-5D1013F28263}"/>
          </ac:spMkLst>
        </pc:spChg>
        <pc:spChg chg="add mod">
          <ac:chgData name="Steven Findley" userId="6c1344fb-9241-4926-8640-1385afac6e2f" providerId="ADAL" clId="{2C1E780B-443D-7F46-B350-87400DFF612C}" dt="2020-08-23T16:20:17.078" v="610" actId="1076"/>
          <ac:spMkLst>
            <pc:docMk/>
            <pc:sldMk cId="443460839" sldId="348"/>
            <ac:spMk id="14" creationId="{9B56CE32-26A6-DD4B-971E-AD3112E41AE7}"/>
          </ac:spMkLst>
        </pc:spChg>
        <pc:spChg chg="add mod">
          <ac:chgData name="Steven Findley" userId="6c1344fb-9241-4926-8640-1385afac6e2f" providerId="ADAL" clId="{2C1E780B-443D-7F46-B350-87400DFF612C}" dt="2020-08-23T16:21:58.006" v="623"/>
          <ac:spMkLst>
            <pc:docMk/>
            <pc:sldMk cId="443460839" sldId="348"/>
            <ac:spMk id="15" creationId="{48D77ACB-4620-9D45-BE5E-C445BCDE8119}"/>
          </ac:spMkLst>
        </pc:spChg>
        <pc:spChg chg="add del mod">
          <ac:chgData name="Steven Findley" userId="6c1344fb-9241-4926-8640-1385afac6e2f" providerId="ADAL" clId="{2C1E780B-443D-7F46-B350-87400DFF612C}" dt="2020-08-23T16:21:32.369" v="622" actId="478"/>
          <ac:spMkLst>
            <pc:docMk/>
            <pc:sldMk cId="443460839" sldId="348"/>
            <ac:spMk id="18" creationId="{F652C813-B473-A24C-A185-7579FD5DA81B}"/>
          </ac:spMkLst>
        </pc:spChg>
        <pc:spChg chg="add del mod">
          <ac:chgData name="Steven Findley" userId="6c1344fb-9241-4926-8640-1385afac6e2f" providerId="ADAL" clId="{2C1E780B-443D-7F46-B350-87400DFF612C}" dt="2020-08-23T16:23:14.206" v="641" actId="478"/>
          <ac:spMkLst>
            <pc:docMk/>
            <pc:sldMk cId="443460839" sldId="348"/>
            <ac:spMk id="19" creationId="{DF14FD2A-4752-CB47-9282-26DE0D161DC7}"/>
          </ac:spMkLst>
        </pc:spChg>
        <pc:spChg chg="add mod">
          <ac:chgData name="Steven Findley" userId="6c1344fb-9241-4926-8640-1385afac6e2f" providerId="ADAL" clId="{2C1E780B-443D-7F46-B350-87400DFF612C}" dt="2020-08-23T16:21:17.883" v="619"/>
          <ac:spMkLst>
            <pc:docMk/>
            <pc:sldMk cId="443460839" sldId="348"/>
            <ac:spMk id="20" creationId="{1EE62B48-7C5E-4440-8DE7-FD15C21FE73F}"/>
          </ac:spMkLst>
        </pc:spChg>
        <pc:spChg chg="add mod">
          <ac:chgData name="Steven Findley" userId="6c1344fb-9241-4926-8640-1385afac6e2f" providerId="ADAL" clId="{2C1E780B-443D-7F46-B350-87400DFF612C}" dt="2020-08-23T16:21:28.758" v="621" actId="1076"/>
          <ac:spMkLst>
            <pc:docMk/>
            <pc:sldMk cId="443460839" sldId="348"/>
            <ac:spMk id="21" creationId="{DFE149B4-64DD-4F4B-8532-300797C7C6D3}"/>
          </ac:spMkLst>
        </pc:spChg>
        <pc:picChg chg="add mod modCrop">
          <ac:chgData name="Steven Findley" userId="6c1344fb-9241-4926-8640-1385afac6e2f" providerId="ADAL" clId="{2C1E780B-443D-7F46-B350-87400DFF612C}" dt="2020-08-23T16:19:43.613" v="604" actId="1037"/>
          <ac:picMkLst>
            <pc:docMk/>
            <pc:sldMk cId="443460839" sldId="348"/>
            <ac:picMk id="4" creationId="{F7EA3DBD-1803-144E-A7C8-F626562EC459}"/>
          </ac:picMkLst>
        </pc:picChg>
        <pc:picChg chg="add del mod modCrop">
          <ac:chgData name="Steven Findley" userId="6c1344fb-9241-4926-8640-1385afac6e2f" providerId="ADAL" clId="{2C1E780B-443D-7F46-B350-87400DFF612C}" dt="2020-08-23T16:05:56.707" v="79" actId="478"/>
          <ac:picMkLst>
            <pc:docMk/>
            <pc:sldMk cId="443460839" sldId="348"/>
            <ac:picMk id="6" creationId="{32D6B059-0935-8E40-BD6E-C146D00E3895}"/>
          </ac:picMkLst>
        </pc:picChg>
        <pc:picChg chg="add mod modCrop">
          <ac:chgData name="Steven Findley" userId="6c1344fb-9241-4926-8640-1385afac6e2f" providerId="ADAL" clId="{2C1E780B-443D-7F46-B350-87400DFF612C}" dt="2020-08-23T16:25:11.139" v="652" actId="732"/>
          <ac:picMkLst>
            <pc:docMk/>
            <pc:sldMk cId="443460839" sldId="348"/>
            <ac:picMk id="8" creationId="{2C3EFFED-7C4F-CD44-9A01-2866D2C79794}"/>
          </ac:picMkLst>
        </pc:picChg>
        <pc:picChg chg="add mod modCrop">
          <ac:chgData name="Steven Findley" userId="6c1344fb-9241-4926-8640-1385afac6e2f" providerId="ADAL" clId="{2C1E780B-443D-7F46-B350-87400DFF612C}" dt="2020-08-23T16:24:43.015" v="648" actId="1035"/>
          <ac:picMkLst>
            <pc:docMk/>
            <pc:sldMk cId="443460839" sldId="348"/>
            <ac:picMk id="10" creationId="{59A7E816-B112-5B49-A08A-94D4AB4D6204}"/>
          </ac:picMkLst>
        </pc:picChg>
        <pc:picChg chg="add mod modCrop">
          <ac:chgData name="Steven Findley" userId="6c1344fb-9241-4926-8640-1385afac6e2f" providerId="ADAL" clId="{2C1E780B-443D-7F46-B350-87400DFF612C}" dt="2020-08-23T16:20:32.089" v="612" actId="1076"/>
          <ac:picMkLst>
            <pc:docMk/>
            <pc:sldMk cId="443460839" sldId="348"/>
            <ac:picMk id="11" creationId="{27039D60-CA99-E84A-B5DA-DE895D44C671}"/>
          </ac:picMkLst>
        </pc:picChg>
        <pc:picChg chg="add del mod">
          <ac:chgData name="Steven Findley" userId="6c1344fb-9241-4926-8640-1385afac6e2f" providerId="ADAL" clId="{2C1E780B-443D-7F46-B350-87400DFF612C}" dt="2020-08-23T16:14:41.915" v="506" actId="478"/>
          <ac:picMkLst>
            <pc:docMk/>
            <pc:sldMk cId="443460839" sldId="348"/>
            <ac:picMk id="12" creationId="{7F856D34-FD2B-7C48-BE03-D3B9D5C3963A}"/>
          </ac:picMkLst>
        </pc:picChg>
        <pc:picChg chg="add mod">
          <ac:chgData name="Steven Findley" userId="6c1344fb-9241-4926-8640-1385afac6e2f" providerId="ADAL" clId="{2C1E780B-443D-7F46-B350-87400DFF612C}" dt="2020-08-23T16:20:43.596" v="613" actId="1076"/>
          <ac:picMkLst>
            <pc:docMk/>
            <pc:sldMk cId="443460839" sldId="348"/>
            <ac:picMk id="1026" creationId="{B4C2587C-7D70-2C4A-8B1B-6FB8551E13C6}"/>
          </ac:picMkLst>
        </pc:picChg>
        <pc:cxnChg chg="add del mod">
          <ac:chgData name="Steven Findley" userId="6c1344fb-9241-4926-8640-1385afac6e2f" providerId="ADAL" clId="{2C1E780B-443D-7F46-B350-87400DFF612C}" dt="2020-08-23T16:26:50.429" v="653" actId="478"/>
          <ac:cxnSpMkLst>
            <pc:docMk/>
            <pc:sldMk cId="443460839" sldId="348"/>
            <ac:cxnSpMk id="17" creationId="{862EBA52-7310-F449-8506-E849752EFD30}"/>
          </ac:cxnSpMkLst>
        </pc:cxnChg>
      </pc:sldChg>
      <pc:sldChg chg="add setBg">
        <pc:chgData name="Steven Findley" userId="6c1344fb-9241-4926-8640-1385afac6e2f" providerId="ADAL" clId="{2C1E780B-443D-7F46-B350-87400DFF612C}" dt="2020-08-30T16:39:07.161" v="666"/>
        <pc:sldMkLst>
          <pc:docMk/>
          <pc:sldMk cId="767068918" sldId="348"/>
        </pc:sldMkLst>
      </pc:sldChg>
      <pc:sldChg chg="add del setBg">
        <pc:chgData name="Steven Findley" userId="6c1344fb-9241-4926-8640-1385afac6e2f" providerId="ADAL" clId="{2C1E780B-443D-7F46-B350-87400DFF612C}" dt="2020-08-30T16:38:43.529" v="663"/>
        <pc:sldMkLst>
          <pc:docMk/>
          <pc:sldMk cId="100954098" sldId="349"/>
        </pc:sldMkLst>
      </pc:sldChg>
      <pc:sldChg chg="del">
        <pc:chgData name="Steven Findley" userId="6c1344fb-9241-4926-8640-1385afac6e2f" providerId="ADAL" clId="{2C1E780B-443D-7F46-B350-87400DFF612C}" dt="2020-08-30T16:38:18.185" v="658" actId="2696"/>
        <pc:sldMkLst>
          <pc:docMk/>
          <pc:sldMk cId="2275043310" sldId="349"/>
        </pc:sldMkLst>
      </pc:sldChg>
      <pc:sldChg chg="add">
        <pc:chgData name="Steven Findley" userId="6c1344fb-9241-4926-8640-1385afac6e2f" providerId="ADAL" clId="{2C1E780B-443D-7F46-B350-87400DFF612C}" dt="2020-08-30T16:38:44.397" v="664"/>
        <pc:sldMkLst>
          <pc:docMk/>
          <pc:sldMk cId="4280219116" sldId="349"/>
        </pc:sldMkLst>
      </pc:sldChg>
      <pc:sldChg chg="add del setBg">
        <pc:chgData name="Steven Findley" userId="6c1344fb-9241-4926-8640-1385afac6e2f" providerId="ADAL" clId="{2C1E780B-443D-7F46-B350-87400DFF612C}" dt="2020-08-30T16:38:43.529" v="663"/>
        <pc:sldMkLst>
          <pc:docMk/>
          <pc:sldMk cId="842252664" sldId="350"/>
        </pc:sldMkLst>
      </pc:sldChg>
      <pc:sldChg chg="add del">
        <pc:chgData name="Steven Findley" userId="6c1344fb-9241-4926-8640-1385afac6e2f" providerId="ADAL" clId="{2C1E780B-443D-7F46-B350-87400DFF612C}" dt="2020-08-30T16:39:29.963" v="669" actId="2696"/>
        <pc:sldMkLst>
          <pc:docMk/>
          <pc:sldMk cId="1323638525" sldId="350"/>
        </pc:sldMkLst>
      </pc:sldChg>
      <pc:sldChg chg="del">
        <pc:chgData name="Steven Findley" userId="6c1344fb-9241-4926-8640-1385afac6e2f" providerId="ADAL" clId="{2C1E780B-443D-7F46-B350-87400DFF612C}" dt="2020-08-30T16:38:18.195" v="659" actId="2696"/>
        <pc:sldMkLst>
          <pc:docMk/>
          <pc:sldMk cId="2353970412" sldId="350"/>
        </pc:sldMkLst>
      </pc:sldChg>
      <pc:sldChg chg="add del setBg">
        <pc:chgData name="Steven Findley" userId="6c1344fb-9241-4926-8640-1385afac6e2f" providerId="ADAL" clId="{2C1E780B-443D-7F46-B350-87400DFF612C}" dt="2020-08-30T16:38:43.529" v="663"/>
        <pc:sldMkLst>
          <pc:docMk/>
          <pc:sldMk cId="1398811521" sldId="351"/>
        </pc:sldMkLst>
      </pc:sldChg>
      <pc:sldChg chg="add del">
        <pc:chgData name="Steven Findley" userId="6c1344fb-9241-4926-8640-1385afac6e2f" providerId="ADAL" clId="{2C1E780B-443D-7F46-B350-87400DFF612C}" dt="2020-08-30T16:39:34.889" v="670" actId="2696"/>
        <pc:sldMkLst>
          <pc:docMk/>
          <pc:sldMk cId="2250356130" sldId="351"/>
        </pc:sldMkLst>
      </pc:sldChg>
      <pc:sldChg chg="del">
        <pc:chgData name="Steven Findley" userId="6c1344fb-9241-4926-8640-1385afac6e2f" providerId="ADAL" clId="{2C1E780B-443D-7F46-B350-87400DFF612C}" dt="2020-08-30T16:38:18.203" v="660" actId="2696"/>
        <pc:sldMkLst>
          <pc:docMk/>
          <pc:sldMk cId="4052722724" sldId="351"/>
        </pc:sldMkLst>
      </pc:sldChg>
      <pc:sldChg chg="del">
        <pc:chgData name="Steven Findley" userId="6c1344fb-9241-4926-8640-1385afac6e2f" providerId="ADAL" clId="{2C1E780B-443D-7F46-B350-87400DFF612C}" dt="2020-08-30T16:38:13.769" v="654" actId="2696"/>
        <pc:sldMkLst>
          <pc:docMk/>
          <pc:sldMk cId="4201316126" sldId="352"/>
        </pc:sldMkLst>
      </pc:sldChg>
      <pc:sldChg chg="del">
        <pc:chgData name="Steven Findley" userId="6c1344fb-9241-4926-8640-1385afac6e2f" providerId="ADAL" clId="{2C1E780B-443D-7F46-B350-87400DFF612C}" dt="2020-08-30T16:38:13.779" v="655" actId="2696"/>
        <pc:sldMkLst>
          <pc:docMk/>
          <pc:sldMk cId="1844669662" sldId="353"/>
        </pc:sldMkLst>
      </pc:sldChg>
      <pc:sldChg chg="add del">
        <pc:chgData name="Steven Findley" userId="6c1344fb-9241-4926-8640-1385afac6e2f" providerId="ADAL" clId="{2C1E780B-443D-7F46-B350-87400DFF612C}" dt="2020-09-06T16:28:04.028" v="691" actId="2696"/>
        <pc:sldMkLst>
          <pc:docMk/>
          <pc:sldMk cId="645070942" sldId="354"/>
        </pc:sldMkLst>
      </pc:sldChg>
      <pc:sldChg chg="add del">
        <pc:chgData name="Steven Findley" userId="6c1344fb-9241-4926-8640-1385afac6e2f" providerId="ADAL" clId="{2C1E780B-443D-7F46-B350-87400DFF612C}" dt="2020-08-30T16:38:43.529" v="663"/>
        <pc:sldMkLst>
          <pc:docMk/>
          <pc:sldMk cId="3580315795" sldId="354"/>
        </pc:sldMkLst>
      </pc:sldChg>
      <pc:sldChg chg="add del setBg">
        <pc:chgData name="Steven Findley" userId="6c1344fb-9241-4926-8640-1385afac6e2f" providerId="ADAL" clId="{2C1E780B-443D-7F46-B350-87400DFF612C}" dt="2020-08-30T16:38:43.529" v="663"/>
        <pc:sldMkLst>
          <pc:docMk/>
          <pc:sldMk cId="1763696479" sldId="355"/>
        </pc:sldMkLst>
      </pc:sldChg>
      <pc:sldChg chg="add del">
        <pc:chgData name="Steven Findley" userId="6c1344fb-9241-4926-8640-1385afac6e2f" providerId="ADAL" clId="{2C1E780B-443D-7F46-B350-87400DFF612C}" dt="2020-08-30T16:39:10.657" v="667" actId="2696"/>
        <pc:sldMkLst>
          <pc:docMk/>
          <pc:sldMk cId="2639233144" sldId="355"/>
        </pc:sldMkLst>
      </pc:sldChg>
      <pc:sldChg chg="add del">
        <pc:chgData name="Steven Findley" userId="6c1344fb-9241-4926-8640-1385afac6e2f" providerId="ADAL" clId="{2C1E780B-443D-7F46-B350-87400DFF612C}" dt="2020-09-06T16:28:28.955" v="760" actId="2696"/>
        <pc:sldMkLst>
          <pc:docMk/>
          <pc:sldMk cId="649844800" sldId="373"/>
        </pc:sldMkLst>
      </pc:sldChg>
      <pc:sldChg chg="add del">
        <pc:chgData name="Steven Findley" userId="6c1344fb-9241-4926-8640-1385afac6e2f" providerId="ADAL" clId="{2C1E780B-443D-7F46-B350-87400DFF612C}" dt="2020-08-30T16:38:43.529" v="663"/>
        <pc:sldMkLst>
          <pc:docMk/>
          <pc:sldMk cId="2975911662" sldId="373"/>
        </pc:sldMkLst>
      </pc:sldChg>
      <pc:sldChg chg="add del setBg">
        <pc:chgData name="Steven Findley" userId="6c1344fb-9241-4926-8640-1385afac6e2f" providerId="ADAL" clId="{2C1E780B-443D-7F46-B350-87400DFF612C}" dt="2020-08-30T16:38:43.529" v="663"/>
        <pc:sldMkLst>
          <pc:docMk/>
          <pc:sldMk cId="493869811" sldId="374"/>
        </pc:sldMkLst>
      </pc:sldChg>
      <pc:sldChg chg="add del">
        <pc:chgData name="Steven Findley" userId="6c1344fb-9241-4926-8640-1385afac6e2f" providerId="ADAL" clId="{2C1E780B-443D-7F46-B350-87400DFF612C}" dt="2020-08-30T16:40:08.059" v="674" actId="2696"/>
        <pc:sldMkLst>
          <pc:docMk/>
          <pc:sldMk cId="1555916004" sldId="374"/>
        </pc:sldMkLst>
      </pc:sldChg>
      <pc:sldChg chg="add">
        <pc:chgData name="Steven Findley" userId="6c1344fb-9241-4926-8640-1385afac6e2f" providerId="ADAL" clId="{2C1E780B-443D-7F46-B350-87400DFF612C}" dt="2020-08-30T16:39:27.543" v="668"/>
        <pc:sldMkLst>
          <pc:docMk/>
          <pc:sldMk cId="1072373251" sldId="375"/>
        </pc:sldMkLst>
      </pc:sldChg>
      <pc:sldChg chg="add del">
        <pc:chgData name="Steven Findley" userId="6c1344fb-9241-4926-8640-1385afac6e2f" providerId="ADAL" clId="{2C1E780B-443D-7F46-B350-87400DFF612C}" dt="2020-08-30T16:40:02.791" v="672"/>
        <pc:sldMkLst>
          <pc:docMk/>
          <pc:sldMk cId="2052532907" sldId="376"/>
        </pc:sldMkLst>
      </pc:sldChg>
      <pc:sldChg chg="add del">
        <pc:chgData name="Steven Findley" userId="6c1344fb-9241-4926-8640-1385afac6e2f" providerId="ADAL" clId="{2C1E780B-443D-7F46-B350-87400DFF612C}" dt="2020-09-06T16:28:28.755" v="734" actId="2696"/>
        <pc:sldMkLst>
          <pc:docMk/>
          <pc:sldMk cId="3394995813" sldId="376"/>
        </pc:sldMkLst>
      </pc:sldChg>
      <pc:sldChg chg="add del">
        <pc:chgData name="Steven Findley" userId="6c1344fb-9241-4926-8640-1385afac6e2f" providerId="ADAL" clId="{2C1E780B-443D-7F46-B350-87400DFF612C}" dt="2020-08-30T16:40:02.791" v="672"/>
        <pc:sldMkLst>
          <pc:docMk/>
          <pc:sldMk cId="310605017" sldId="377"/>
        </pc:sldMkLst>
      </pc:sldChg>
      <pc:sldChg chg="add del">
        <pc:chgData name="Steven Findley" userId="6c1344fb-9241-4926-8640-1385afac6e2f" providerId="ADAL" clId="{2C1E780B-443D-7F46-B350-87400DFF612C}" dt="2020-09-06T16:28:28.768" v="735" actId="2696"/>
        <pc:sldMkLst>
          <pc:docMk/>
          <pc:sldMk cId="3174645760" sldId="377"/>
        </pc:sldMkLst>
      </pc:sldChg>
      <pc:sldChg chg="add del">
        <pc:chgData name="Steven Findley" userId="6c1344fb-9241-4926-8640-1385afac6e2f" providerId="ADAL" clId="{2C1E780B-443D-7F46-B350-87400DFF612C}" dt="2020-08-30T16:40:02.791" v="672"/>
        <pc:sldMkLst>
          <pc:docMk/>
          <pc:sldMk cId="271087888" sldId="378"/>
        </pc:sldMkLst>
      </pc:sldChg>
      <pc:sldChg chg="add del">
        <pc:chgData name="Steven Findley" userId="6c1344fb-9241-4926-8640-1385afac6e2f" providerId="ADAL" clId="{2C1E780B-443D-7F46-B350-87400DFF612C}" dt="2020-09-06T16:28:28.779" v="736" actId="2696"/>
        <pc:sldMkLst>
          <pc:docMk/>
          <pc:sldMk cId="959577406" sldId="378"/>
        </pc:sldMkLst>
      </pc:sldChg>
      <pc:sldChg chg="add del">
        <pc:chgData name="Steven Findley" userId="6c1344fb-9241-4926-8640-1385afac6e2f" providerId="ADAL" clId="{2C1E780B-443D-7F46-B350-87400DFF612C}" dt="2020-09-06T16:28:28.789" v="737" actId="2696"/>
        <pc:sldMkLst>
          <pc:docMk/>
          <pc:sldMk cId="902646729" sldId="379"/>
        </pc:sldMkLst>
      </pc:sldChg>
      <pc:sldChg chg="add del">
        <pc:chgData name="Steven Findley" userId="6c1344fb-9241-4926-8640-1385afac6e2f" providerId="ADAL" clId="{2C1E780B-443D-7F46-B350-87400DFF612C}" dt="2020-08-30T16:40:02.791" v="672"/>
        <pc:sldMkLst>
          <pc:docMk/>
          <pc:sldMk cId="1497102539" sldId="379"/>
        </pc:sldMkLst>
      </pc:sldChg>
      <pc:sldChg chg="add del">
        <pc:chgData name="Steven Findley" userId="6c1344fb-9241-4926-8640-1385afac6e2f" providerId="ADAL" clId="{2C1E780B-443D-7F46-B350-87400DFF612C}" dt="2020-08-30T16:40:02.791" v="672"/>
        <pc:sldMkLst>
          <pc:docMk/>
          <pc:sldMk cId="230785187" sldId="380"/>
        </pc:sldMkLst>
      </pc:sldChg>
      <pc:sldChg chg="add del">
        <pc:chgData name="Steven Findley" userId="6c1344fb-9241-4926-8640-1385afac6e2f" providerId="ADAL" clId="{2C1E780B-443D-7F46-B350-87400DFF612C}" dt="2020-09-06T16:28:28.801" v="738" actId="2696"/>
        <pc:sldMkLst>
          <pc:docMk/>
          <pc:sldMk cId="3003648955" sldId="380"/>
        </pc:sldMkLst>
      </pc:sldChg>
      <pc:sldChg chg="add del">
        <pc:chgData name="Steven Findley" userId="6c1344fb-9241-4926-8640-1385afac6e2f" providerId="ADAL" clId="{2C1E780B-443D-7F46-B350-87400DFF612C}" dt="2020-08-30T16:40:02.791" v="672"/>
        <pc:sldMkLst>
          <pc:docMk/>
          <pc:sldMk cId="975678651" sldId="381"/>
        </pc:sldMkLst>
      </pc:sldChg>
      <pc:sldChg chg="add del">
        <pc:chgData name="Steven Findley" userId="6c1344fb-9241-4926-8640-1385afac6e2f" providerId="ADAL" clId="{2C1E780B-443D-7F46-B350-87400DFF612C}" dt="2020-09-06T16:28:28.811" v="739" actId="2696"/>
        <pc:sldMkLst>
          <pc:docMk/>
          <pc:sldMk cId="2027409589" sldId="381"/>
        </pc:sldMkLst>
      </pc:sldChg>
      <pc:sldChg chg="add del">
        <pc:chgData name="Steven Findley" userId="6c1344fb-9241-4926-8640-1385afac6e2f" providerId="ADAL" clId="{2C1E780B-443D-7F46-B350-87400DFF612C}" dt="2020-09-06T16:28:28.821" v="740" actId="2696"/>
        <pc:sldMkLst>
          <pc:docMk/>
          <pc:sldMk cId="365555616" sldId="382"/>
        </pc:sldMkLst>
      </pc:sldChg>
      <pc:sldChg chg="add del">
        <pc:chgData name="Steven Findley" userId="6c1344fb-9241-4926-8640-1385afac6e2f" providerId="ADAL" clId="{2C1E780B-443D-7F46-B350-87400DFF612C}" dt="2020-08-30T16:40:02.791" v="672"/>
        <pc:sldMkLst>
          <pc:docMk/>
          <pc:sldMk cId="1774600615" sldId="382"/>
        </pc:sldMkLst>
      </pc:sldChg>
      <pc:sldChg chg="add del">
        <pc:chgData name="Steven Findley" userId="6c1344fb-9241-4926-8640-1385afac6e2f" providerId="ADAL" clId="{2C1E780B-443D-7F46-B350-87400DFF612C}" dt="2020-09-06T16:28:28.831" v="741" actId="2696"/>
        <pc:sldMkLst>
          <pc:docMk/>
          <pc:sldMk cId="312709344" sldId="383"/>
        </pc:sldMkLst>
      </pc:sldChg>
      <pc:sldChg chg="add del">
        <pc:chgData name="Steven Findley" userId="6c1344fb-9241-4926-8640-1385afac6e2f" providerId="ADAL" clId="{2C1E780B-443D-7F46-B350-87400DFF612C}" dt="2020-08-30T16:40:02.791" v="672"/>
        <pc:sldMkLst>
          <pc:docMk/>
          <pc:sldMk cId="2314640784" sldId="383"/>
        </pc:sldMkLst>
      </pc:sldChg>
      <pc:sldChg chg="addSp delSp modSp add">
        <pc:chgData name="Steven Findley" userId="6c1344fb-9241-4926-8640-1385afac6e2f" providerId="ADAL" clId="{2C1E780B-443D-7F46-B350-87400DFF612C}" dt="2020-08-30T16:40:28.840" v="676" actId="478"/>
        <pc:sldMkLst>
          <pc:docMk/>
          <pc:sldMk cId="337759417" sldId="384"/>
        </pc:sldMkLst>
        <pc:spChg chg="del">
          <ac:chgData name="Steven Findley" userId="6c1344fb-9241-4926-8640-1385afac6e2f" providerId="ADAL" clId="{2C1E780B-443D-7F46-B350-87400DFF612C}" dt="2020-08-30T16:40:28.840" v="676" actId="478"/>
          <ac:spMkLst>
            <pc:docMk/>
            <pc:sldMk cId="337759417" sldId="384"/>
            <ac:spMk id="2" creationId="{99AD5F2B-0897-4A1B-B48F-EE85BE11600A}"/>
          </ac:spMkLst>
        </pc:spChg>
        <pc:spChg chg="add mod">
          <ac:chgData name="Steven Findley" userId="6c1344fb-9241-4926-8640-1385afac6e2f" providerId="ADAL" clId="{2C1E780B-443D-7F46-B350-87400DFF612C}" dt="2020-08-30T16:40:28.840" v="676" actId="478"/>
          <ac:spMkLst>
            <pc:docMk/>
            <pc:sldMk cId="337759417" sldId="384"/>
            <ac:spMk id="4" creationId="{3DBBEEA6-4746-564A-90E4-003A97971754}"/>
          </ac:spMkLst>
        </pc:spChg>
      </pc:sldChg>
      <pc:sldMasterChg chg="del delSldLayout">
        <pc:chgData name="Steven Findley" userId="6c1344fb-9241-4926-8640-1385afac6e2f" providerId="ADAL" clId="{2C1E780B-443D-7F46-B350-87400DFF612C}" dt="2020-09-06T16:28:28.865" v="753" actId="2696"/>
        <pc:sldMasterMkLst>
          <pc:docMk/>
          <pc:sldMasterMk cId="1023304032" sldId="2147483660"/>
        </pc:sldMasterMkLst>
        <pc:sldLayoutChg chg="del">
          <pc:chgData name="Steven Findley" userId="6c1344fb-9241-4926-8640-1385afac6e2f" providerId="ADAL" clId="{2C1E780B-443D-7F46-B350-87400DFF612C}" dt="2020-09-06T16:28:28.834" v="742" actId="2696"/>
          <pc:sldLayoutMkLst>
            <pc:docMk/>
            <pc:sldMasterMk cId="1023304032" sldId="2147483660"/>
            <pc:sldLayoutMk cId="1959486509" sldId="2147483661"/>
          </pc:sldLayoutMkLst>
        </pc:sldLayoutChg>
        <pc:sldLayoutChg chg="del">
          <pc:chgData name="Steven Findley" userId="6c1344fb-9241-4926-8640-1385afac6e2f" providerId="ADAL" clId="{2C1E780B-443D-7F46-B350-87400DFF612C}" dt="2020-09-06T16:28:28.837" v="743" actId="2696"/>
          <pc:sldLayoutMkLst>
            <pc:docMk/>
            <pc:sldMasterMk cId="1023304032" sldId="2147483660"/>
            <pc:sldLayoutMk cId="2260146408" sldId="2147483662"/>
          </pc:sldLayoutMkLst>
        </pc:sldLayoutChg>
        <pc:sldLayoutChg chg="del">
          <pc:chgData name="Steven Findley" userId="6c1344fb-9241-4926-8640-1385afac6e2f" providerId="ADAL" clId="{2C1E780B-443D-7F46-B350-87400DFF612C}" dt="2020-09-06T16:28:28.840" v="744" actId="2696"/>
          <pc:sldLayoutMkLst>
            <pc:docMk/>
            <pc:sldMasterMk cId="1023304032" sldId="2147483660"/>
            <pc:sldLayoutMk cId="3042838346" sldId="2147483663"/>
          </pc:sldLayoutMkLst>
        </pc:sldLayoutChg>
        <pc:sldLayoutChg chg="del">
          <pc:chgData name="Steven Findley" userId="6c1344fb-9241-4926-8640-1385afac6e2f" providerId="ADAL" clId="{2C1E780B-443D-7F46-B350-87400DFF612C}" dt="2020-09-06T16:28:28.842" v="745" actId="2696"/>
          <pc:sldLayoutMkLst>
            <pc:docMk/>
            <pc:sldMasterMk cId="1023304032" sldId="2147483660"/>
            <pc:sldLayoutMk cId="1126586904" sldId="2147483664"/>
          </pc:sldLayoutMkLst>
        </pc:sldLayoutChg>
        <pc:sldLayoutChg chg="del">
          <pc:chgData name="Steven Findley" userId="6c1344fb-9241-4926-8640-1385afac6e2f" providerId="ADAL" clId="{2C1E780B-443D-7F46-B350-87400DFF612C}" dt="2020-09-06T16:28:28.845" v="746" actId="2696"/>
          <pc:sldLayoutMkLst>
            <pc:docMk/>
            <pc:sldMasterMk cId="1023304032" sldId="2147483660"/>
            <pc:sldLayoutMk cId="907635822" sldId="2147483665"/>
          </pc:sldLayoutMkLst>
        </pc:sldLayoutChg>
        <pc:sldLayoutChg chg="del">
          <pc:chgData name="Steven Findley" userId="6c1344fb-9241-4926-8640-1385afac6e2f" providerId="ADAL" clId="{2C1E780B-443D-7F46-B350-87400DFF612C}" dt="2020-09-06T16:28:28.848" v="747" actId="2696"/>
          <pc:sldLayoutMkLst>
            <pc:docMk/>
            <pc:sldMasterMk cId="1023304032" sldId="2147483660"/>
            <pc:sldLayoutMk cId="2363327590" sldId="2147483666"/>
          </pc:sldLayoutMkLst>
        </pc:sldLayoutChg>
        <pc:sldLayoutChg chg="del">
          <pc:chgData name="Steven Findley" userId="6c1344fb-9241-4926-8640-1385afac6e2f" providerId="ADAL" clId="{2C1E780B-443D-7F46-B350-87400DFF612C}" dt="2020-09-06T16:28:28.851" v="748" actId="2696"/>
          <pc:sldLayoutMkLst>
            <pc:docMk/>
            <pc:sldMasterMk cId="1023304032" sldId="2147483660"/>
            <pc:sldLayoutMk cId="201489581" sldId="2147483667"/>
          </pc:sldLayoutMkLst>
        </pc:sldLayoutChg>
        <pc:sldLayoutChg chg="del">
          <pc:chgData name="Steven Findley" userId="6c1344fb-9241-4926-8640-1385afac6e2f" providerId="ADAL" clId="{2C1E780B-443D-7F46-B350-87400DFF612C}" dt="2020-09-06T16:28:28.853" v="749" actId="2696"/>
          <pc:sldLayoutMkLst>
            <pc:docMk/>
            <pc:sldMasterMk cId="1023304032" sldId="2147483660"/>
            <pc:sldLayoutMk cId="4232062527" sldId="2147483668"/>
          </pc:sldLayoutMkLst>
        </pc:sldLayoutChg>
        <pc:sldLayoutChg chg="del">
          <pc:chgData name="Steven Findley" userId="6c1344fb-9241-4926-8640-1385afac6e2f" providerId="ADAL" clId="{2C1E780B-443D-7F46-B350-87400DFF612C}" dt="2020-09-06T16:28:28.856" v="750" actId="2696"/>
          <pc:sldLayoutMkLst>
            <pc:docMk/>
            <pc:sldMasterMk cId="1023304032" sldId="2147483660"/>
            <pc:sldLayoutMk cId="2403562092" sldId="2147483669"/>
          </pc:sldLayoutMkLst>
        </pc:sldLayoutChg>
        <pc:sldLayoutChg chg="del">
          <pc:chgData name="Steven Findley" userId="6c1344fb-9241-4926-8640-1385afac6e2f" providerId="ADAL" clId="{2C1E780B-443D-7F46-B350-87400DFF612C}" dt="2020-09-06T16:28:28.859" v="751" actId="2696"/>
          <pc:sldLayoutMkLst>
            <pc:docMk/>
            <pc:sldMasterMk cId="1023304032" sldId="2147483660"/>
            <pc:sldLayoutMk cId="3521355377" sldId="2147483670"/>
          </pc:sldLayoutMkLst>
        </pc:sldLayoutChg>
        <pc:sldLayoutChg chg="del">
          <pc:chgData name="Steven Findley" userId="6c1344fb-9241-4926-8640-1385afac6e2f" providerId="ADAL" clId="{2C1E780B-443D-7F46-B350-87400DFF612C}" dt="2020-09-06T16:28:28.862" v="752" actId="2696"/>
          <pc:sldLayoutMkLst>
            <pc:docMk/>
            <pc:sldMasterMk cId="1023304032" sldId="2147483660"/>
            <pc:sldLayoutMk cId="581541033" sldId="2147483671"/>
          </pc:sldLayoutMkLst>
        </pc:sldLayoutChg>
      </pc:sldMasterChg>
    </pc:docChg>
  </pc:docChgLst>
  <pc:docChgLst>
    <pc:chgData name="Steven Findley" userId="6c1344fb-9241-4926-8640-1385afac6e2f" providerId="ADAL" clId="{393220E0-8E6F-8E4F-8356-8977C7340811}"/>
    <pc:docChg chg="undo custSel addSld delSld modSld addMainMaster delMainMaster">
      <pc:chgData name="Steven Findley" userId="6c1344fb-9241-4926-8640-1385afac6e2f" providerId="ADAL" clId="{393220E0-8E6F-8E4F-8356-8977C7340811}" dt="2020-11-08T16:11:42.433" v="24" actId="2696"/>
      <pc:docMkLst>
        <pc:docMk/>
      </pc:docMkLst>
      <pc:sldChg chg="add del">
        <pc:chgData name="Steven Findley" userId="6c1344fb-9241-4926-8640-1385afac6e2f" providerId="ADAL" clId="{393220E0-8E6F-8E4F-8356-8977C7340811}" dt="2020-11-08T16:11:37.529" v="23" actId="2696"/>
        <pc:sldMkLst>
          <pc:docMk/>
          <pc:sldMk cId="2392049485" sldId="262"/>
        </pc:sldMkLst>
      </pc:sldChg>
      <pc:sldChg chg="modSp add mod">
        <pc:chgData name="Steven Findley" userId="6c1344fb-9241-4926-8640-1385afac6e2f" providerId="ADAL" clId="{393220E0-8E6F-8E4F-8356-8977C7340811}" dt="2020-11-01T17:02:09.990" v="9" actId="403"/>
        <pc:sldMkLst>
          <pc:docMk/>
          <pc:sldMk cId="1347495379" sldId="264"/>
        </pc:sldMkLst>
        <pc:spChg chg="mod">
          <ac:chgData name="Steven Findley" userId="6c1344fb-9241-4926-8640-1385afac6e2f" providerId="ADAL" clId="{393220E0-8E6F-8E4F-8356-8977C7340811}" dt="2020-11-01T17:02:09.990" v="9" actId="403"/>
          <ac:spMkLst>
            <pc:docMk/>
            <pc:sldMk cId="1347495379" sldId="264"/>
            <ac:spMk id="4" creationId="{4B396618-7829-134E-80C2-5948E0661CF5}"/>
          </ac:spMkLst>
        </pc:spChg>
      </pc:sldChg>
      <pc:sldChg chg="add del">
        <pc:chgData name="Steven Findley" userId="6c1344fb-9241-4926-8640-1385afac6e2f" providerId="ADAL" clId="{393220E0-8E6F-8E4F-8356-8977C7340811}" dt="2020-11-08T16:11:37.529" v="23" actId="2696"/>
        <pc:sldMkLst>
          <pc:docMk/>
          <pc:sldMk cId="384429000" sldId="265"/>
        </pc:sldMkLst>
      </pc:sldChg>
      <pc:sldChg chg="add del">
        <pc:chgData name="Steven Findley" userId="6c1344fb-9241-4926-8640-1385afac6e2f" providerId="ADAL" clId="{393220E0-8E6F-8E4F-8356-8977C7340811}" dt="2020-11-08T16:11:37.529" v="23" actId="2696"/>
        <pc:sldMkLst>
          <pc:docMk/>
          <pc:sldMk cId="1928812362" sldId="266"/>
        </pc:sldMkLst>
      </pc:sldChg>
      <pc:sldChg chg="add del">
        <pc:chgData name="Steven Findley" userId="6c1344fb-9241-4926-8640-1385afac6e2f" providerId="ADAL" clId="{393220E0-8E6F-8E4F-8356-8977C7340811}" dt="2020-11-08T16:11:37.529" v="23" actId="2696"/>
        <pc:sldMkLst>
          <pc:docMk/>
          <pc:sldMk cId="3993079639" sldId="267"/>
        </pc:sldMkLst>
      </pc:sldChg>
      <pc:sldChg chg="add del">
        <pc:chgData name="Steven Findley" userId="6c1344fb-9241-4926-8640-1385afac6e2f" providerId="ADAL" clId="{393220E0-8E6F-8E4F-8356-8977C7340811}" dt="2020-11-08T16:11:37.529" v="23" actId="2696"/>
        <pc:sldMkLst>
          <pc:docMk/>
          <pc:sldMk cId="2971789881" sldId="268"/>
        </pc:sldMkLst>
      </pc:sldChg>
      <pc:sldChg chg="add del">
        <pc:chgData name="Steven Findley" userId="6c1344fb-9241-4926-8640-1385afac6e2f" providerId="ADAL" clId="{393220E0-8E6F-8E4F-8356-8977C7340811}" dt="2020-11-08T16:11:37.529" v="23" actId="2696"/>
        <pc:sldMkLst>
          <pc:docMk/>
          <pc:sldMk cId="1539124956" sldId="269"/>
        </pc:sldMkLst>
      </pc:sldChg>
      <pc:sldChg chg="add del">
        <pc:chgData name="Steven Findley" userId="6c1344fb-9241-4926-8640-1385afac6e2f" providerId="ADAL" clId="{393220E0-8E6F-8E4F-8356-8977C7340811}" dt="2020-11-08T16:11:37.529" v="23" actId="2696"/>
        <pc:sldMkLst>
          <pc:docMk/>
          <pc:sldMk cId="2509827787" sldId="270"/>
        </pc:sldMkLst>
      </pc:sldChg>
      <pc:sldChg chg="add del">
        <pc:chgData name="Steven Findley" userId="6c1344fb-9241-4926-8640-1385afac6e2f" providerId="ADAL" clId="{393220E0-8E6F-8E4F-8356-8977C7340811}" dt="2020-11-08T16:11:37.529" v="23" actId="2696"/>
        <pc:sldMkLst>
          <pc:docMk/>
          <pc:sldMk cId="2704564372" sldId="271"/>
        </pc:sldMkLst>
      </pc:sldChg>
      <pc:sldChg chg="add del">
        <pc:chgData name="Steven Findley" userId="6c1344fb-9241-4926-8640-1385afac6e2f" providerId="ADAL" clId="{393220E0-8E6F-8E4F-8356-8977C7340811}" dt="2020-11-08T16:11:37.529" v="23" actId="2696"/>
        <pc:sldMkLst>
          <pc:docMk/>
          <pc:sldMk cId="520140151" sldId="272"/>
        </pc:sldMkLst>
      </pc:sldChg>
      <pc:sldChg chg="add del">
        <pc:chgData name="Steven Findley" userId="6c1344fb-9241-4926-8640-1385afac6e2f" providerId="ADAL" clId="{393220E0-8E6F-8E4F-8356-8977C7340811}" dt="2020-11-08T16:11:37.529" v="23" actId="2696"/>
        <pc:sldMkLst>
          <pc:docMk/>
          <pc:sldMk cId="2183545779" sldId="273"/>
        </pc:sldMkLst>
      </pc:sldChg>
      <pc:sldChg chg="add del">
        <pc:chgData name="Steven Findley" userId="6c1344fb-9241-4926-8640-1385afac6e2f" providerId="ADAL" clId="{393220E0-8E6F-8E4F-8356-8977C7340811}" dt="2020-11-08T16:11:37.529" v="23" actId="2696"/>
        <pc:sldMkLst>
          <pc:docMk/>
          <pc:sldMk cId="4222605196" sldId="274"/>
        </pc:sldMkLst>
      </pc:sldChg>
      <pc:sldChg chg="add del">
        <pc:chgData name="Steven Findley" userId="6c1344fb-9241-4926-8640-1385afac6e2f" providerId="ADAL" clId="{393220E0-8E6F-8E4F-8356-8977C7340811}" dt="2020-11-08T16:11:37.529" v="23" actId="2696"/>
        <pc:sldMkLst>
          <pc:docMk/>
          <pc:sldMk cId="1530225024" sldId="275"/>
        </pc:sldMkLst>
      </pc:sldChg>
      <pc:sldChg chg="add del">
        <pc:chgData name="Steven Findley" userId="6c1344fb-9241-4926-8640-1385afac6e2f" providerId="ADAL" clId="{393220E0-8E6F-8E4F-8356-8977C7340811}" dt="2020-11-08T16:11:37.529" v="23" actId="2696"/>
        <pc:sldMkLst>
          <pc:docMk/>
          <pc:sldMk cId="1379523382" sldId="276"/>
        </pc:sldMkLst>
      </pc:sldChg>
      <pc:sldChg chg="add del">
        <pc:chgData name="Steven Findley" userId="6c1344fb-9241-4926-8640-1385afac6e2f" providerId="ADAL" clId="{393220E0-8E6F-8E4F-8356-8977C7340811}" dt="2020-11-08T16:11:37.529" v="23" actId="2696"/>
        <pc:sldMkLst>
          <pc:docMk/>
          <pc:sldMk cId="1009246225" sldId="277"/>
        </pc:sldMkLst>
      </pc:sldChg>
      <pc:sldChg chg="del">
        <pc:chgData name="Steven Findley" userId="6c1344fb-9241-4926-8640-1385afac6e2f" providerId="ADAL" clId="{393220E0-8E6F-8E4F-8356-8977C7340811}" dt="2020-11-01T17:03:35.117" v="13" actId="2696"/>
        <pc:sldMkLst>
          <pc:docMk/>
          <pc:sldMk cId="3777714652" sldId="345"/>
        </pc:sldMkLst>
      </pc:sldChg>
      <pc:sldChg chg="del">
        <pc:chgData name="Steven Findley" userId="6c1344fb-9241-4926-8640-1385afac6e2f" providerId="ADAL" clId="{393220E0-8E6F-8E4F-8356-8977C7340811}" dt="2020-11-01T17:01:39.085" v="5" actId="2696"/>
        <pc:sldMkLst>
          <pc:docMk/>
          <pc:sldMk cId="4280219116" sldId="349"/>
        </pc:sldMkLst>
      </pc:sldChg>
      <pc:sldChg chg="add del">
        <pc:chgData name="Steven Findley" userId="6c1344fb-9241-4926-8640-1385afac6e2f" providerId="ADAL" clId="{393220E0-8E6F-8E4F-8356-8977C7340811}" dt="2020-11-01T17:08:08.314" v="19" actId="2696"/>
        <pc:sldMkLst>
          <pc:docMk/>
          <pc:sldMk cId="3005356229" sldId="359"/>
        </pc:sldMkLst>
      </pc:sldChg>
      <pc:sldChg chg="add del">
        <pc:chgData name="Steven Findley" userId="6c1344fb-9241-4926-8640-1385afac6e2f" providerId="ADAL" clId="{393220E0-8E6F-8E4F-8356-8977C7340811}" dt="2020-11-01T17:08:08.314" v="19" actId="2696"/>
        <pc:sldMkLst>
          <pc:docMk/>
          <pc:sldMk cId="4292883610" sldId="360"/>
        </pc:sldMkLst>
      </pc:sldChg>
      <pc:sldChg chg="add del">
        <pc:chgData name="Steven Findley" userId="6c1344fb-9241-4926-8640-1385afac6e2f" providerId="ADAL" clId="{393220E0-8E6F-8E4F-8356-8977C7340811}" dt="2020-11-01T17:08:08.314" v="19" actId="2696"/>
        <pc:sldMkLst>
          <pc:docMk/>
          <pc:sldMk cId="1100062569" sldId="361"/>
        </pc:sldMkLst>
      </pc:sldChg>
      <pc:sldChg chg="del">
        <pc:chgData name="Steven Findley" userId="6c1344fb-9241-4926-8640-1385afac6e2f" providerId="ADAL" clId="{393220E0-8E6F-8E4F-8356-8977C7340811}" dt="2020-11-01T17:01:41.519" v="6" actId="2696"/>
        <pc:sldMkLst>
          <pc:docMk/>
          <pc:sldMk cId="1072373251" sldId="375"/>
        </pc:sldMkLst>
      </pc:sldChg>
      <pc:sldChg chg="add del">
        <pc:chgData name="Steven Findley" userId="6c1344fb-9241-4926-8640-1385afac6e2f" providerId="ADAL" clId="{393220E0-8E6F-8E4F-8356-8977C7340811}" dt="2020-11-01T17:08:08.314" v="19" actId="2696"/>
        <pc:sldMkLst>
          <pc:docMk/>
          <pc:sldMk cId="1638405375" sldId="377"/>
        </pc:sldMkLst>
      </pc:sldChg>
      <pc:sldChg chg="add del">
        <pc:chgData name="Steven Findley" userId="6c1344fb-9241-4926-8640-1385afac6e2f" providerId="ADAL" clId="{393220E0-8E6F-8E4F-8356-8977C7340811}" dt="2020-11-01T17:08:08.314" v="19" actId="2696"/>
        <pc:sldMkLst>
          <pc:docMk/>
          <pc:sldMk cId="1380102170" sldId="378"/>
        </pc:sldMkLst>
      </pc:sldChg>
      <pc:sldChg chg="add del">
        <pc:chgData name="Steven Findley" userId="6c1344fb-9241-4926-8640-1385afac6e2f" providerId="ADAL" clId="{393220E0-8E6F-8E4F-8356-8977C7340811}" dt="2020-11-01T17:08:08.314" v="19" actId="2696"/>
        <pc:sldMkLst>
          <pc:docMk/>
          <pc:sldMk cId="2695132320" sldId="379"/>
        </pc:sldMkLst>
      </pc:sldChg>
      <pc:sldChg chg="add del">
        <pc:chgData name="Steven Findley" userId="6c1344fb-9241-4926-8640-1385afac6e2f" providerId="ADAL" clId="{393220E0-8E6F-8E4F-8356-8977C7340811}" dt="2020-11-01T17:08:08.314" v="19" actId="2696"/>
        <pc:sldMkLst>
          <pc:docMk/>
          <pc:sldMk cId="3299624773" sldId="380"/>
        </pc:sldMkLst>
      </pc:sldChg>
      <pc:sldChg chg="add del">
        <pc:chgData name="Steven Findley" userId="6c1344fb-9241-4926-8640-1385afac6e2f" providerId="ADAL" clId="{393220E0-8E6F-8E4F-8356-8977C7340811}" dt="2020-11-01T17:08:08.314" v="19" actId="2696"/>
        <pc:sldMkLst>
          <pc:docMk/>
          <pc:sldMk cId="4285987662" sldId="381"/>
        </pc:sldMkLst>
      </pc:sldChg>
      <pc:sldChg chg="add del">
        <pc:chgData name="Steven Findley" userId="6c1344fb-9241-4926-8640-1385afac6e2f" providerId="ADAL" clId="{393220E0-8E6F-8E4F-8356-8977C7340811}" dt="2020-11-01T17:08:08.314" v="19" actId="2696"/>
        <pc:sldMkLst>
          <pc:docMk/>
          <pc:sldMk cId="849852958" sldId="382"/>
        </pc:sldMkLst>
      </pc:sldChg>
      <pc:sldChg chg="add del">
        <pc:chgData name="Steven Findley" userId="6c1344fb-9241-4926-8640-1385afac6e2f" providerId="ADAL" clId="{393220E0-8E6F-8E4F-8356-8977C7340811}" dt="2020-11-01T17:08:08.314" v="19" actId="2696"/>
        <pc:sldMkLst>
          <pc:docMk/>
          <pc:sldMk cId="1033684350" sldId="387"/>
        </pc:sldMkLst>
      </pc:sldChg>
      <pc:sldChg chg="add del">
        <pc:chgData name="Steven Findley" userId="6c1344fb-9241-4926-8640-1385afac6e2f" providerId="ADAL" clId="{393220E0-8E6F-8E4F-8356-8977C7340811}" dt="2020-11-01T17:08:08.314" v="19" actId="2696"/>
        <pc:sldMkLst>
          <pc:docMk/>
          <pc:sldMk cId="3419948223" sldId="388"/>
        </pc:sldMkLst>
      </pc:sldChg>
      <pc:sldChg chg="add del">
        <pc:chgData name="Steven Findley" userId="6c1344fb-9241-4926-8640-1385afac6e2f" providerId="ADAL" clId="{393220E0-8E6F-8E4F-8356-8977C7340811}" dt="2020-11-01T17:08:08.314" v="19" actId="2696"/>
        <pc:sldMkLst>
          <pc:docMk/>
          <pc:sldMk cId="451546898" sldId="389"/>
        </pc:sldMkLst>
      </pc:sldChg>
      <pc:sldChg chg="add del">
        <pc:chgData name="Steven Findley" userId="6c1344fb-9241-4926-8640-1385afac6e2f" providerId="ADAL" clId="{393220E0-8E6F-8E4F-8356-8977C7340811}" dt="2020-11-01T17:07:28.324" v="18" actId="2696"/>
        <pc:sldMkLst>
          <pc:docMk/>
          <pc:sldMk cId="376566533" sldId="390"/>
        </pc:sldMkLst>
      </pc:sldChg>
      <pc:sldChg chg="add del">
        <pc:chgData name="Steven Findley" userId="6c1344fb-9241-4926-8640-1385afac6e2f" providerId="ADAL" clId="{393220E0-8E6F-8E4F-8356-8977C7340811}" dt="2020-11-01T17:07:28.324" v="18" actId="2696"/>
        <pc:sldMkLst>
          <pc:docMk/>
          <pc:sldMk cId="896468894" sldId="392"/>
        </pc:sldMkLst>
      </pc:sldChg>
      <pc:sldChg chg="add del">
        <pc:chgData name="Steven Findley" userId="6c1344fb-9241-4926-8640-1385afac6e2f" providerId="ADAL" clId="{393220E0-8E6F-8E4F-8356-8977C7340811}" dt="2020-11-01T17:07:28.324" v="18" actId="2696"/>
        <pc:sldMkLst>
          <pc:docMk/>
          <pc:sldMk cId="573335924" sldId="393"/>
        </pc:sldMkLst>
      </pc:sldChg>
      <pc:sldChg chg="add del">
        <pc:chgData name="Steven Findley" userId="6c1344fb-9241-4926-8640-1385afac6e2f" providerId="ADAL" clId="{393220E0-8E6F-8E4F-8356-8977C7340811}" dt="2020-11-01T17:07:28.324" v="18" actId="2696"/>
        <pc:sldMkLst>
          <pc:docMk/>
          <pc:sldMk cId="2629342457" sldId="394"/>
        </pc:sldMkLst>
      </pc:sldChg>
      <pc:sldChg chg="add">
        <pc:chgData name="Steven Findley" userId="6c1344fb-9241-4926-8640-1385afac6e2f" providerId="ADAL" clId="{393220E0-8E6F-8E4F-8356-8977C7340811}" dt="2020-11-01T17:06:08.188" v="14"/>
        <pc:sldMkLst>
          <pc:docMk/>
          <pc:sldMk cId="3010770596" sldId="395"/>
        </pc:sldMkLst>
      </pc:sldChg>
      <pc:sldChg chg="add del">
        <pc:chgData name="Steven Findley" userId="6c1344fb-9241-4926-8640-1385afac6e2f" providerId="ADAL" clId="{393220E0-8E6F-8E4F-8356-8977C7340811}" dt="2020-11-01T17:08:08.314" v="19" actId="2696"/>
        <pc:sldMkLst>
          <pc:docMk/>
          <pc:sldMk cId="1418537780" sldId="396"/>
        </pc:sldMkLst>
      </pc:sldChg>
      <pc:sldChg chg="add del">
        <pc:chgData name="Steven Findley" userId="6c1344fb-9241-4926-8640-1385afac6e2f" providerId="ADAL" clId="{393220E0-8E6F-8E4F-8356-8977C7340811}" dt="2020-11-01T17:07:28.324" v="18" actId="2696"/>
        <pc:sldMkLst>
          <pc:docMk/>
          <pc:sldMk cId="1966093849" sldId="397"/>
        </pc:sldMkLst>
      </pc:sldChg>
      <pc:sldChg chg="add del">
        <pc:chgData name="Steven Findley" userId="6c1344fb-9241-4926-8640-1385afac6e2f" providerId="ADAL" clId="{393220E0-8E6F-8E4F-8356-8977C7340811}" dt="2020-11-01T17:07:28.324" v="18" actId="2696"/>
        <pc:sldMkLst>
          <pc:docMk/>
          <pc:sldMk cId="1579401630" sldId="398"/>
        </pc:sldMkLst>
      </pc:sldChg>
      <pc:sldChg chg="add del">
        <pc:chgData name="Steven Findley" userId="6c1344fb-9241-4926-8640-1385afac6e2f" providerId="ADAL" clId="{393220E0-8E6F-8E4F-8356-8977C7340811}" dt="2020-11-01T17:07:28.324" v="18" actId="2696"/>
        <pc:sldMkLst>
          <pc:docMk/>
          <pc:sldMk cId="30405469" sldId="399"/>
        </pc:sldMkLst>
      </pc:sldChg>
      <pc:sldChg chg="add del">
        <pc:chgData name="Steven Findley" userId="6c1344fb-9241-4926-8640-1385afac6e2f" providerId="ADAL" clId="{393220E0-8E6F-8E4F-8356-8977C7340811}" dt="2020-11-01T17:07:28.324" v="18" actId="2696"/>
        <pc:sldMkLst>
          <pc:docMk/>
          <pc:sldMk cId="3348601936" sldId="400"/>
        </pc:sldMkLst>
      </pc:sldChg>
      <pc:sldChg chg="add del">
        <pc:chgData name="Steven Findley" userId="6c1344fb-9241-4926-8640-1385afac6e2f" providerId="ADAL" clId="{393220E0-8E6F-8E4F-8356-8977C7340811}" dt="2020-11-01T17:07:28.324" v="18" actId="2696"/>
        <pc:sldMkLst>
          <pc:docMk/>
          <pc:sldMk cId="1777209159" sldId="401"/>
        </pc:sldMkLst>
      </pc:sldChg>
      <pc:sldChg chg="add del">
        <pc:chgData name="Steven Findley" userId="6c1344fb-9241-4926-8640-1385afac6e2f" providerId="ADAL" clId="{393220E0-8E6F-8E4F-8356-8977C7340811}" dt="2020-11-01T17:07:28.324" v="18" actId="2696"/>
        <pc:sldMkLst>
          <pc:docMk/>
          <pc:sldMk cId="3285992769" sldId="402"/>
        </pc:sldMkLst>
      </pc:sldChg>
      <pc:sldChg chg="add">
        <pc:chgData name="Steven Findley" userId="6c1344fb-9241-4926-8640-1385afac6e2f" providerId="ADAL" clId="{393220E0-8E6F-8E4F-8356-8977C7340811}" dt="2020-11-01T17:06:08.188" v="14"/>
        <pc:sldMkLst>
          <pc:docMk/>
          <pc:sldMk cId="1899727772" sldId="403"/>
        </pc:sldMkLst>
      </pc:sldChg>
      <pc:sldChg chg="add">
        <pc:chgData name="Steven Findley" userId="6c1344fb-9241-4926-8640-1385afac6e2f" providerId="ADAL" clId="{393220E0-8E6F-8E4F-8356-8977C7340811}" dt="2020-11-01T17:06:08.188" v="14"/>
        <pc:sldMkLst>
          <pc:docMk/>
          <pc:sldMk cId="1188142792" sldId="404"/>
        </pc:sldMkLst>
      </pc:sldChg>
      <pc:sldChg chg="add">
        <pc:chgData name="Steven Findley" userId="6c1344fb-9241-4926-8640-1385afac6e2f" providerId="ADAL" clId="{393220E0-8E6F-8E4F-8356-8977C7340811}" dt="2020-11-01T17:06:08.188" v="14"/>
        <pc:sldMkLst>
          <pc:docMk/>
          <pc:sldMk cId="3701320444" sldId="405"/>
        </pc:sldMkLst>
      </pc:sldChg>
      <pc:sldChg chg="add">
        <pc:chgData name="Steven Findley" userId="6c1344fb-9241-4926-8640-1385afac6e2f" providerId="ADAL" clId="{393220E0-8E6F-8E4F-8356-8977C7340811}" dt="2020-11-01T17:06:08.188" v="14"/>
        <pc:sldMkLst>
          <pc:docMk/>
          <pc:sldMk cId="1384433573" sldId="406"/>
        </pc:sldMkLst>
      </pc:sldChg>
      <pc:sldChg chg="add">
        <pc:chgData name="Steven Findley" userId="6c1344fb-9241-4926-8640-1385afac6e2f" providerId="ADAL" clId="{393220E0-8E6F-8E4F-8356-8977C7340811}" dt="2020-11-01T17:06:08.188" v="14"/>
        <pc:sldMkLst>
          <pc:docMk/>
          <pc:sldMk cId="3189178752" sldId="407"/>
        </pc:sldMkLst>
      </pc:sldChg>
      <pc:sldChg chg="add">
        <pc:chgData name="Steven Findley" userId="6c1344fb-9241-4926-8640-1385afac6e2f" providerId="ADAL" clId="{393220E0-8E6F-8E4F-8356-8977C7340811}" dt="2020-11-01T17:06:08.188" v="14"/>
        <pc:sldMkLst>
          <pc:docMk/>
          <pc:sldMk cId="3975141788" sldId="409"/>
        </pc:sldMkLst>
      </pc:sldChg>
      <pc:sldChg chg="add">
        <pc:chgData name="Steven Findley" userId="6c1344fb-9241-4926-8640-1385afac6e2f" providerId="ADAL" clId="{393220E0-8E6F-8E4F-8356-8977C7340811}" dt="2020-11-01T17:06:08.188" v="14"/>
        <pc:sldMkLst>
          <pc:docMk/>
          <pc:sldMk cId="1788758166" sldId="410"/>
        </pc:sldMkLst>
      </pc:sldChg>
      <pc:sldChg chg="add">
        <pc:chgData name="Steven Findley" userId="6c1344fb-9241-4926-8640-1385afac6e2f" providerId="ADAL" clId="{393220E0-8E6F-8E4F-8356-8977C7340811}" dt="2020-11-01T17:06:08.188" v="14"/>
        <pc:sldMkLst>
          <pc:docMk/>
          <pc:sldMk cId="1377938923" sldId="411"/>
        </pc:sldMkLst>
      </pc:sldChg>
      <pc:sldChg chg="add">
        <pc:chgData name="Steven Findley" userId="6c1344fb-9241-4926-8640-1385afac6e2f" providerId="ADAL" clId="{393220E0-8E6F-8E4F-8356-8977C7340811}" dt="2020-11-01T17:06:08.188" v="14"/>
        <pc:sldMkLst>
          <pc:docMk/>
          <pc:sldMk cId="941209694" sldId="412"/>
        </pc:sldMkLst>
      </pc:sldChg>
      <pc:sldChg chg="add">
        <pc:chgData name="Steven Findley" userId="6c1344fb-9241-4926-8640-1385afac6e2f" providerId="ADAL" clId="{393220E0-8E6F-8E4F-8356-8977C7340811}" dt="2020-11-01T17:06:08.188" v="14"/>
        <pc:sldMkLst>
          <pc:docMk/>
          <pc:sldMk cId="911949984" sldId="414"/>
        </pc:sldMkLst>
      </pc:sldChg>
      <pc:sldChg chg="add">
        <pc:chgData name="Steven Findley" userId="6c1344fb-9241-4926-8640-1385afac6e2f" providerId="ADAL" clId="{393220E0-8E6F-8E4F-8356-8977C7340811}" dt="2020-11-01T17:06:08.188" v="14"/>
        <pc:sldMkLst>
          <pc:docMk/>
          <pc:sldMk cId="3162403850" sldId="415"/>
        </pc:sldMkLst>
      </pc:sldChg>
      <pc:sldChg chg="add">
        <pc:chgData name="Steven Findley" userId="6c1344fb-9241-4926-8640-1385afac6e2f" providerId="ADAL" clId="{393220E0-8E6F-8E4F-8356-8977C7340811}" dt="2020-11-01T17:06:08.188" v="14"/>
        <pc:sldMkLst>
          <pc:docMk/>
          <pc:sldMk cId="1006248770" sldId="416"/>
        </pc:sldMkLst>
      </pc:sldChg>
      <pc:sldChg chg="add del">
        <pc:chgData name="Steven Findley" userId="6c1344fb-9241-4926-8640-1385afac6e2f" providerId="ADAL" clId="{393220E0-8E6F-8E4F-8356-8977C7340811}" dt="2020-11-01T17:08:08.314" v="19" actId="2696"/>
        <pc:sldMkLst>
          <pc:docMk/>
          <pc:sldMk cId="2788576318" sldId="417"/>
        </pc:sldMkLst>
      </pc:sldChg>
      <pc:sldChg chg="add del">
        <pc:chgData name="Steven Findley" userId="6c1344fb-9241-4926-8640-1385afac6e2f" providerId="ADAL" clId="{393220E0-8E6F-8E4F-8356-8977C7340811}" dt="2020-11-01T17:07:28.324" v="18" actId="2696"/>
        <pc:sldMkLst>
          <pc:docMk/>
          <pc:sldMk cId="627378162" sldId="418"/>
        </pc:sldMkLst>
      </pc:sldChg>
      <pc:sldChg chg="add">
        <pc:chgData name="Steven Findley" userId="6c1344fb-9241-4926-8640-1385afac6e2f" providerId="ADAL" clId="{393220E0-8E6F-8E4F-8356-8977C7340811}" dt="2020-11-01T17:06:08.188" v="14"/>
        <pc:sldMkLst>
          <pc:docMk/>
          <pc:sldMk cId="3004350383" sldId="419"/>
        </pc:sldMkLst>
      </pc:sldChg>
      <pc:sldChg chg="add">
        <pc:chgData name="Steven Findley" userId="6c1344fb-9241-4926-8640-1385afac6e2f" providerId="ADAL" clId="{393220E0-8E6F-8E4F-8356-8977C7340811}" dt="2020-11-01T17:06:08.188" v="14"/>
        <pc:sldMkLst>
          <pc:docMk/>
          <pc:sldMk cId="2617276511" sldId="420"/>
        </pc:sldMkLst>
      </pc:sldChg>
      <pc:sldChg chg="add del">
        <pc:chgData name="Steven Findley" userId="6c1344fb-9241-4926-8640-1385afac6e2f" providerId="ADAL" clId="{393220E0-8E6F-8E4F-8356-8977C7340811}" dt="2020-11-08T16:11:08.520" v="20" actId="2696"/>
        <pc:sldMkLst>
          <pc:docMk/>
          <pc:sldMk cId="2103410279" sldId="472"/>
        </pc:sldMkLst>
      </pc:sldChg>
      <pc:sldChg chg="add del">
        <pc:chgData name="Steven Findley" userId="6c1344fb-9241-4926-8640-1385afac6e2f" providerId="ADAL" clId="{393220E0-8E6F-8E4F-8356-8977C7340811}" dt="2020-11-08T16:11:08.520" v="20" actId="2696"/>
        <pc:sldMkLst>
          <pc:docMk/>
          <pc:sldMk cId="3691112864" sldId="479"/>
        </pc:sldMkLst>
      </pc:sldChg>
      <pc:sldChg chg="add del">
        <pc:chgData name="Steven Findley" userId="6c1344fb-9241-4926-8640-1385afac6e2f" providerId="ADAL" clId="{393220E0-8E6F-8E4F-8356-8977C7340811}" dt="2020-11-08T16:11:15.987" v="21" actId="2696"/>
        <pc:sldMkLst>
          <pc:docMk/>
          <pc:sldMk cId="4164962980" sldId="491"/>
        </pc:sldMkLst>
      </pc:sldChg>
      <pc:sldChg chg="add del">
        <pc:chgData name="Steven Findley" userId="6c1344fb-9241-4926-8640-1385afac6e2f" providerId="ADAL" clId="{393220E0-8E6F-8E4F-8356-8977C7340811}" dt="2020-11-08T16:11:24.805" v="22" actId="2696"/>
        <pc:sldMkLst>
          <pc:docMk/>
          <pc:sldMk cId="2481911399" sldId="501"/>
        </pc:sldMkLst>
      </pc:sldChg>
      <pc:sldChg chg="add del">
        <pc:chgData name="Steven Findley" userId="6c1344fb-9241-4926-8640-1385afac6e2f" providerId="ADAL" clId="{393220E0-8E6F-8E4F-8356-8977C7340811}" dt="2020-11-08T16:11:37.529" v="23" actId="2696"/>
        <pc:sldMkLst>
          <pc:docMk/>
          <pc:sldMk cId="2436552595" sldId="515"/>
        </pc:sldMkLst>
      </pc:sldChg>
      <pc:sldChg chg="add del">
        <pc:chgData name="Steven Findley" userId="6c1344fb-9241-4926-8640-1385afac6e2f" providerId="ADAL" clId="{393220E0-8E6F-8E4F-8356-8977C7340811}" dt="2020-11-08T16:11:42.433" v="24" actId="2696"/>
        <pc:sldMkLst>
          <pc:docMk/>
          <pc:sldMk cId="107839781" sldId="529"/>
        </pc:sldMkLst>
      </pc:sldChg>
      <pc:sldChg chg="add">
        <pc:chgData name="Steven Findley" userId="6c1344fb-9241-4926-8640-1385afac6e2f" providerId="ADAL" clId="{393220E0-8E6F-8E4F-8356-8977C7340811}" dt="2020-11-01T17:01:08.796" v="3"/>
        <pc:sldMkLst>
          <pc:docMk/>
          <pc:sldMk cId="1198312101" sldId="599"/>
        </pc:sldMkLst>
      </pc:sldChg>
      <pc:sldChg chg="add del">
        <pc:chgData name="Steven Findley" userId="6c1344fb-9241-4926-8640-1385afac6e2f" providerId="ADAL" clId="{393220E0-8E6F-8E4F-8356-8977C7340811}" dt="2020-11-08T16:11:08.520" v="20" actId="2696"/>
        <pc:sldMkLst>
          <pc:docMk/>
          <pc:sldMk cId="993940098" sldId="600"/>
        </pc:sldMkLst>
      </pc:sldChg>
      <pc:sldChg chg="add del">
        <pc:chgData name="Steven Findley" userId="6c1344fb-9241-4926-8640-1385afac6e2f" providerId="ADAL" clId="{393220E0-8E6F-8E4F-8356-8977C7340811}" dt="2020-11-08T16:11:08.520" v="20" actId="2696"/>
        <pc:sldMkLst>
          <pc:docMk/>
          <pc:sldMk cId="2014163838" sldId="601"/>
        </pc:sldMkLst>
      </pc:sldChg>
      <pc:sldChg chg="add del">
        <pc:chgData name="Steven Findley" userId="6c1344fb-9241-4926-8640-1385afac6e2f" providerId="ADAL" clId="{393220E0-8E6F-8E4F-8356-8977C7340811}" dt="2020-11-08T16:11:08.520" v="20" actId="2696"/>
        <pc:sldMkLst>
          <pc:docMk/>
          <pc:sldMk cId="1929148066" sldId="602"/>
        </pc:sldMkLst>
      </pc:sldChg>
      <pc:sldChg chg="add del">
        <pc:chgData name="Steven Findley" userId="6c1344fb-9241-4926-8640-1385afac6e2f" providerId="ADAL" clId="{393220E0-8E6F-8E4F-8356-8977C7340811}" dt="2020-11-08T16:11:08.520" v="20" actId="2696"/>
        <pc:sldMkLst>
          <pc:docMk/>
          <pc:sldMk cId="647897187" sldId="603"/>
        </pc:sldMkLst>
      </pc:sldChg>
      <pc:sldChg chg="add del">
        <pc:chgData name="Steven Findley" userId="6c1344fb-9241-4926-8640-1385afac6e2f" providerId="ADAL" clId="{393220E0-8E6F-8E4F-8356-8977C7340811}" dt="2020-11-08T16:11:08.520" v="20" actId="2696"/>
        <pc:sldMkLst>
          <pc:docMk/>
          <pc:sldMk cId="2469296335" sldId="604"/>
        </pc:sldMkLst>
      </pc:sldChg>
      <pc:sldChg chg="add del">
        <pc:chgData name="Steven Findley" userId="6c1344fb-9241-4926-8640-1385afac6e2f" providerId="ADAL" clId="{393220E0-8E6F-8E4F-8356-8977C7340811}" dt="2020-11-08T16:11:08.520" v="20" actId="2696"/>
        <pc:sldMkLst>
          <pc:docMk/>
          <pc:sldMk cId="4158119573" sldId="605"/>
        </pc:sldMkLst>
      </pc:sldChg>
      <pc:sldChg chg="add del">
        <pc:chgData name="Steven Findley" userId="6c1344fb-9241-4926-8640-1385afac6e2f" providerId="ADAL" clId="{393220E0-8E6F-8E4F-8356-8977C7340811}" dt="2020-11-08T16:11:08.520" v="20" actId="2696"/>
        <pc:sldMkLst>
          <pc:docMk/>
          <pc:sldMk cId="1423105862" sldId="606"/>
        </pc:sldMkLst>
      </pc:sldChg>
      <pc:sldChg chg="add del">
        <pc:chgData name="Steven Findley" userId="6c1344fb-9241-4926-8640-1385afac6e2f" providerId="ADAL" clId="{393220E0-8E6F-8E4F-8356-8977C7340811}" dt="2020-11-08T16:11:08.520" v="20" actId="2696"/>
        <pc:sldMkLst>
          <pc:docMk/>
          <pc:sldMk cId="281525908" sldId="607"/>
        </pc:sldMkLst>
      </pc:sldChg>
      <pc:sldChg chg="add del">
        <pc:chgData name="Steven Findley" userId="6c1344fb-9241-4926-8640-1385afac6e2f" providerId="ADAL" clId="{393220E0-8E6F-8E4F-8356-8977C7340811}" dt="2020-11-08T16:11:08.520" v="20" actId="2696"/>
        <pc:sldMkLst>
          <pc:docMk/>
          <pc:sldMk cId="4087296960" sldId="608"/>
        </pc:sldMkLst>
      </pc:sldChg>
      <pc:sldChg chg="add del">
        <pc:chgData name="Steven Findley" userId="6c1344fb-9241-4926-8640-1385afac6e2f" providerId="ADAL" clId="{393220E0-8E6F-8E4F-8356-8977C7340811}" dt="2020-11-08T16:11:08.520" v="20" actId="2696"/>
        <pc:sldMkLst>
          <pc:docMk/>
          <pc:sldMk cId="4040269870" sldId="609"/>
        </pc:sldMkLst>
      </pc:sldChg>
      <pc:sldChg chg="add del">
        <pc:chgData name="Steven Findley" userId="6c1344fb-9241-4926-8640-1385afac6e2f" providerId="ADAL" clId="{393220E0-8E6F-8E4F-8356-8977C7340811}" dt="2020-11-08T16:11:08.520" v="20" actId="2696"/>
        <pc:sldMkLst>
          <pc:docMk/>
          <pc:sldMk cId="300419392" sldId="610"/>
        </pc:sldMkLst>
      </pc:sldChg>
      <pc:sldChg chg="add del">
        <pc:chgData name="Steven Findley" userId="6c1344fb-9241-4926-8640-1385afac6e2f" providerId="ADAL" clId="{393220E0-8E6F-8E4F-8356-8977C7340811}" dt="2020-11-08T16:11:08.520" v="20" actId="2696"/>
        <pc:sldMkLst>
          <pc:docMk/>
          <pc:sldMk cId="3615931398" sldId="611"/>
        </pc:sldMkLst>
      </pc:sldChg>
      <pc:sldChg chg="add del">
        <pc:chgData name="Steven Findley" userId="6c1344fb-9241-4926-8640-1385afac6e2f" providerId="ADAL" clId="{393220E0-8E6F-8E4F-8356-8977C7340811}" dt="2020-11-08T16:11:08.520" v="20" actId="2696"/>
        <pc:sldMkLst>
          <pc:docMk/>
          <pc:sldMk cId="1597909026" sldId="612"/>
        </pc:sldMkLst>
      </pc:sldChg>
      <pc:sldChg chg="add del">
        <pc:chgData name="Steven Findley" userId="6c1344fb-9241-4926-8640-1385afac6e2f" providerId="ADAL" clId="{393220E0-8E6F-8E4F-8356-8977C7340811}" dt="2020-11-08T16:11:08.520" v="20" actId="2696"/>
        <pc:sldMkLst>
          <pc:docMk/>
          <pc:sldMk cId="807722044" sldId="613"/>
        </pc:sldMkLst>
      </pc:sldChg>
      <pc:sldChg chg="add del">
        <pc:chgData name="Steven Findley" userId="6c1344fb-9241-4926-8640-1385afac6e2f" providerId="ADAL" clId="{393220E0-8E6F-8E4F-8356-8977C7340811}" dt="2020-11-08T16:11:08.520" v="20" actId="2696"/>
        <pc:sldMkLst>
          <pc:docMk/>
          <pc:sldMk cId="2731502523" sldId="614"/>
        </pc:sldMkLst>
      </pc:sldChg>
      <pc:sldChg chg="add del">
        <pc:chgData name="Steven Findley" userId="6c1344fb-9241-4926-8640-1385afac6e2f" providerId="ADAL" clId="{393220E0-8E6F-8E4F-8356-8977C7340811}" dt="2020-11-08T16:11:08.520" v="20" actId="2696"/>
        <pc:sldMkLst>
          <pc:docMk/>
          <pc:sldMk cId="3143736064" sldId="615"/>
        </pc:sldMkLst>
      </pc:sldChg>
      <pc:sldChg chg="add del">
        <pc:chgData name="Steven Findley" userId="6c1344fb-9241-4926-8640-1385afac6e2f" providerId="ADAL" clId="{393220E0-8E6F-8E4F-8356-8977C7340811}" dt="2020-11-08T16:11:08.520" v="20" actId="2696"/>
        <pc:sldMkLst>
          <pc:docMk/>
          <pc:sldMk cId="1182384195" sldId="616"/>
        </pc:sldMkLst>
      </pc:sldChg>
      <pc:sldChg chg="add del">
        <pc:chgData name="Steven Findley" userId="6c1344fb-9241-4926-8640-1385afac6e2f" providerId="ADAL" clId="{393220E0-8E6F-8E4F-8356-8977C7340811}" dt="2020-11-08T16:11:08.520" v="20" actId="2696"/>
        <pc:sldMkLst>
          <pc:docMk/>
          <pc:sldMk cId="790062073" sldId="617"/>
        </pc:sldMkLst>
      </pc:sldChg>
      <pc:sldChg chg="add del">
        <pc:chgData name="Steven Findley" userId="6c1344fb-9241-4926-8640-1385afac6e2f" providerId="ADAL" clId="{393220E0-8E6F-8E4F-8356-8977C7340811}" dt="2020-11-08T16:11:08.520" v="20" actId="2696"/>
        <pc:sldMkLst>
          <pc:docMk/>
          <pc:sldMk cId="3985992231" sldId="618"/>
        </pc:sldMkLst>
      </pc:sldChg>
      <pc:sldChg chg="add del">
        <pc:chgData name="Steven Findley" userId="6c1344fb-9241-4926-8640-1385afac6e2f" providerId="ADAL" clId="{393220E0-8E6F-8E4F-8356-8977C7340811}" dt="2020-11-08T16:11:08.520" v="20" actId="2696"/>
        <pc:sldMkLst>
          <pc:docMk/>
          <pc:sldMk cId="3177735900" sldId="619"/>
        </pc:sldMkLst>
      </pc:sldChg>
      <pc:sldChg chg="add del">
        <pc:chgData name="Steven Findley" userId="6c1344fb-9241-4926-8640-1385afac6e2f" providerId="ADAL" clId="{393220E0-8E6F-8E4F-8356-8977C7340811}" dt="2020-11-08T16:11:08.520" v="20" actId="2696"/>
        <pc:sldMkLst>
          <pc:docMk/>
          <pc:sldMk cId="2066732975" sldId="620"/>
        </pc:sldMkLst>
      </pc:sldChg>
      <pc:sldChg chg="add del">
        <pc:chgData name="Steven Findley" userId="6c1344fb-9241-4926-8640-1385afac6e2f" providerId="ADAL" clId="{393220E0-8E6F-8E4F-8356-8977C7340811}" dt="2020-11-08T16:11:08.520" v="20" actId="2696"/>
        <pc:sldMkLst>
          <pc:docMk/>
          <pc:sldMk cId="1383788421" sldId="621"/>
        </pc:sldMkLst>
      </pc:sldChg>
      <pc:sldChg chg="add del">
        <pc:chgData name="Steven Findley" userId="6c1344fb-9241-4926-8640-1385afac6e2f" providerId="ADAL" clId="{393220E0-8E6F-8E4F-8356-8977C7340811}" dt="2020-11-08T16:11:08.520" v="20" actId="2696"/>
        <pc:sldMkLst>
          <pc:docMk/>
          <pc:sldMk cId="1503979564" sldId="622"/>
        </pc:sldMkLst>
      </pc:sldChg>
      <pc:sldChg chg="add del">
        <pc:chgData name="Steven Findley" userId="6c1344fb-9241-4926-8640-1385afac6e2f" providerId="ADAL" clId="{393220E0-8E6F-8E4F-8356-8977C7340811}" dt="2020-11-08T16:11:08.520" v="20" actId="2696"/>
        <pc:sldMkLst>
          <pc:docMk/>
          <pc:sldMk cId="244005844" sldId="623"/>
        </pc:sldMkLst>
      </pc:sldChg>
      <pc:sldChg chg="add del">
        <pc:chgData name="Steven Findley" userId="6c1344fb-9241-4926-8640-1385afac6e2f" providerId="ADAL" clId="{393220E0-8E6F-8E4F-8356-8977C7340811}" dt="2020-11-08T16:11:08.520" v="20" actId="2696"/>
        <pc:sldMkLst>
          <pc:docMk/>
          <pc:sldMk cId="3556012969" sldId="624"/>
        </pc:sldMkLst>
      </pc:sldChg>
      <pc:sldChg chg="add del">
        <pc:chgData name="Steven Findley" userId="6c1344fb-9241-4926-8640-1385afac6e2f" providerId="ADAL" clId="{393220E0-8E6F-8E4F-8356-8977C7340811}" dt="2020-11-08T16:11:08.520" v="20" actId="2696"/>
        <pc:sldMkLst>
          <pc:docMk/>
          <pc:sldMk cId="752769503" sldId="625"/>
        </pc:sldMkLst>
      </pc:sldChg>
      <pc:sldChg chg="add del">
        <pc:chgData name="Steven Findley" userId="6c1344fb-9241-4926-8640-1385afac6e2f" providerId="ADAL" clId="{393220E0-8E6F-8E4F-8356-8977C7340811}" dt="2020-11-08T16:11:08.520" v="20" actId="2696"/>
        <pc:sldMkLst>
          <pc:docMk/>
          <pc:sldMk cId="1647429891" sldId="626"/>
        </pc:sldMkLst>
      </pc:sldChg>
      <pc:sldChg chg="add del">
        <pc:chgData name="Steven Findley" userId="6c1344fb-9241-4926-8640-1385afac6e2f" providerId="ADAL" clId="{393220E0-8E6F-8E4F-8356-8977C7340811}" dt="2020-11-08T16:11:15.987" v="21" actId="2696"/>
        <pc:sldMkLst>
          <pc:docMk/>
          <pc:sldMk cId="800742718" sldId="627"/>
        </pc:sldMkLst>
      </pc:sldChg>
      <pc:sldChg chg="add del">
        <pc:chgData name="Steven Findley" userId="6c1344fb-9241-4926-8640-1385afac6e2f" providerId="ADAL" clId="{393220E0-8E6F-8E4F-8356-8977C7340811}" dt="2020-11-08T16:11:15.987" v="21" actId="2696"/>
        <pc:sldMkLst>
          <pc:docMk/>
          <pc:sldMk cId="1539774152" sldId="628"/>
        </pc:sldMkLst>
      </pc:sldChg>
      <pc:sldChg chg="add del">
        <pc:chgData name="Steven Findley" userId="6c1344fb-9241-4926-8640-1385afac6e2f" providerId="ADAL" clId="{393220E0-8E6F-8E4F-8356-8977C7340811}" dt="2020-11-08T16:11:15.987" v="21" actId="2696"/>
        <pc:sldMkLst>
          <pc:docMk/>
          <pc:sldMk cId="4201155926" sldId="629"/>
        </pc:sldMkLst>
      </pc:sldChg>
      <pc:sldChg chg="add del">
        <pc:chgData name="Steven Findley" userId="6c1344fb-9241-4926-8640-1385afac6e2f" providerId="ADAL" clId="{393220E0-8E6F-8E4F-8356-8977C7340811}" dt="2020-11-08T16:11:15.987" v="21" actId="2696"/>
        <pc:sldMkLst>
          <pc:docMk/>
          <pc:sldMk cId="2626286500" sldId="630"/>
        </pc:sldMkLst>
      </pc:sldChg>
      <pc:sldChg chg="add del">
        <pc:chgData name="Steven Findley" userId="6c1344fb-9241-4926-8640-1385afac6e2f" providerId="ADAL" clId="{393220E0-8E6F-8E4F-8356-8977C7340811}" dt="2020-11-08T16:11:15.987" v="21" actId="2696"/>
        <pc:sldMkLst>
          <pc:docMk/>
          <pc:sldMk cId="2986352413" sldId="631"/>
        </pc:sldMkLst>
      </pc:sldChg>
      <pc:sldChg chg="add del">
        <pc:chgData name="Steven Findley" userId="6c1344fb-9241-4926-8640-1385afac6e2f" providerId="ADAL" clId="{393220E0-8E6F-8E4F-8356-8977C7340811}" dt="2020-11-08T16:11:15.987" v="21" actId="2696"/>
        <pc:sldMkLst>
          <pc:docMk/>
          <pc:sldMk cId="4010370866" sldId="632"/>
        </pc:sldMkLst>
      </pc:sldChg>
      <pc:sldChg chg="add del">
        <pc:chgData name="Steven Findley" userId="6c1344fb-9241-4926-8640-1385afac6e2f" providerId="ADAL" clId="{393220E0-8E6F-8E4F-8356-8977C7340811}" dt="2020-11-08T16:11:24.805" v="22" actId="2696"/>
        <pc:sldMkLst>
          <pc:docMk/>
          <pc:sldMk cId="3561124258" sldId="633"/>
        </pc:sldMkLst>
      </pc:sldChg>
      <pc:sldChg chg="add del">
        <pc:chgData name="Steven Findley" userId="6c1344fb-9241-4926-8640-1385afac6e2f" providerId="ADAL" clId="{393220E0-8E6F-8E4F-8356-8977C7340811}" dt="2020-11-08T16:11:24.805" v="22" actId="2696"/>
        <pc:sldMkLst>
          <pc:docMk/>
          <pc:sldMk cId="3184834753" sldId="634"/>
        </pc:sldMkLst>
      </pc:sldChg>
      <pc:sldChg chg="add del">
        <pc:chgData name="Steven Findley" userId="6c1344fb-9241-4926-8640-1385afac6e2f" providerId="ADAL" clId="{393220E0-8E6F-8E4F-8356-8977C7340811}" dt="2020-11-08T16:11:24.805" v="22" actId="2696"/>
        <pc:sldMkLst>
          <pc:docMk/>
          <pc:sldMk cId="550888129" sldId="635"/>
        </pc:sldMkLst>
      </pc:sldChg>
      <pc:sldChg chg="add del">
        <pc:chgData name="Steven Findley" userId="6c1344fb-9241-4926-8640-1385afac6e2f" providerId="ADAL" clId="{393220E0-8E6F-8E4F-8356-8977C7340811}" dt="2020-11-08T16:11:24.805" v="22" actId="2696"/>
        <pc:sldMkLst>
          <pc:docMk/>
          <pc:sldMk cId="877415849" sldId="636"/>
        </pc:sldMkLst>
      </pc:sldChg>
      <pc:sldChg chg="add del">
        <pc:chgData name="Steven Findley" userId="6c1344fb-9241-4926-8640-1385afac6e2f" providerId="ADAL" clId="{393220E0-8E6F-8E4F-8356-8977C7340811}" dt="2020-11-08T16:11:24.805" v="22" actId="2696"/>
        <pc:sldMkLst>
          <pc:docMk/>
          <pc:sldMk cId="3093662204" sldId="637"/>
        </pc:sldMkLst>
      </pc:sldChg>
      <pc:sldChg chg="add del">
        <pc:chgData name="Steven Findley" userId="6c1344fb-9241-4926-8640-1385afac6e2f" providerId="ADAL" clId="{393220E0-8E6F-8E4F-8356-8977C7340811}" dt="2020-11-08T16:11:24.805" v="22" actId="2696"/>
        <pc:sldMkLst>
          <pc:docMk/>
          <pc:sldMk cId="4026951895" sldId="638"/>
        </pc:sldMkLst>
      </pc:sldChg>
      <pc:sldChg chg="add del">
        <pc:chgData name="Steven Findley" userId="6c1344fb-9241-4926-8640-1385afac6e2f" providerId="ADAL" clId="{393220E0-8E6F-8E4F-8356-8977C7340811}" dt="2020-11-08T16:11:24.805" v="22" actId="2696"/>
        <pc:sldMkLst>
          <pc:docMk/>
          <pc:sldMk cId="1776704867" sldId="639"/>
        </pc:sldMkLst>
      </pc:sldChg>
      <pc:sldChg chg="add del">
        <pc:chgData name="Steven Findley" userId="6c1344fb-9241-4926-8640-1385afac6e2f" providerId="ADAL" clId="{393220E0-8E6F-8E4F-8356-8977C7340811}" dt="2020-11-08T16:11:24.805" v="22" actId="2696"/>
        <pc:sldMkLst>
          <pc:docMk/>
          <pc:sldMk cId="1667368965" sldId="640"/>
        </pc:sldMkLst>
      </pc:sldChg>
      <pc:sldChg chg="add del">
        <pc:chgData name="Steven Findley" userId="6c1344fb-9241-4926-8640-1385afac6e2f" providerId="ADAL" clId="{393220E0-8E6F-8E4F-8356-8977C7340811}" dt="2020-11-08T16:11:24.805" v="22" actId="2696"/>
        <pc:sldMkLst>
          <pc:docMk/>
          <pc:sldMk cId="4054959268" sldId="641"/>
        </pc:sldMkLst>
      </pc:sldChg>
      <pc:sldChg chg="add del">
        <pc:chgData name="Steven Findley" userId="6c1344fb-9241-4926-8640-1385afac6e2f" providerId="ADAL" clId="{393220E0-8E6F-8E4F-8356-8977C7340811}" dt="2020-11-08T16:11:24.805" v="22" actId="2696"/>
        <pc:sldMkLst>
          <pc:docMk/>
          <pc:sldMk cId="603446665" sldId="642"/>
        </pc:sldMkLst>
      </pc:sldChg>
      <pc:sldChg chg="add del">
        <pc:chgData name="Steven Findley" userId="6c1344fb-9241-4926-8640-1385afac6e2f" providerId="ADAL" clId="{393220E0-8E6F-8E4F-8356-8977C7340811}" dt="2020-11-08T16:11:24.805" v="22" actId="2696"/>
        <pc:sldMkLst>
          <pc:docMk/>
          <pc:sldMk cId="566585080" sldId="643"/>
        </pc:sldMkLst>
      </pc:sldChg>
      <pc:sldChg chg="add del">
        <pc:chgData name="Steven Findley" userId="6c1344fb-9241-4926-8640-1385afac6e2f" providerId="ADAL" clId="{393220E0-8E6F-8E4F-8356-8977C7340811}" dt="2020-11-08T16:11:24.805" v="22" actId="2696"/>
        <pc:sldMkLst>
          <pc:docMk/>
          <pc:sldMk cId="3388639712" sldId="644"/>
        </pc:sldMkLst>
      </pc:sldChg>
      <pc:sldChg chg="add del">
        <pc:chgData name="Steven Findley" userId="6c1344fb-9241-4926-8640-1385afac6e2f" providerId="ADAL" clId="{393220E0-8E6F-8E4F-8356-8977C7340811}" dt="2020-11-08T16:11:37.529" v="23" actId="2696"/>
        <pc:sldMkLst>
          <pc:docMk/>
          <pc:sldMk cId="2705197379" sldId="645"/>
        </pc:sldMkLst>
      </pc:sldChg>
      <pc:sldChg chg="add del">
        <pc:chgData name="Steven Findley" userId="6c1344fb-9241-4926-8640-1385afac6e2f" providerId="ADAL" clId="{393220E0-8E6F-8E4F-8356-8977C7340811}" dt="2020-11-08T16:11:37.529" v="23" actId="2696"/>
        <pc:sldMkLst>
          <pc:docMk/>
          <pc:sldMk cId="3083301340" sldId="646"/>
        </pc:sldMkLst>
      </pc:sldChg>
      <pc:sldChg chg="add del">
        <pc:chgData name="Steven Findley" userId="6c1344fb-9241-4926-8640-1385afac6e2f" providerId="ADAL" clId="{393220E0-8E6F-8E4F-8356-8977C7340811}" dt="2020-11-08T16:11:37.529" v="23" actId="2696"/>
        <pc:sldMkLst>
          <pc:docMk/>
          <pc:sldMk cId="309327059" sldId="647"/>
        </pc:sldMkLst>
      </pc:sldChg>
      <pc:sldChg chg="add del">
        <pc:chgData name="Steven Findley" userId="6c1344fb-9241-4926-8640-1385afac6e2f" providerId="ADAL" clId="{393220E0-8E6F-8E4F-8356-8977C7340811}" dt="2020-11-08T16:11:37.529" v="23" actId="2696"/>
        <pc:sldMkLst>
          <pc:docMk/>
          <pc:sldMk cId="328522570" sldId="648"/>
        </pc:sldMkLst>
      </pc:sldChg>
      <pc:sldChg chg="add del">
        <pc:chgData name="Steven Findley" userId="6c1344fb-9241-4926-8640-1385afac6e2f" providerId="ADAL" clId="{393220E0-8E6F-8E4F-8356-8977C7340811}" dt="2020-11-08T16:11:37.529" v="23" actId="2696"/>
        <pc:sldMkLst>
          <pc:docMk/>
          <pc:sldMk cId="1623004602" sldId="649"/>
        </pc:sldMkLst>
      </pc:sldChg>
      <pc:sldChg chg="add del">
        <pc:chgData name="Steven Findley" userId="6c1344fb-9241-4926-8640-1385afac6e2f" providerId="ADAL" clId="{393220E0-8E6F-8E4F-8356-8977C7340811}" dt="2020-11-08T16:11:37.529" v="23" actId="2696"/>
        <pc:sldMkLst>
          <pc:docMk/>
          <pc:sldMk cId="2771698205" sldId="650"/>
        </pc:sldMkLst>
      </pc:sldChg>
      <pc:sldChg chg="add del">
        <pc:chgData name="Steven Findley" userId="6c1344fb-9241-4926-8640-1385afac6e2f" providerId="ADAL" clId="{393220E0-8E6F-8E4F-8356-8977C7340811}" dt="2020-11-08T16:11:37.529" v="23" actId="2696"/>
        <pc:sldMkLst>
          <pc:docMk/>
          <pc:sldMk cId="2004401475" sldId="651"/>
        </pc:sldMkLst>
      </pc:sldChg>
      <pc:sldChg chg="add del">
        <pc:chgData name="Steven Findley" userId="6c1344fb-9241-4926-8640-1385afac6e2f" providerId="ADAL" clId="{393220E0-8E6F-8E4F-8356-8977C7340811}" dt="2020-11-08T16:11:37.529" v="23" actId="2696"/>
        <pc:sldMkLst>
          <pc:docMk/>
          <pc:sldMk cId="3366560415" sldId="652"/>
        </pc:sldMkLst>
      </pc:sldChg>
      <pc:sldChg chg="add del">
        <pc:chgData name="Steven Findley" userId="6c1344fb-9241-4926-8640-1385afac6e2f" providerId="ADAL" clId="{393220E0-8E6F-8E4F-8356-8977C7340811}" dt="2020-11-08T16:11:42.433" v="24" actId="2696"/>
        <pc:sldMkLst>
          <pc:docMk/>
          <pc:sldMk cId="3909138954" sldId="653"/>
        </pc:sldMkLst>
      </pc:sldChg>
      <pc:sldChg chg="add del">
        <pc:chgData name="Steven Findley" userId="6c1344fb-9241-4926-8640-1385afac6e2f" providerId="ADAL" clId="{393220E0-8E6F-8E4F-8356-8977C7340811}" dt="2020-11-08T16:11:42.433" v="24" actId="2696"/>
        <pc:sldMkLst>
          <pc:docMk/>
          <pc:sldMk cId="2379056423" sldId="654"/>
        </pc:sldMkLst>
      </pc:sldChg>
      <pc:sldChg chg="add del">
        <pc:chgData name="Steven Findley" userId="6c1344fb-9241-4926-8640-1385afac6e2f" providerId="ADAL" clId="{393220E0-8E6F-8E4F-8356-8977C7340811}" dt="2020-11-08T16:11:42.433" v="24" actId="2696"/>
        <pc:sldMkLst>
          <pc:docMk/>
          <pc:sldMk cId="3400426206" sldId="655"/>
        </pc:sldMkLst>
      </pc:sldChg>
      <pc:sldChg chg="add del">
        <pc:chgData name="Steven Findley" userId="6c1344fb-9241-4926-8640-1385afac6e2f" providerId="ADAL" clId="{393220E0-8E6F-8E4F-8356-8977C7340811}" dt="2020-11-08T16:11:42.433" v="24" actId="2696"/>
        <pc:sldMkLst>
          <pc:docMk/>
          <pc:sldMk cId="1774881324" sldId="656"/>
        </pc:sldMkLst>
      </pc:sldChg>
      <pc:sldChg chg="add del">
        <pc:chgData name="Steven Findley" userId="6c1344fb-9241-4926-8640-1385afac6e2f" providerId="ADAL" clId="{393220E0-8E6F-8E4F-8356-8977C7340811}" dt="2020-11-08T16:11:42.433" v="24" actId="2696"/>
        <pc:sldMkLst>
          <pc:docMk/>
          <pc:sldMk cId="2265060042" sldId="657"/>
        </pc:sldMkLst>
      </pc:sldChg>
      <pc:sldChg chg="add del">
        <pc:chgData name="Steven Findley" userId="6c1344fb-9241-4926-8640-1385afac6e2f" providerId="ADAL" clId="{393220E0-8E6F-8E4F-8356-8977C7340811}" dt="2020-11-08T16:11:42.433" v="24" actId="2696"/>
        <pc:sldMkLst>
          <pc:docMk/>
          <pc:sldMk cId="1225660701" sldId="658"/>
        </pc:sldMkLst>
      </pc:sldChg>
      <pc:sldChg chg="add del">
        <pc:chgData name="Steven Findley" userId="6c1344fb-9241-4926-8640-1385afac6e2f" providerId="ADAL" clId="{393220E0-8E6F-8E4F-8356-8977C7340811}" dt="2020-11-08T16:11:42.433" v="24" actId="2696"/>
        <pc:sldMkLst>
          <pc:docMk/>
          <pc:sldMk cId="930603311" sldId="659"/>
        </pc:sldMkLst>
      </pc:sldChg>
      <pc:sldChg chg="add del">
        <pc:chgData name="Steven Findley" userId="6c1344fb-9241-4926-8640-1385afac6e2f" providerId="ADAL" clId="{393220E0-8E6F-8E4F-8356-8977C7340811}" dt="2020-11-08T16:11:42.433" v="24" actId="2696"/>
        <pc:sldMkLst>
          <pc:docMk/>
          <pc:sldMk cId="599767336" sldId="660"/>
        </pc:sldMkLst>
      </pc:sldChg>
      <pc:sldChg chg="add del">
        <pc:chgData name="Steven Findley" userId="6c1344fb-9241-4926-8640-1385afac6e2f" providerId="ADAL" clId="{393220E0-8E6F-8E4F-8356-8977C7340811}" dt="2020-11-01T17:08:08.314" v="19" actId="2696"/>
        <pc:sldMkLst>
          <pc:docMk/>
          <pc:sldMk cId="4226187342" sldId="661"/>
        </pc:sldMkLst>
      </pc:sldChg>
      <pc:sldMasterChg chg="add del addSldLayout delSldLayout">
        <pc:chgData name="Steven Findley" userId="6c1344fb-9241-4926-8640-1385afac6e2f" providerId="ADAL" clId="{393220E0-8E6F-8E4F-8356-8977C7340811}" dt="2020-11-01T17:00:56.545" v="2" actId="2696"/>
        <pc:sldMasterMkLst>
          <pc:docMk/>
          <pc:sldMasterMk cId="4276436231" sldId="2147483660"/>
        </pc:sldMasterMkLst>
        <pc:sldLayoutChg chg="add del">
          <pc:chgData name="Steven Findley" userId="6c1344fb-9241-4926-8640-1385afac6e2f" providerId="ADAL" clId="{393220E0-8E6F-8E4F-8356-8977C7340811}" dt="2020-11-01T17:00:56.545" v="2" actId="2696"/>
          <pc:sldLayoutMkLst>
            <pc:docMk/>
            <pc:sldMasterMk cId="4276436231" sldId="2147483660"/>
            <pc:sldLayoutMk cId="538543275" sldId="2147483661"/>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69623886" sldId="2147483662"/>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3523253479" sldId="2147483663"/>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857279827" sldId="2147483664"/>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660790047" sldId="2147483665"/>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2428570836" sldId="2147483666"/>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1533937699" sldId="2147483667"/>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1418907922" sldId="2147483668"/>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3134694279" sldId="2147483669"/>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1447680026" sldId="2147483670"/>
          </pc:sldLayoutMkLst>
        </pc:sldLayoutChg>
        <pc:sldLayoutChg chg="add del">
          <pc:chgData name="Steven Findley" userId="6c1344fb-9241-4926-8640-1385afac6e2f" providerId="ADAL" clId="{393220E0-8E6F-8E4F-8356-8977C7340811}" dt="2020-11-01T17:00:56.545" v="2" actId="2696"/>
          <pc:sldLayoutMkLst>
            <pc:docMk/>
            <pc:sldMasterMk cId="4276436231" sldId="2147483660"/>
            <pc:sldLayoutMk cId="3095902481" sldId="2147483671"/>
          </pc:sldLayoutMkLst>
        </pc:sldLayoutChg>
      </pc:sldMasterChg>
    </pc:docChg>
  </pc:docChgLst>
  <pc:docChgLst>
    <pc:chgData name="Steven Findley" userId="6c1344fb-9241-4926-8640-1385afac6e2f" providerId="ADAL" clId="{4B41FDAB-B988-8D4B-A504-EFF155E81953}"/>
    <pc:docChg chg="custSel addSld delSld modSld">
      <pc:chgData name="Steven Findley" userId="6c1344fb-9241-4926-8640-1385afac6e2f" providerId="ADAL" clId="{4B41FDAB-B988-8D4B-A504-EFF155E81953}" dt="2020-07-26T15:11:26.825" v="31" actId="1440"/>
      <pc:docMkLst>
        <pc:docMk/>
      </pc:docMkLst>
      <pc:sldChg chg="add del setBg">
        <pc:chgData name="Steven Findley" userId="6c1344fb-9241-4926-8640-1385afac6e2f" providerId="ADAL" clId="{4B41FDAB-B988-8D4B-A504-EFF155E81953}" dt="2020-07-26T15:08:04.814" v="1"/>
        <pc:sldMkLst>
          <pc:docMk/>
          <pc:sldMk cId="746461097" sldId="352"/>
        </pc:sldMkLst>
      </pc:sldChg>
      <pc:sldChg chg="modSp add">
        <pc:chgData name="Steven Findley" userId="6c1344fb-9241-4926-8640-1385afac6e2f" providerId="ADAL" clId="{4B41FDAB-B988-8D4B-A504-EFF155E81953}" dt="2020-07-26T15:11:26.825" v="31" actId="1440"/>
        <pc:sldMkLst>
          <pc:docMk/>
          <pc:sldMk cId="4201316126" sldId="352"/>
        </pc:sldMkLst>
        <pc:picChg chg="mod modCrop">
          <ac:chgData name="Steven Findley" userId="6c1344fb-9241-4926-8640-1385afac6e2f" providerId="ADAL" clId="{4B41FDAB-B988-8D4B-A504-EFF155E81953}" dt="2020-07-26T15:11:26.825" v="31" actId="1440"/>
          <ac:picMkLst>
            <pc:docMk/>
            <pc:sldMk cId="4201316126" sldId="352"/>
            <ac:picMk id="3" creationId="{C74FD080-9B9E-DA43-B2A7-B38304DDE810}"/>
          </ac:picMkLst>
        </pc:picChg>
      </pc:sldChg>
      <pc:sldChg chg="addSp delSp modSp add">
        <pc:chgData name="Steven Findley" userId="6c1344fb-9241-4926-8640-1385afac6e2f" providerId="ADAL" clId="{4B41FDAB-B988-8D4B-A504-EFF155E81953}" dt="2020-07-26T15:10:44.579" v="22" actId="1076"/>
        <pc:sldMkLst>
          <pc:docMk/>
          <pc:sldMk cId="1844669662" sldId="353"/>
        </pc:sldMkLst>
        <pc:spChg chg="mod">
          <ac:chgData name="Steven Findley" userId="6c1344fb-9241-4926-8640-1385afac6e2f" providerId="ADAL" clId="{4B41FDAB-B988-8D4B-A504-EFF155E81953}" dt="2020-07-26T15:10:44.579" v="22" actId="1076"/>
          <ac:spMkLst>
            <pc:docMk/>
            <pc:sldMk cId="1844669662" sldId="353"/>
            <ac:spMk id="2" creationId="{06957937-1B5B-6849-93ED-C51EE2581E57}"/>
          </ac:spMkLst>
        </pc:spChg>
        <pc:picChg chg="del">
          <ac:chgData name="Steven Findley" userId="6c1344fb-9241-4926-8640-1385afac6e2f" providerId="ADAL" clId="{4B41FDAB-B988-8D4B-A504-EFF155E81953}" dt="2020-07-26T15:09:03.779" v="4" actId="478"/>
          <ac:picMkLst>
            <pc:docMk/>
            <pc:sldMk cId="1844669662" sldId="353"/>
            <ac:picMk id="3" creationId="{C74FD080-9B9E-DA43-B2A7-B38304DDE810}"/>
          </ac:picMkLst>
        </pc:picChg>
        <pc:picChg chg="add mod modCrop">
          <ac:chgData name="Steven Findley" userId="6c1344fb-9241-4926-8640-1385afac6e2f" providerId="ADAL" clId="{4B41FDAB-B988-8D4B-A504-EFF155E81953}" dt="2020-07-26T15:09:49.120" v="12" actId="167"/>
          <ac:picMkLst>
            <pc:docMk/>
            <pc:sldMk cId="1844669662" sldId="353"/>
            <ac:picMk id="4" creationId="{32EE2DB7-1E4E-494E-96F6-AE21F9C9D6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9BC81-2D27-D543-9EAC-9A96105A7F39}"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AA0C7-FB00-2C42-B71E-0E3409B569B3}" type="slidenum">
              <a:rPr lang="en-US" smtClean="0"/>
              <a:t>‹#›</a:t>
            </a:fld>
            <a:endParaRPr lang="en-US"/>
          </a:p>
        </p:txBody>
      </p:sp>
    </p:spTree>
    <p:extLst>
      <p:ext uri="{BB962C8B-B14F-4D97-AF65-F5344CB8AC3E}">
        <p14:creationId xmlns:p14="http://schemas.microsoft.com/office/powerpoint/2010/main" val="27620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F7F45-793B-AC44-8F47-8A6CAF471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B468CC0-70B2-DB4C-8D6E-8F407A18A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CDA4D-1D9D-D846-B3F6-ED9875B24D88}"/>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5" name="Footer Placeholder 4">
            <a:extLst>
              <a:ext uri="{FF2B5EF4-FFF2-40B4-BE49-F238E27FC236}">
                <a16:creationId xmlns:a16="http://schemas.microsoft.com/office/drawing/2014/main" xmlns="" id="{488ACA56-1FB3-B44B-ADFE-C5C1373A0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B982A0-0B67-8D47-A890-D0C7B8AB1F93}"/>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43887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926CC-172B-2E48-B669-B31604930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591B40-B757-4446-9F33-E0C45753B1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A93DE-42B8-B245-9EF1-62E6A5F50267}"/>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5" name="Footer Placeholder 4">
            <a:extLst>
              <a:ext uri="{FF2B5EF4-FFF2-40B4-BE49-F238E27FC236}">
                <a16:creationId xmlns:a16="http://schemas.microsoft.com/office/drawing/2014/main" xmlns="" id="{9E2DD002-9818-A54C-9613-754D87F41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8032B-3987-F14C-8454-EDD3BEAF56CD}"/>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48500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DD0B9-4882-5D43-889F-04DF8A8CBB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2C39E-F11A-4E47-9E36-C9E3336A7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8CEF3-9D6D-8B45-B8BE-A79F4785DD0B}"/>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5" name="Footer Placeholder 4">
            <a:extLst>
              <a:ext uri="{FF2B5EF4-FFF2-40B4-BE49-F238E27FC236}">
                <a16:creationId xmlns:a16="http://schemas.microsoft.com/office/drawing/2014/main" xmlns="" id="{765BD236-F232-3C42-A304-376BEB98A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3F7F37-2726-464E-B3DF-A4A96B3FDA8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61857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5669F-8F2F-DF4E-B951-6A8257360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8A8375-59A1-F242-AF2B-F91CDA58B7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D38C95-2F0B-1A4A-B978-A93B5D2B8C39}"/>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5" name="Footer Placeholder 4">
            <a:extLst>
              <a:ext uri="{FF2B5EF4-FFF2-40B4-BE49-F238E27FC236}">
                <a16:creationId xmlns:a16="http://schemas.microsoft.com/office/drawing/2014/main" xmlns="" id="{1FA92004-8982-C14F-84FC-0FAF1F031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6CB189-49C7-7049-B151-EB90836427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71329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3D1C3-58DF-BA43-A015-E778BCADD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3A9592-0911-5449-951B-C80750B93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6E2B50E-1AC9-DF4F-8143-F2AA1E41A78F}"/>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5" name="Footer Placeholder 4">
            <a:extLst>
              <a:ext uri="{FF2B5EF4-FFF2-40B4-BE49-F238E27FC236}">
                <a16:creationId xmlns:a16="http://schemas.microsoft.com/office/drawing/2014/main" xmlns="" id="{5857E32A-7AAB-5C4E-A0AD-51FBE796B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1BF6BD-C306-234F-89AE-14F31DB2664F}"/>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7933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3F9AF-5087-2742-BFB2-574EF98FA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873436-CF2B-0244-957D-6C021EB1E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B7282A-4519-F140-ABB4-F32B1ACD4D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5C4D3DB-CDED-B946-A2D4-4792D49CCEC1}"/>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6" name="Footer Placeholder 5">
            <a:extLst>
              <a:ext uri="{FF2B5EF4-FFF2-40B4-BE49-F238E27FC236}">
                <a16:creationId xmlns:a16="http://schemas.microsoft.com/office/drawing/2014/main" xmlns="" id="{DEEBD61B-3181-AB48-82C3-1F0BFBCC7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9A4C7D-A20C-3544-9812-892D160D8EC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58820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D371-3DCD-564B-9984-88D5CA902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88ACEC6-DB0B-9645-858C-87E6AAAF3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383B3D9-5247-004F-80BE-12AB3DE52B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5CA9C0-E1C3-2F4D-8232-9611BFDDD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E21DCDF-F332-3A41-A44F-C59933A4FC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C157328-7D1C-C04A-AFA8-FF71A0EED423}"/>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8" name="Footer Placeholder 7">
            <a:extLst>
              <a:ext uri="{FF2B5EF4-FFF2-40B4-BE49-F238E27FC236}">
                <a16:creationId xmlns:a16="http://schemas.microsoft.com/office/drawing/2014/main" xmlns="" id="{4E175477-1FFF-D740-BA60-0202A9ED1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88EE6-B60A-434C-9310-3D7812EAFAD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5001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ECE6E-8E44-A04C-AF84-6404E2C122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E43103-68D6-3E45-846A-CF07BE7BF034}"/>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4" name="Footer Placeholder 3">
            <a:extLst>
              <a:ext uri="{FF2B5EF4-FFF2-40B4-BE49-F238E27FC236}">
                <a16:creationId xmlns:a16="http://schemas.microsoft.com/office/drawing/2014/main" xmlns="" id="{A5BBE649-A891-5C48-B68B-95AF0C4EBD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1AC439-C301-EE47-9197-A1A7F903066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27030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39C583-57F6-284C-BDA9-B9556938B79F}"/>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3" name="Footer Placeholder 2">
            <a:extLst>
              <a:ext uri="{FF2B5EF4-FFF2-40B4-BE49-F238E27FC236}">
                <a16:creationId xmlns:a16="http://schemas.microsoft.com/office/drawing/2014/main" xmlns="" id="{845E712B-8BA3-3548-AE74-6ED83C4DB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E06C90B-34E0-1E42-9162-71B64C54770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61441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0E2E-93A9-0349-A4FD-2697CF4D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77B6B3A-987C-284C-8F92-3067A6520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7E4B38-2C27-B843-B5C2-D3D23C3B3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F7374C-15D3-BF46-9F0F-ABEDFEF5EC75}"/>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6" name="Footer Placeholder 5">
            <a:extLst>
              <a:ext uri="{FF2B5EF4-FFF2-40B4-BE49-F238E27FC236}">
                <a16:creationId xmlns:a16="http://schemas.microsoft.com/office/drawing/2014/main" xmlns="" id="{FEB15F15-401B-F347-A2F7-FC2C5620C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846B8B-33C9-0F47-A2F1-C242D8C1B881}"/>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76239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85053-57CA-6249-983E-58AA7D4BC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79B6A1-4DE0-9E4A-A902-35E4D1A70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B13BD85-8B79-6A41-A096-DC7775265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492DA9-5F3B-3647-B500-482A39306037}"/>
              </a:ext>
            </a:extLst>
          </p:cNvPr>
          <p:cNvSpPr>
            <a:spLocks noGrp="1"/>
          </p:cNvSpPr>
          <p:nvPr>
            <p:ph type="dt" sz="half" idx="10"/>
          </p:nvPr>
        </p:nvSpPr>
        <p:spPr/>
        <p:txBody>
          <a:bodyPr/>
          <a:lstStyle/>
          <a:p>
            <a:fld id="{401BF887-3DC4-CB40-814E-15EECDC54328}" type="datetimeFigureOut">
              <a:rPr lang="en-US" smtClean="0"/>
              <a:t>12/15/2020</a:t>
            </a:fld>
            <a:endParaRPr lang="en-US"/>
          </a:p>
        </p:txBody>
      </p:sp>
      <p:sp>
        <p:nvSpPr>
          <p:cNvPr id="6" name="Footer Placeholder 5">
            <a:extLst>
              <a:ext uri="{FF2B5EF4-FFF2-40B4-BE49-F238E27FC236}">
                <a16:creationId xmlns:a16="http://schemas.microsoft.com/office/drawing/2014/main" xmlns="" id="{BF1AFC35-E2EF-D846-B830-D797B5516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577C48-ACD9-7141-8D2E-16C7D87133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43618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DD10D12-5B9B-1F4B-8572-7E99EA9E7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89E7FC-E383-584C-A26E-6AF18EBE9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F46A47-2E45-8B4D-9174-D33120A63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F887-3DC4-CB40-814E-15EECDC54328}" type="datetimeFigureOut">
              <a:rPr lang="en-US" smtClean="0"/>
              <a:t>12/15/2020</a:t>
            </a:fld>
            <a:endParaRPr lang="en-US"/>
          </a:p>
        </p:txBody>
      </p:sp>
      <p:sp>
        <p:nvSpPr>
          <p:cNvPr id="5" name="Footer Placeholder 4">
            <a:extLst>
              <a:ext uri="{FF2B5EF4-FFF2-40B4-BE49-F238E27FC236}">
                <a16:creationId xmlns:a16="http://schemas.microsoft.com/office/drawing/2014/main" xmlns="" id="{D9B1BA8F-155A-4042-9F3E-D6A0C4556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E2051AB-5ABF-1749-A95D-6C3CD5905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0EE7E-723B-C146-B6D4-B12E6B25D4C9}" type="slidenum">
              <a:rPr lang="en-US" smtClean="0"/>
              <a:t>‹#›</a:t>
            </a:fld>
            <a:endParaRPr lang="en-US"/>
          </a:p>
        </p:txBody>
      </p:sp>
    </p:spTree>
    <p:extLst>
      <p:ext uri="{BB962C8B-B14F-4D97-AF65-F5344CB8AC3E}">
        <p14:creationId xmlns:p14="http://schemas.microsoft.com/office/powerpoint/2010/main" val="3118611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BBF9"/>
        </a:solidFill>
        <a:effectLst/>
      </p:bgPr>
    </p:bg>
    <p:spTree>
      <p:nvGrpSpPr>
        <p:cNvPr id="1" name=""/>
        <p:cNvGrpSpPr/>
        <p:nvPr/>
      </p:nvGrpSpPr>
      <p:grpSpPr>
        <a:xfrm>
          <a:off x="0" y="0"/>
          <a:ext cx="0" cy="0"/>
          <a:chOff x="0" y="0"/>
          <a:chExt cx="0" cy="0"/>
        </a:xfrm>
      </p:grpSpPr>
      <p:pic>
        <p:nvPicPr>
          <p:cNvPr id="1026" name="Picture 2" descr="AFA.net - Jesus' Last Word to the Church: Repent.">
            <a:extLst>
              <a:ext uri="{FF2B5EF4-FFF2-40B4-BE49-F238E27FC236}">
                <a16:creationId xmlns:a16="http://schemas.microsoft.com/office/drawing/2014/main" xmlns="" id="{B755625E-A352-634D-B593-6C2D4FC3F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311" y="2208389"/>
            <a:ext cx="7439378" cy="4649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A59A742-50AB-EC40-9D0B-8F0F26A17A4B}"/>
              </a:ext>
            </a:extLst>
          </p:cNvPr>
          <p:cNvSpPr txBox="1"/>
          <p:nvPr/>
        </p:nvSpPr>
        <p:spPr>
          <a:xfrm>
            <a:off x="626533" y="180622"/>
            <a:ext cx="1093893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The Significance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Repenting</a:t>
            </a:r>
          </a:p>
        </p:txBody>
      </p:sp>
    </p:spTree>
    <p:extLst>
      <p:ext uri="{BB962C8B-B14F-4D97-AF65-F5344CB8AC3E}">
        <p14:creationId xmlns:p14="http://schemas.microsoft.com/office/powerpoint/2010/main" val="317434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81BCC3-15B8-6D45-9CD0-27EF5FE9F98E}"/>
              </a:ext>
            </a:extLst>
          </p:cNvPr>
          <p:cNvPicPr>
            <a:picLocks noChangeAspect="1"/>
          </p:cNvPicPr>
          <p:nvPr/>
        </p:nvPicPr>
        <p:blipFill rotWithShape="1">
          <a:blip r:embed="rId2"/>
          <a:srcRect l="10549" t="5597" r="10929" b="17366"/>
          <a:stretch/>
        </p:blipFill>
        <p:spPr>
          <a:xfrm>
            <a:off x="135466" y="583800"/>
            <a:ext cx="5090783" cy="5782734"/>
          </a:xfrm>
          <a:prstGeom prst="rect">
            <a:avLst/>
          </a:prstGeom>
        </p:spPr>
      </p:pic>
      <p:sp>
        <p:nvSpPr>
          <p:cNvPr id="5" name="TextBox 4">
            <a:extLst>
              <a:ext uri="{FF2B5EF4-FFF2-40B4-BE49-F238E27FC236}">
                <a16:creationId xmlns:a16="http://schemas.microsoft.com/office/drawing/2014/main" xmlns="" id="{57D25C8B-841C-C841-A4B7-94B9B432C734}"/>
              </a:ext>
            </a:extLst>
          </p:cNvPr>
          <p:cNvSpPr txBox="1"/>
          <p:nvPr/>
        </p:nvSpPr>
        <p:spPr>
          <a:xfrm>
            <a:off x="5489224" y="84289"/>
            <a:ext cx="6276620" cy="1815882"/>
          </a:xfrm>
          <a:prstGeom prst="rect">
            <a:avLst/>
          </a:prstGeom>
          <a:noFill/>
          <a:ln w="254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John 8:24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“Therefore I said to you that you will die in your sins; for unless you believe that I am He, you will die in your sins.”</a:t>
            </a:r>
          </a:p>
        </p:txBody>
      </p:sp>
      <p:sp>
        <p:nvSpPr>
          <p:cNvPr id="6" name="TextBox 5">
            <a:extLst>
              <a:ext uri="{FF2B5EF4-FFF2-40B4-BE49-F238E27FC236}">
                <a16:creationId xmlns:a16="http://schemas.microsoft.com/office/drawing/2014/main" xmlns="" id="{70C2F844-5BFC-CF4B-A142-6AAAA7F5F22C}"/>
              </a:ext>
            </a:extLst>
          </p:cNvPr>
          <p:cNvSpPr txBox="1"/>
          <p:nvPr/>
        </p:nvSpPr>
        <p:spPr>
          <a:xfrm>
            <a:off x="5489224" y="2090172"/>
            <a:ext cx="6276620" cy="1384995"/>
          </a:xfrm>
          <a:prstGeom prst="rect">
            <a:avLst/>
          </a:prstGeom>
          <a:noFill/>
          <a:ln w="254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Luke 13:3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 tell you, no, but unless you repent, you will all likewise perish. </a:t>
            </a:r>
          </a:p>
        </p:txBody>
      </p:sp>
      <p:sp>
        <p:nvSpPr>
          <p:cNvPr id="7" name="TextBox 6">
            <a:extLst>
              <a:ext uri="{FF2B5EF4-FFF2-40B4-BE49-F238E27FC236}">
                <a16:creationId xmlns:a16="http://schemas.microsoft.com/office/drawing/2014/main" xmlns="" id="{DD3663AB-EAA3-D047-B2BB-A8794400F8CD}"/>
              </a:ext>
            </a:extLst>
          </p:cNvPr>
          <p:cNvSpPr txBox="1"/>
          <p:nvPr/>
        </p:nvSpPr>
        <p:spPr>
          <a:xfrm>
            <a:off x="5489224" y="3665168"/>
            <a:ext cx="6276620" cy="3108543"/>
          </a:xfrm>
          <a:prstGeom prst="rect">
            <a:avLst/>
          </a:prstGeom>
          <a:noFill/>
          <a:ln w="254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Ezekiel 33:11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“Say to them, ‘As I live!’ declares the Lord God, ‘I take no pleasure in the death of the wicked, but rather that the wicked turn from his way and live. Turn back, turn back from your evil ways! Why then will you die, O house of Israel?’ </a:t>
            </a:r>
          </a:p>
        </p:txBody>
      </p:sp>
    </p:spTree>
    <p:extLst>
      <p:ext uri="{BB962C8B-B14F-4D97-AF65-F5344CB8AC3E}">
        <p14:creationId xmlns:p14="http://schemas.microsoft.com/office/powerpoint/2010/main" val="19233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81BCC3-15B8-6D45-9CD0-27EF5FE9F98E}"/>
              </a:ext>
            </a:extLst>
          </p:cNvPr>
          <p:cNvPicPr>
            <a:picLocks noChangeAspect="1"/>
          </p:cNvPicPr>
          <p:nvPr/>
        </p:nvPicPr>
        <p:blipFill rotWithShape="1">
          <a:blip r:embed="rId2"/>
          <a:srcRect l="10549" t="5597" r="10929" b="17366"/>
          <a:stretch/>
        </p:blipFill>
        <p:spPr>
          <a:xfrm>
            <a:off x="135466" y="583800"/>
            <a:ext cx="5090783" cy="5782734"/>
          </a:xfrm>
          <a:prstGeom prst="rect">
            <a:avLst/>
          </a:prstGeom>
        </p:spPr>
      </p:pic>
      <p:sp>
        <p:nvSpPr>
          <p:cNvPr id="5" name="TextBox 4">
            <a:extLst>
              <a:ext uri="{FF2B5EF4-FFF2-40B4-BE49-F238E27FC236}">
                <a16:creationId xmlns:a16="http://schemas.microsoft.com/office/drawing/2014/main" xmlns="" id="{57D25C8B-841C-C841-A4B7-94B9B432C734}"/>
              </a:ext>
            </a:extLst>
          </p:cNvPr>
          <p:cNvSpPr txBox="1"/>
          <p:nvPr/>
        </p:nvSpPr>
        <p:spPr>
          <a:xfrm>
            <a:off x="5489224" y="966787"/>
            <a:ext cx="6276620" cy="4924425"/>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What Is Different In Your Life?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Faith x 2</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Hope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Love x2</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Grace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Prayer x2</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Confession</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0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15C5DC9-DC72-BA4B-AD72-39E16C38B91C}"/>
              </a:ext>
            </a:extLst>
          </p:cNvPr>
          <p:cNvPicPr>
            <a:picLocks noChangeAspect="1"/>
          </p:cNvPicPr>
          <p:nvPr/>
        </p:nvPicPr>
        <p:blipFill>
          <a:blip r:embed="rId2"/>
          <a:stretch>
            <a:fillRect/>
          </a:stretch>
        </p:blipFill>
        <p:spPr>
          <a:xfrm flipH="1">
            <a:off x="158045" y="3175706"/>
            <a:ext cx="5549109" cy="346216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xmlns="" id="{9A65A313-4A9F-5D4F-B6C6-8A5ED7692FB0}"/>
              </a:ext>
            </a:extLst>
          </p:cNvPr>
          <p:cNvPicPr>
            <a:picLocks noChangeAspect="1"/>
          </p:cNvPicPr>
          <p:nvPr/>
        </p:nvPicPr>
        <p:blipFill>
          <a:blip r:embed="rId3"/>
          <a:stretch>
            <a:fillRect/>
          </a:stretch>
        </p:blipFill>
        <p:spPr>
          <a:xfrm>
            <a:off x="5890288" y="3175706"/>
            <a:ext cx="6154955" cy="3462162"/>
          </a:xfrm>
          <a:prstGeom prst="rect">
            <a:avLst/>
          </a:prstGeom>
          <a:ln>
            <a:noFill/>
          </a:ln>
          <a:effectLst>
            <a:outerShdw blurRad="292100" dist="139700" dir="2700000" algn="tl" rotWithShape="0">
              <a:srgbClr val="333333">
                <a:alpha val="65000"/>
              </a:srgbClr>
            </a:outerShdw>
          </a:effectLst>
        </p:spPr>
      </p:pic>
      <p:pic>
        <p:nvPicPr>
          <p:cNvPr id="6146" name="Picture 2" descr="U-turn sign with stand isolated on white background - Download Free  Vectors, Clipart Graphics &amp; Vector Art">
            <a:extLst>
              <a:ext uri="{FF2B5EF4-FFF2-40B4-BE49-F238E27FC236}">
                <a16:creationId xmlns:a16="http://schemas.microsoft.com/office/drawing/2014/main" xmlns="" id="{915AA4F9-E0AC-5E46-B6BB-E96F1FF4BC7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833" b="94618" l="6294" r="93706">
                        <a14:foregroundMark x1="19580" y1="7649" x2="9790" y2="18414"/>
                        <a14:foregroundMark x1="9790" y1="18414" x2="13986" y2="29462"/>
                        <a14:foregroundMark x1="13986" y1="29462" x2="32867" y2="38244"/>
                        <a14:foregroundMark x1="32867" y1="38244" x2="60839" y2="37960"/>
                        <a14:foregroundMark x1="60839" y1="37960" x2="80420" y2="30312"/>
                        <a14:foregroundMark x1="80420" y1="30312" x2="86014" y2="18130"/>
                        <a14:foregroundMark x1="86014" y1="18130" x2="74825" y2="7082"/>
                        <a14:foregroundMark x1="74825" y1="7082" x2="49650" y2="3116"/>
                        <a14:foregroundMark x1="49650" y1="3116" x2="27972" y2="16147"/>
                        <a14:foregroundMark x1="27972" y1="16147" x2="43357" y2="27195"/>
                        <a14:foregroundMark x1="43357" y1="27195" x2="69231" y2="22946"/>
                        <a14:foregroundMark x1="69231" y1="22946" x2="41259" y2="14448"/>
                        <a14:foregroundMark x1="41259" y1="14448" x2="30070" y2="14731"/>
                        <a14:foregroundMark x1="70629" y1="11048" x2="70629" y2="21530"/>
                        <a14:foregroundMark x1="60839" y1="30028" x2="24476" y2="30028"/>
                        <a14:foregroundMark x1="20979" y1="24363" x2="22378" y2="15864"/>
                        <a14:foregroundMark x1="18881" y1="18697" x2="33566" y2="29745"/>
                        <a14:foregroundMark x1="33566" y1="29745" x2="57343" y2="34561"/>
                        <a14:foregroundMark x1="57343" y1="34561" x2="62937" y2="37110"/>
                        <a14:foregroundMark x1="66434" y1="12748" x2="41259" y2="8215"/>
                        <a14:foregroundMark x1="41259" y1="8215" x2="37762" y2="8215"/>
                        <a14:foregroundMark x1="14685" y1="9348" x2="11189" y2="15297"/>
                        <a14:foregroundMark x1="45455" y1="41076" x2="51049" y2="57224"/>
                        <a14:foregroundMark x1="36364" y1="94334" x2="60140" y2="94618"/>
                        <a14:foregroundMark x1="8392" y1="16714" x2="6993" y2="27762"/>
                        <a14:foregroundMark x1="6993" y1="27762" x2="21678" y2="36544"/>
                        <a14:foregroundMark x1="21678" y1="36544" x2="27273" y2="37394"/>
                        <a14:foregroundMark x1="72727" y1="7649" x2="89510" y2="15864"/>
                        <a14:foregroundMark x1="89510" y1="15864" x2="91608" y2="18130"/>
                        <a14:foregroundMark x1="93706" y1="24646" x2="93706" y2="24646"/>
                        <a14:foregroundMark x1="47552" y1="56941" x2="54545" y2="67705"/>
                        <a14:foregroundMark x1="54545" y1="67705" x2="51049" y2="91785"/>
                        <a14:foregroundMark x1="44056" y1="16714" x2="47552" y2="28045"/>
                      </a14:backgroundRemoval>
                    </a14:imgEffect>
                  </a14:imgLayer>
                </a14:imgProps>
              </a:ext>
              <a:ext uri="{28A0092B-C50C-407E-A947-70E740481C1C}">
                <a14:useLocalDpi xmlns:a14="http://schemas.microsoft.com/office/drawing/2010/main" val="0"/>
              </a:ext>
            </a:extLst>
          </a:blip>
          <a:srcRect l="-3348" r="1" b="21722"/>
          <a:stretch/>
        </p:blipFill>
        <p:spPr bwMode="auto">
          <a:xfrm flipH="1">
            <a:off x="10148710" y="3558867"/>
            <a:ext cx="541867" cy="1013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7C7117C-7189-E54B-B42E-2A9153FF9193}"/>
              </a:ext>
            </a:extLst>
          </p:cNvPr>
          <p:cNvSpPr txBox="1"/>
          <p:nvPr/>
        </p:nvSpPr>
        <p:spPr>
          <a:xfrm>
            <a:off x="3059289" y="16932"/>
            <a:ext cx="607342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Repent</a:t>
            </a:r>
          </a:p>
        </p:txBody>
      </p:sp>
      <p:sp>
        <p:nvSpPr>
          <p:cNvPr id="5" name="TextBox 4">
            <a:extLst>
              <a:ext uri="{FF2B5EF4-FFF2-40B4-BE49-F238E27FC236}">
                <a16:creationId xmlns:a16="http://schemas.microsoft.com/office/drawing/2014/main" xmlns="" id="{6E48DF38-4472-5647-8BDC-5966C2875B39}"/>
              </a:ext>
            </a:extLst>
          </p:cNvPr>
          <p:cNvSpPr txBox="1"/>
          <p:nvPr/>
        </p:nvSpPr>
        <p:spPr>
          <a:xfrm>
            <a:off x="284734" y="1233895"/>
            <a:ext cx="554910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Course Correction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Christians who need to improve or have become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luke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Revelation 3:14-19</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8DB96983-71DC-3A4E-8D1D-CEFB50E2322B}"/>
              </a:ext>
            </a:extLst>
          </p:cNvPr>
          <p:cNvSpPr txBox="1"/>
          <p:nvPr/>
        </p:nvSpPr>
        <p:spPr>
          <a:xfrm>
            <a:off x="6193210" y="1249921"/>
            <a:ext cx="5549109"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Rebellion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Following the path that leads to destruction and judgement.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Isaiah 30:1, 8-11</a:t>
            </a:r>
          </a:p>
        </p:txBody>
      </p:sp>
      <p:pic>
        <p:nvPicPr>
          <p:cNvPr id="6" name="Picture 5">
            <a:extLst>
              <a:ext uri="{FF2B5EF4-FFF2-40B4-BE49-F238E27FC236}">
                <a16:creationId xmlns:a16="http://schemas.microsoft.com/office/drawing/2014/main" xmlns="" id="{4F393C0F-AC89-6547-B483-6FFF23E78158}"/>
              </a:ext>
            </a:extLst>
          </p:cNvPr>
          <p:cNvPicPr>
            <a:picLocks noChangeAspect="1"/>
          </p:cNvPicPr>
          <p:nvPr/>
        </p:nvPicPr>
        <p:blipFill>
          <a:blip r:embed="rId6"/>
          <a:stretch>
            <a:fillRect/>
          </a:stretch>
        </p:blipFill>
        <p:spPr>
          <a:xfrm>
            <a:off x="4671841" y="3799538"/>
            <a:ext cx="2324003" cy="2305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88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F0102F-47A4-FB47-AFCB-3D1F291A8A4E}"/>
              </a:ext>
            </a:extLst>
          </p:cNvPr>
          <p:cNvPicPr>
            <a:picLocks noChangeAspect="1"/>
          </p:cNvPicPr>
          <p:nvPr/>
        </p:nvPicPr>
        <p:blipFill rotWithShape="1">
          <a:blip r:embed="rId2"/>
          <a:srcRect l="13786" r="12784"/>
          <a:stretch/>
        </p:blipFill>
        <p:spPr>
          <a:xfrm>
            <a:off x="308033" y="2524990"/>
            <a:ext cx="5663788" cy="397458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442FFAD5-8AD9-1141-9B78-51206714E29D}"/>
              </a:ext>
            </a:extLst>
          </p:cNvPr>
          <p:cNvPicPr>
            <a:picLocks noChangeAspect="1"/>
          </p:cNvPicPr>
          <p:nvPr/>
        </p:nvPicPr>
        <p:blipFill rotWithShape="1">
          <a:blip r:embed="rId3"/>
          <a:srcRect r="5317"/>
          <a:stretch/>
        </p:blipFill>
        <p:spPr>
          <a:xfrm>
            <a:off x="6220965" y="2524990"/>
            <a:ext cx="5663002" cy="397458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xmlns="" id="{A19B165A-05FC-EA41-8AD1-07023FEFB0D0}"/>
              </a:ext>
            </a:extLst>
          </p:cNvPr>
          <p:cNvSpPr txBox="1"/>
          <p:nvPr/>
        </p:nvSpPr>
        <p:spPr>
          <a:xfrm>
            <a:off x="3059289" y="358422"/>
            <a:ext cx="607342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Isaiah 30:8-14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They Do Not Listen</a:t>
            </a:r>
          </a:p>
        </p:txBody>
      </p:sp>
    </p:spTree>
    <p:extLst>
      <p:ext uri="{BB962C8B-B14F-4D97-AF65-F5344CB8AC3E}">
        <p14:creationId xmlns:p14="http://schemas.microsoft.com/office/powerpoint/2010/main" val="36615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18E23D-DEE4-E044-9FF5-DEF62A7B544D}"/>
              </a:ext>
            </a:extLst>
          </p:cNvPr>
          <p:cNvPicPr>
            <a:picLocks noChangeAspect="1"/>
          </p:cNvPicPr>
          <p:nvPr/>
        </p:nvPicPr>
        <p:blipFill rotWithShape="1">
          <a:blip r:embed="rId2"/>
          <a:srcRect l="6173" r="4938"/>
          <a:stretch/>
        </p:blipFill>
        <p:spPr>
          <a:xfrm>
            <a:off x="0" y="16932"/>
            <a:ext cx="12192000" cy="6858000"/>
          </a:xfrm>
          <a:prstGeom prst="rect">
            <a:avLst/>
          </a:prstGeom>
        </p:spPr>
      </p:pic>
      <p:sp>
        <p:nvSpPr>
          <p:cNvPr id="3" name="TextBox 2">
            <a:extLst>
              <a:ext uri="{FF2B5EF4-FFF2-40B4-BE49-F238E27FC236}">
                <a16:creationId xmlns:a16="http://schemas.microsoft.com/office/drawing/2014/main" xmlns="" id="{5B8B3C93-0C51-514C-83C3-DA1F1D146469}"/>
              </a:ext>
            </a:extLst>
          </p:cNvPr>
          <p:cNvSpPr txBox="1"/>
          <p:nvPr/>
        </p:nvSpPr>
        <p:spPr>
          <a:xfrm>
            <a:off x="3059289" y="16932"/>
            <a:ext cx="607342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Isaiah 30:15-22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Repent &amp; Turn</a:t>
            </a:r>
          </a:p>
        </p:txBody>
      </p:sp>
    </p:spTree>
    <p:extLst>
      <p:ext uri="{BB962C8B-B14F-4D97-AF65-F5344CB8AC3E}">
        <p14:creationId xmlns:p14="http://schemas.microsoft.com/office/powerpoint/2010/main" val="91993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phecy: Break Up Fallow Ground to Prepare for New Seed This Year —  Charisma Magazine">
            <a:extLst>
              <a:ext uri="{FF2B5EF4-FFF2-40B4-BE49-F238E27FC236}">
                <a16:creationId xmlns:a16="http://schemas.microsoft.com/office/drawing/2014/main" xmlns="" id="{71837085-5DEA-D041-A626-DD60F309BE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AFD90EE-25F4-C647-8293-B67AB6498B97}"/>
              </a:ext>
            </a:extLst>
          </p:cNvPr>
          <p:cNvSpPr txBox="1"/>
          <p:nvPr/>
        </p:nvSpPr>
        <p:spPr>
          <a:xfrm>
            <a:off x="3059289" y="16932"/>
            <a:ext cx="607342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Jeremiah 4:3</a:t>
            </a:r>
          </a:p>
        </p:txBody>
      </p:sp>
      <p:sp>
        <p:nvSpPr>
          <p:cNvPr id="4" name="TextBox 3">
            <a:extLst>
              <a:ext uri="{FF2B5EF4-FFF2-40B4-BE49-F238E27FC236}">
                <a16:creationId xmlns:a16="http://schemas.microsoft.com/office/drawing/2014/main" xmlns="" id="{5C2ECC83-A380-A040-BF16-D839C610039E}"/>
              </a:ext>
            </a:extLst>
          </p:cNvPr>
          <p:cNvSpPr txBox="1"/>
          <p:nvPr/>
        </p:nvSpPr>
        <p:spPr>
          <a:xfrm>
            <a:off x="524933" y="1253067"/>
            <a:ext cx="1114213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For thus says the </a:t>
            </a:r>
            <a:r>
              <a:rPr kumimoji="0" lang="en-US" sz="36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to the men of Judah and to Jerusalem, “Break up your fallow ground, And do not sow among thorns. </a:t>
            </a:r>
          </a:p>
        </p:txBody>
      </p:sp>
    </p:spTree>
    <p:extLst>
      <p:ext uri="{BB962C8B-B14F-4D97-AF65-F5344CB8AC3E}">
        <p14:creationId xmlns:p14="http://schemas.microsoft.com/office/powerpoint/2010/main" val="127388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3F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800DC4D-0A15-DD4A-AC5A-037DEB07843A}"/>
              </a:ext>
            </a:extLst>
          </p:cNvPr>
          <p:cNvPicPr>
            <a:picLocks noChangeAspect="1"/>
          </p:cNvPicPr>
          <p:nvPr/>
        </p:nvPicPr>
        <p:blipFill>
          <a:blip r:embed="rId2"/>
          <a:stretch>
            <a:fillRect/>
          </a:stretch>
        </p:blipFill>
        <p:spPr>
          <a:xfrm>
            <a:off x="142522" y="512233"/>
            <a:ext cx="5833533" cy="5833533"/>
          </a:xfrm>
          <a:prstGeom prst="rect">
            <a:avLst/>
          </a:prstGeom>
        </p:spPr>
      </p:pic>
      <p:sp>
        <p:nvSpPr>
          <p:cNvPr id="4" name="TextBox 3">
            <a:extLst>
              <a:ext uri="{FF2B5EF4-FFF2-40B4-BE49-F238E27FC236}">
                <a16:creationId xmlns:a16="http://schemas.microsoft.com/office/drawing/2014/main" xmlns="" id="{598EA001-72BD-BD4F-9EEF-A75B9AFFD1DA}"/>
              </a:ext>
            </a:extLst>
          </p:cNvPr>
          <p:cNvSpPr txBox="1"/>
          <p:nvPr/>
        </p:nvSpPr>
        <p:spPr>
          <a:xfrm>
            <a:off x="5655733" y="2006116"/>
            <a:ext cx="607342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Perpetua" panose="02020502060401020303" pitchFamily="18" charset="77"/>
                <a:ea typeface="+mn-ea"/>
                <a:cs typeface="+mn-cs"/>
              </a:rPr>
              <a:t>Joel 2:13</a:t>
            </a:r>
          </a:p>
        </p:txBody>
      </p:sp>
      <p:sp>
        <p:nvSpPr>
          <p:cNvPr id="5" name="TextBox 4">
            <a:extLst>
              <a:ext uri="{FF2B5EF4-FFF2-40B4-BE49-F238E27FC236}">
                <a16:creationId xmlns:a16="http://schemas.microsoft.com/office/drawing/2014/main" xmlns="" id="{85977589-8B55-B044-8C2B-13CF5E8DBFE5}"/>
              </a:ext>
            </a:extLst>
          </p:cNvPr>
          <p:cNvSpPr txBox="1"/>
          <p:nvPr/>
        </p:nvSpPr>
        <p:spPr>
          <a:xfrm>
            <a:off x="5365044" y="2929446"/>
            <a:ext cx="66548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And rend your heart and not your garments.” Now return to the Lord your God, For He is gracious and compassionate, Slow to anger, abounding in lovingkindness </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And relenting of evil. </a:t>
            </a:r>
          </a:p>
        </p:txBody>
      </p:sp>
    </p:spTree>
    <p:extLst>
      <p:ext uri="{BB962C8B-B14F-4D97-AF65-F5344CB8AC3E}">
        <p14:creationId xmlns:p14="http://schemas.microsoft.com/office/powerpoint/2010/main" val="2175700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TotalTime>
  <Words>228</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Perpetua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5/16/2013</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Shall Assemble</dc:title>
  <dc:subject>© 2007 The Paperless Hymnal®</dc:subject>
  <dc:creator>Paris / Paris / Young / Ef</dc:creator>
  <cp:lastModifiedBy>DellUser</cp:lastModifiedBy>
  <cp:revision>32</cp:revision>
  <dcterms:created xsi:type="dcterms:W3CDTF">1999-09-24T02:15:18Z</dcterms:created>
  <dcterms:modified xsi:type="dcterms:W3CDTF">2020-12-15T21:25:21Z</dcterms:modified>
</cp:coreProperties>
</file>