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1" r:id="rId3"/>
    <p:sldId id="259" r:id="rId4"/>
    <p:sldId id="258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3"/>
    <p:restoredTop sz="85783"/>
  </p:normalViewPr>
  <p:slideViewPr>
    <p:cSldViewPr snapToGrid="0" snapToObjects="1">
      <p:cViewPr varScale="1">
        <p:scale>
          <a:sx n="102" d="100"/>
          <a:sy n="102" d="100"/>
        </p:scale>
        <p:origin x="224" y="2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2601-35D2-8E42-B8EC-58903B4681C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8B29-F531-CB4C-B14A-6A43CA6FC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9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Pleasing to the sight, good for food</a:t>
            </a:r>
          </a:p>
          <a:p>
            <a:endParaRPr lang="en-US" dirty="0"/>
          </a:p>
          <a:p>
            <a:r>
              <a:rPr lang="en-US" dirty="0"/>
              <a:t>Pleasing to God… or Good to make one 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8B29-F531-CB4C-B14A-6A43CA6FC2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Pleasing to the sight, good for food</a:t>
            </a:r>
          </a:p>
          <a:p>
            <a:endParaRPr lang="en-US" dirty="0"/>
          </a:p>
          <a:p>
            <a:r>
              <a:rPr lang="en-US" dirty="0"/>
              <a:t>Pleasing to God… or Good to make one 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8B29-F531-CB4C-B14A-6A43CA6FC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F0D2D3-2BD1-4A4E-BB1B-874934A96F89}"/>
              </a:ext>
            </a:extLst>
          </p:cNvPr>
          <p:cNvSpPr txBox="1"/>
          <p:nvPr/>
        </p:nvSpPr>
        <p:spPr>
          <a:xfrm>
            <a:off x="1609725" y="2321004"/>
            <a:ext cx="8972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Genesis </a:t>
            </a:r>
            <a:r>
              <a:rPr lang="en-US" sz="13800" dirty="0">
                <a:solidFill>
                  <a:prstClr val="white"/>
                </a:solidFill>
                <a:latin typeface="Perpetua" panose="02020502060401020303" pitchFamily="18" charset="77"/>
              </a:rPr>
              <a:t>2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901676-5176-6D40-9E9B-8D20CD85FBEE}"/>
              </a:ext>
            </a:extLst>
          </p:cNvPr>
          <p:cNvSpPr txBox="1"/>
          <p:nvPr/>
        </p:nvSpPr>
        <p:spPr>
          <a:xfrm>
            <a:off x="1609725" y="4365545"/>
            <a:ext cx="897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white"/>
                </a:solidFill>
                <a:latin typeface="Perpetua" panose="02020502060401020303" pitchFamily="18" charset="77"/>
              </a:rPr>
              <a:t>creation of man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 panose="02020502060401020303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0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F461AA-4409-5049-9663-C9D3CEC36182}"/>
              </a:ext>
            </a:extLst>
          </p:cNvPr>
          <p:cNvSpPr txBox="1"/>
          <p:nvPr/>
        </p:nvSpPr>
        <p:spPr>
          <a:xfrm>
            <a:off x="590550" y="3085415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3-5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66DB3-DD20-7340-A105-9ED9778372AC}"/>
              </a:ext>
            </a:extLst>
          </p:cNvPr>
          <p:cNvSpPr txBox="1"/>
          <p:nvPr/>
        </p:nvSpPr>
        <p:spPr>
          <a:xfrm>
            <a:off x="609600" y="4065805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6-8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71119F-5B17-AE4C-A301-343DB1662100}"/>
              </a:ext>
            </a:extLst>
          </p:cNvPr>
          <p:cNvSpPr txBox="1"/>
          <p:nvPr/>
        </p:nvSpPr>
        <p:spPr>
          <a:xfrm>
            <a:off x="590550" y="5055721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9-13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AF3F0C-4D29-EE47-A325-6E8C3DF37E59}"/>
              </a:ext>
            </a:extLst>
          </p:cNvPr>
          <p:cNvSpPr txBox="1"/>
          <p:nvPr/>
        </p:nvSpPr>
        <p:spPr>
          <a:xfrm>
            <a:off x="6096000" y="3097677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14-19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4142D9-118B-DC4F-AF03-04BD61043246}"/>
              </a:ext>
            </a:extLst>
          </p:cNvPr>
          <p:cNvSpPr txBox="1"/>
          <p:nvPr/>
        </p:nvSpPr>
        <p:spPr>
          <a:xfrm>
            <a:off x="6096000" y="4076699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20-23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3E1F30-3ECF-AB4D-A701-E951D95283AB}"/>
              </a:ext>
            </a:extLst>
          </p:cNvPr>
          <p:cNvSpPr txBox="1"/>
          <p:nvPr/>
        </p:nvSpPr>
        <p:spPr>
          <a:xfrm>
            <a:off x="6096000" y="5055721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24-31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7B2FF0-F37F-814C-A5DE-2FD97FBCFB4A}"/>
              </a:ext>
            </a:extLst>
          </p:cNvPr>
          <p:cNvSpPr txBox="1"/>
          <p:nvPr/>
        </p:nvSpPr>
        <p:spPr>
          <a:xfrm>
            <a:off x="590550" y="1426012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FORMLESS / ORDER-LESS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05BAB2-0E44-3948-A4DB-6393DB008460}"/>
              </a:ext>
            </a:extLst>
          </p:cNvPr>
          <p:cNvSpPr txBox="1"/>
          <p:nvPr/>
        </p:nvSpPr>
        <p:spPr>
          <a:xfrm>
            <a:off x="6096000" y="1438274"/>
            <a:ext cx="533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EMPTY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B0B562-572C-4041-9EEF-2AF9C47C55AE}"/>
              </a:ext>
            </a:extLst>
          </p:cNvPr>
          <p:cNvSpPr txBox="1"/>
          <p:nvPr/>
        </p:nvSpPr>
        <p:spPr>
          <a:xfrm>
            <a:off x="609600" y="6034743"/>
            <a:ext cx="1082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2:1-3 God Rested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706DF5-827E-284F-BD01-9CCDAAE943D0}"/>
              </a:ext>
            </a:extLst>
          </p:cNvPr>
          <p:cNvSpPr txBox="1"/>
          <p:nvPr/>
        </p:nvSpPr>
        <p:spPr>
          <a:xfrm>
            <a:off x="1533525" y="114299"/>
            <a:ext cx="897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erpetua" panose="02020502060401020303" pitchFamily="18" charset="77"/>
              </a:rPr>
              <a:t>Days Of Creation</a:t>
            </a:r>
          </a:p>
        </p:txBody>
      </p:sp>
    </p:spTree>
    <p:extLst>
      <p:ext uri="{BB962C8B-B14F-4D97-AF65-F5344CB8AC3E}">
        <p14:creationId xmlns:p14="http://schemas.microsoft.com/office/powerpoint/2010/main" val="254094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7416A3-6440-BF48-9246-9658249679A4}"/>
              </a:ext>
            </a:extLst>
          </p:cNvPr>
          <p:cNvSpPr txBox="1"/>
          <p:nvPr/>
        </p:nvSpPr>
        <p:spPr>
          <a:xfrm>
            <a:off x="0" y="28763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Genesis 2:9 </a:t>
            </a:r>
          </a:p>
          <a:p>
            <a:pPr algn="ctr"/>
            <a:r>
              <a:rPr lang="en-US" sz="3200" dirty="0"/>
              <a:t>Out of the ground the Lord God caused to grow every tree that is </a:t>
            </a:r>
            <a:r>
              <a:rPr lang="en-US" sz="3200" b="1" dirty="0">
                <a:solidFill>
                  <a:srgbClr val="C00000"/>
                </a:solidFill>
              </a:rPr>
              <a:t>pleasing to the sight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chemeClr val="accent1"/>
                </a:solidFill>
              </a:rPr>
              <a:t>good for food</a:t>
            </a:r>
            <a:r>
              <a:rPr lang="en-US" sz="3200" dirty="0"/>
              <a:t>; the </a:t>
            </a:r>
            <a:r>
              <a:rPr lang="en-US" sz="3200" b="1" dirty="0">
                <a:solidFill>
                  <a:srgbClr val="7030A0"/>
                </a:solidFill>
              </a:rPr>
              <a:t>tree of life</a:t>
            </a:r>
            <a:r>
              <a:rPr lang="en-US" sz="3200" dirty="0"/>
              <a:t> also in the midst of the garden, and the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tree of the knowledge of good and evil</a:t>
            </a:r>
            <a:r>
              <a:rPr lang="en-US" sz="32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6C750-42F7-B249-95C8-9D003A836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7" y="3111945"/>
            <a:ext cx="5423770" cy="3621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1CEFAE-5D73-EF4E-875B-EC885C181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257" y="3111945"/>
            <a:ext cx="6000516" cy="36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7C924A-1C57-EA4A-991A-DA1AA529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5994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579FC7-BF19-014B-AB16-321D030C1E19}"/>
              </a:ext>
            </a:extLst>
          </p:cNvPr>
          <p:cNvSpPr txBox="1"/>
          <p:nvPr/>
        </p:nvSpPr>
        <p:spPr>
          <a:xfrm>
            <a:off x="7766137" y="150312"/>
            <a:ext cx="43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Garden Of Eden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7416A3-6440-BF48-9246-9658249679A4}"/>
              </a:ext>
            </a:extLst>
          </p:cNvPr>
          <p:cNvSpPr txBox="1"/>
          <p:nvPr/>
        </p:nvSpPr>
        <p:spPr>
          <a:xfrm>
            <a:off x="7599404" y="2151727"/>
            <a:ext cx="4308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Genesis 2:8-14 </a:t>
            </a:r>
          </a:p>
          <a:p>
            <a:pPr algn="ctr"/>
            <a:r>
              <a:rPr lang="en-US" sz="3600" dirty="0" err="1"/>
              <a:t>Pishon</a:t>
            </a:r>
            <a:endParaRPr lang="en-US" sz="3600" dirty="0"/>
          </a:p>
          <a:p>
            <a:pPr algn="ctr"/>
            <a:r>
              <a:rPr lang="en-US" sz="3600" dirty="0"/>
              <a:t>Gihon</a:t>
            </a:r>
          </a:p>
          <a:p>
            <a:pPr algn="ctr"/>
            <a:r>
              <a:rPr lang="en-US" sz="3600" dirty="0"/>
              <a:t>Tigris</a:t>
            </a:r>
          </a:p>
          <a:p>
            <a:pPr algn="ctr"/>
            <a:r>
              <a:rPr lang="en-US" sz="3600" dirty="0"/>
              <a:t>Euphrates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27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7416A3-6440-BF48-9246-9658249679A4}"/>
              </a:ext>
            </a:extLst>
          </p:cNvPr>
          <p:cNvSpPr txBox="1"/>
          <p:nvPr/>
        </p:nvSpPr>
        <p:spPr>
          <a:xfrm>
            <a:off x="5849655" y="1659285"/>
            <a:ext cx="6342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Genesis 2:16–17 </a:t>
            </a:r>
          </a:p>
          <a:p>
            <a:pPr algn="ctr"/>
            <a:r>
              <a:rPr lang="en-US" sz="3200" dirty="0"/>
              <a:t>The Lord God commanded the man, saying, “From any tree of the garden you may eat freely; but from the tree of the knowledge of good and evil you shall not eat, </a:t>
            </a:r>
            <a:r>
              <a:rPr lang="en-US" sz="3200" dirty="0">
                <a:solidFill>
                  <a:srgbClr val="C0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for in the day that you eat from it you will surely die.”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BAB13A-83E7-094F-A5E6-402BA223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087" y="1152395"/>
            <a:ext cx="5705605" cy="57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C2F188-99FF-5A4E-900D-BF7A5111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66" y="1585673"/>
            <a:ext cx="8384268" cy="4714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841183-80E1-0344-8DF0-C52C4563EC20}"/>
              </a:ext>
            </a:extLst>
          </p:cNvPr>
          <p:cNvSpPr txBox="1"/>
          <p:nvPr/>
        </p:nvSpPr>
        <p:spPr>
          <a:xfrm>
            <a:off x="3519813" y="172688"/>
            <a:ext cx="5152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Creation Of  Woman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17467A-0D81-6E42-AF37-886FD0154FC4}"/>
              </a:ext>
            </a:extLst>
          </p:cNvPr>
          <p:cNvSpPr txBox="1"/>
          <p:nvPr/>
        </p:nvSpPr>
        <p:spPr>
          <a:xfrm>
            <a:off x="3941522" y="836494"/>
            <a:ext cx="430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Genesis 2:18-25 </a:t>
            </a:r>
          </a:p>
        </p:txBody>
      </p:sp>
    </p:spTree>
    <p:extLst>
      <p:ext uri="{BB962C8B-B14F-4D97-AF65-F5344CB8AC3E}">
        <p14:creationId xmlns:p14="http://schemas.microsoft.com/office/powerpoint/2010/main" val="18261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174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DellUser</cp:lastModifiedBy>
  <cp:revision>6</cp:revision>
  <dcterms:created xsi:type="dcterms:W3CDTF">2018-05-30T23:53:40Z</dcterms:created>
  <dcterms:modified xsi:type="dcterms:W3CDTF">2020-12-03T06:01:41Z</dcterms:modified>
</cp:coreProperties>
</file>