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65" r:id="rId3"/>
    <p:sldId id="257" r:id="rId4"/>
    <p:sldId id="266" r:id="rId5"/>
    <p:sldId id="268" r:id="rId6"/>
    <p:sldId id="271" r:id="rId7"/>
    <p:sldId id="272" r:id="rId8"/>
    <p:sldId id="273" r:id="rId9"/>
    <p:sldId id="269" r:id="rId10"/>
    <p:sldId id="274" r:id="rId11"/>
    <p:sldId id="275" r:id="rId12"/>
    <p:sldId id="276" r:id="rId13"/>
    <p:sldId id="277" r:id="rId14"/>
    <p:sldId id="278" r:id="rId15"/>
    <p:sldId id="270" r:id="rId16"/>
    <p:sldId id="267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90"/>
    <p:restoredTop sz="85543"/>
  </p:normalViewPr>
  <p:slideViewPr>
    <p:cSldViewPr snapToGrid="0" snapToObjects="1">
      <p:cViewPr varScale="1">
        <p:scale>
          <a:sx n="62" d="100"/>
          <a:sy n="62" d="100"/>
        </p:scale>
        <p:origin x="208" y="2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D4CAE-4AC5-2641-B439-7FB6376193A5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E0B2A-00C0-6E48-BA38-4A1272D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38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3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1:45 we have found him of whom Moses and the Prophets write.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28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10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0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9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1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8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E0B2A-00C0-6E48-BA38-4A1272D41C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32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1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58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Exodus 20:11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 in six days the </a:t>
            </a:r>
            <a:r>
              <a:rPr lang="en-US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made the heavens and the earth, the sea and all that is in them, and rested on the seventh day; therefore the </a:t>
            </a:r>
            <a:r>
              <a:rPr lang="en-US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blessed the sabbath day and made it holy.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2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0B2A-00C0-6E48-BA38-4A1272D41C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7F45-793B-AC44-8F47-8A6CAF471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68CC0-70B2-DB4C-8D6E-8F407A18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CDA4D-1D9D-D846-B3F6-ED9875B2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CA56-1FB3-B44B-ADFE-C5C1373A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82A0-0B67-8D47-A890-D0C7B8A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26CC-172B-2E48-B669-B3160493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91B40-B757-4446-9F33-E0C45753B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A93DE-42B8-B245-9EF1-62E6A5F5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DD002-9818-A54C-9613-754D87F4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032B-3987-F14C-8454-EDD3BEAF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DD0B9-4882-5D43-889F-04DF8A8CB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2C39E-F11A-4E47-9E36-C9E3336A7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CEF3-9D6D-8B45-B8BE-A79F478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BD236-F232-3C42-A304-376BEB98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F7F37-2726-464E-B3DF-A4A96B3F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9B8D-E833-4F0A-84DC-8E626FD61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5E578-59B8-4B94-8517-B0F71D29F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E415-2E9C-4098-AEEE-3B5334A7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2788B-1AB2-429E-9BC8-4B18D519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F4295-DB7E-48CC-A9F5-6FD37E26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B5BF-EF65-4BA0-8F2D-DFFE942C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BF740-9ED1-48DB-9433-F4147F84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5BBE2-6DB6-45A0-8DA4-DDD2570D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B39A6-48B3-42E3-BDFE-5526EE11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ABA0-043E-41E7-88D5-151BA8B1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8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E8D-0F03-44CE-A73E-6BE6789E7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99FCA-344D-4D6F-AF45-71B5FD4B4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8611B-D53D-4CF1-A8E1-CFE954AF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81976-2B6D-4A14-86CA-2B738ABC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500B-4D84-4CA8-B1E9-FB3B61C1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8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4AC0-707C-4762-8D68-C5B724B2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9E5E-EAEA-4EDF-B147-74A8693E1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7F1E5-B590-4F7E-B3C8-0B2860C85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3A99A-BAC9-43CC-B2A6-D4E0AF5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748C6-DBCF-4CB5-A4F8-C5857B6C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406A5-2DC7-48CE-A240-35884526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3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4D3F-734B-4D68-A514-F5849D20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41722-643C-46EC-874C-D6D18EFF1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CDAC5-4F6E-402C-8FDB-B2E7CCDB7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CFB62-4A08-473C-AF63-EF62668F4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5A8B4-427C-4868-B48A-DC67D8989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AD9CE-E97D-42AF-816C-AD0BFA86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1E4DD-4A71-49D7-BC28-248CD1D3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D8EA6-1F60-4D0B-B62B-15D81B4D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C911-6C98-4EE6-B0F8-845EEDF9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74212-68C0-4CD8-9806-DDE92DA1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31986-06FF-4A8A-8C57-70911D53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9A7AE-117B-4F46-BA1C-C4750670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FA223-A6BB-4D1A-85BB-0783307A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F065A-D08E-4B29-A095-213E810E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C7CEE-D579-4504-8CDC-D3A650F4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6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42E8-5F8B-4416-9EC4-80B0992F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080AA-0009-4BCE-A75F-A4F85938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D5EEA-DCC3-4C91-8BBF-F6E657F6C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ACBE8-A295-4D03-978F-2D496360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D3827-9346-4F6E-95CF-495F7989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CBCFC-482E-4976-81E7-A6407A20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8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669F-8F2F-DF4E-B951-6A82573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8375-59A1-F242-AF2B-F91CDA58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38C95-2F0B-1A4A-B978-A93B5D2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92004-8982-C14F-84FC-0FAF1F03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CB189-49C7-7049-B151-EB90836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0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F027-852B-43EE-8D91-3DE205A9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A0BEB1-10F7-41FC-88FD-9FD268E1D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8653B-271B-42B1-A8BE-33E9F3167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B382E-1476-41C7-BE38-2406445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714D6-3610-4DD8-910B-E6BA847E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7045-3275-4ED9-8284-B56E0C0E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27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1D1F-05B0-449E-B061-E0517D84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6F8F8-FBF2-4777-A6A7-B87848392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3CAC2-D387-417C-B95B-D0A6940C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AA3BB-0195-45CF-9D1F-371516CB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BA59-BC31-4690-B93D-8E81032B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0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54880-2D85-45BB-A981-5460723A2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843D3-EF14-4620-B15F-6B4E3A57F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77FF3-4CDA-4F12-8E0A-CC52CBDC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8554B-9E93-4EE9-AF5F-7E2B2A37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ED97E-558A-471A-B962-639649CD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D1C3-58DF-BA43-A015-E778BCA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9592-0911-5449-951B-C80750B9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B50E-1AC9-DF4F-8143-F2AA1E41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E32A-7AAB-5C4E-A0AD-51FBE79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BF6BD-C306-234F-89AE-14F31DB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F9AF-5087-2742-BFB2-574EF98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3436-CF2B-0244-957D-6C021EB1E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7282A-4519-F140-ABB4-F32B1ACD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D3DB-CDED-B946-A2D4-4792D49C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BD61B-3181-AB48-82C3-1F0BFBCC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A4C7D-A20C-3544-9812-892D160D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D371-3DCD-564B-9984-88D5CA90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ACEC6-DB0B-9645-858C-87E6AAAF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3B3D9-5247-004F-80BE-12AB3DE5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CA9C0-E1C3-2F4D-8232-9611BFDD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1DCDF-F332-3A41-A44F-C59933A4F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57328-7D1C-C04A-AFA8-FF71A0E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75477-1FFF-D740-BA60-0202A9ED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8EE6-B60A-434C-9310-3D7812E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E6E-8E44-A04C-AF84-6404E2C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43103-68D6-3E45-846A-CF07BE7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BE649-A891-5C48-B68B-95AF0C4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AC439-C301-EE47-9197-A1A7F903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9C583-57F6-284C-BDA9-B9556938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E712B-8BA3-3548-AE74-6ED83C4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6C90B-34E0-1E42-9162-71B64C54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0E2E-93A9-0349-A4FD-2697CF4D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6B3A-987C-284C-8F92-3067A652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E4B38-2C27-B843-B5C2-D3D23C3B3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374C-15D3-BF46-9F0F-ABEDFEF5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15F15-401B-F347-A2F7-FC2C562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46B8B-33C9-0F47-A2F1-C242D8C1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5053-57CA-6249-983E-58AA7D4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9B6A1-4DE0-9E4A-A902-35E4D1A70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3BD85-8B79-6A41-A096-DC777526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92DA9-5F3B-3647-B500-482A393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AFC35-E2EF-D846-B830-D797B55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7C48-ACD9-7141-8D2E-16C7D871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10D12-5B9B-1F4B-8572-7E99EA9E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9E7FC-E383-584C-A26E-6AF18EBE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46A47-2E45-8B4D-9174-D33120A6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F887-3DC4-CB40-814E-15EECDC543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1BA8F-155A-4042-9F3E-D6A0C455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051AB-5ABF-1749-A95D-6C3CD5905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1A66B-FDCE-45F3-AA4D-0F6D6E98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EBC95-4AC4-4CF2-9369-BCD643F27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5A53F-FB8A-4795-9312-A8B305B1E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87E-9D81-48E8-8262-67C6DB5FFBC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7D2D9-43A9-4BA8-B316-7A1282C49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1CB80-AEB2-4350-ADDB-6B4655469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CA92-0FDA-4B8E-93D8-FC2B9B21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8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A3D197-C55B-4F26-A5DF-57B2645FEC2C}"/>
              </a:ext>
            </a:extLst>
          </p:cNvPr>
          <p:cNvSpPr txBox="1"/>
          <p:nvPr/>
        </p:nvSpPr>
        <p:spPr>
          <a:xfrm>
            <a:off x="889817" y="4421604"/>
            <a:ext cx="11061289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 Of John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“that you might believe”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B686D-FBDA-46E1-8B1E-0165C41B42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17" y="329087"/>
            <a:ext cx="8566765" cy="38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1238715" y="5790083"/>
            <a:ext cx="971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1:1-3 • Deuteronomy 5:22-29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4959A-89C9-594C-A0CC-D150F510E172}"/>
              </a:ext>
            </a:extLst>
          </p:cNvPr>
          <p:cNvSpPr txBox="1"/>
          <p:nvPr/>
        </p:nvSpPr>
        <p:spPr>
          <a:xfrm>
            <a:off x="565354" y="204886"/>
            <a:ext cx="1106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That You Might Believe…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BCCA0-0229-A34B-ABE6-664218DF1295}"/>
              </a:ext>
            </a:extLst>
          </p:cNvPr>
          <p:cNvSpPr txBox="1"/>
          <p:nvPr/>
        </p:nvSpPr>
        <p:spPr>
          <a:xfrm>
            <a:off x="1238715" y="1032722"/>
            <a:ext cx="971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is the creator of all things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DD70A-52C5-E044-BE3E-794B3AC4C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35" b="8543"/>
          <a:stretch/>
        </p:blipFill>
        <p:spPr>
          <a:xfrm>
            <a:off x="1905863" y="1956052"/>
            <a:ext cx="8380270" cy="36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360729-3FE5-B246-A315-CC45D22AC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2722"/>
            <a:ext cx="4260273" cy="57561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2676683" y="1833609"/>
            <a:ext cx="91868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Deuteronomy 18:15-22 One will rise up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1:2 HE…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1:6-8 John testified about the light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1:9 The light was in the world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1:10-11 Rejected by His people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1:12-13 God chose a new people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1:14 The word became flesh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4959A-89C9-594C-A0CC-D150F510E172}"/>
              </a:ext>
            </a:extLst>
          </p:cNvPr>
          <p:cNvSpPr txBox="1"/>
          <p:nvPr/>
        </p:nvSpPr>
        <p:spPr>
          <a:xfrm>
            <a:off x="1739453" y="204886"/>
            <a:ext cx="1106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That You Might Believe…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BCCA0-0229-A34B-ABE6-664218DF1295}"/>
              </a:ext>
            </a:extLst>
          </p:cNvPr>
          <p:cNvSpPr txBox="1"/>
          <p:nvPr/>
        </p:nvSpPr>
        <p:spPr>
          <a:xfrm>
            <a:off x="2412814" y="1032722"/>
            <a:ext cx="971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Word became flesh</a:t>
            </a:r>
          </a:p>
        </p:txBody>
      </p:sp>
    </p:spTree>
    <p:extLst>
      <p:ext uri="{BB962C8B-B14F-4D97-AF65-F5344CB8AC3E}">
        <p14:creationId xmlns:p14="http://schemas.microsoft.com/office/powerpoint/2010/main" val="25180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5870082" y="2384034"/>
            <a:ext cx="632191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Exodus 33:12-23</a:t>
            </a:r>
          </a:p>
          <a:p>
            <a:pPr>
              <a:spcAft>
                <a:spcPts val="1200"/>
              </a:spcAft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13-14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Let me know your ways</a:t>
            </a:r>
          </a:p>
          <a:p>
            <a:pPr>
              <a:spcAft>
                <a:spcPts val="1200"/>
              </a:spcAft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Let your presence be among your people</a:t>
            </a:r>
          </a:p>
          <a:p>
            <a:pPr>
              <a:spcAft>
                <a:spcPts val="1200"/>
              </a:spcAft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Show me Your Glory </a:t>
            </a:r>
            <a:b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(Ex. 34:5-8)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4959A-89C9-594C-A0CC-D150F510E172}"/>
              </a:ext>
            </a:extLst>
          </p:cNvPr>
          <p:cNvSpPr txBox="1"/>
          <p:nvPr/>
        </p:nvSpPr>
        <p:spPr>
          <a:xfrm>
            <a:off x="565354" y="15718"/>
            <a:ext cx="1106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That You Might Believe…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25A91-A7C5-2948-93BC-51BE235A3384}"/>
              </a:ext>
            </a:extLst>
          </p:cNvPr>
          <p:cNvSpPr txBox="1"/>
          <p:nvPr/>
        </p:nvSpPr>
        <p:spPr>
          <a:xfrm>
            <a:off x="1238716" y="1048440"/>
            <a:ext cx="971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God’s Answer To Moses Intercession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E11E9-8143-B54C-B7E5-0134FA85C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4" r="14773"/>
          <a:stretch/>
        </p:blipFill>
        <p:spPr>
          <a:xfrm>
            <a:off x="238209" y="2384034"/>
            <a:ext cx="5392627" cy="372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05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7BE9F3-F10E-1342-9344-E16E50BEB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1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545502" y="4888758"/>
            <a:ext cx="1110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you may believe that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is the Christ, the Son of God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and that believing you may have life in His name.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EDE0F-2B36-F141-8DE3-CB1822741E1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83" y="90773"/>
            <a:ext cx="7501633" cy="33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1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1153317" y="3841008"/>
            <a:ext cx="98853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Deuteronomy 5:22-29 The Voice Of God 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Deuteronomy 18:15-17 The Prophet Of God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1:3-4 The Words Of God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1:2 The Man Of God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EDE0F-2B36-F141-8DE3-CB1822741E1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83" y="90773"/>
            <a:ext cx="7501633" cy="33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5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07933-9705-E749-A61E-4E8B782DB541}"/>
              </a:ext>
            </a:extLst>
          </p:cNvPr>
          <p:cNvSpPr txBox="1"/>
          <p:nvPr/>
        </p:nvSpPr>
        <p:spPr>
          <a:xfrm>
            <a:off x="565355" y="408404"/>
            <a:ext cx="1106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 Of John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3816247" y="1505198"/>
            <a:ext cx="76327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Author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Manuscripts of the fourth gospel are uniformly attributed to John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Sevens of John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Signs, I AM’s, Confessions, Discourses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feasts, equalities, parables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John’s Teaching Style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Infused with prophetic reference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Brilliant Mnemonics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Airtight biblical testimony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Connects Jesus to God’s own authority by demonstrating fulfilled prophecy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pyrus 52 - a Fragment of John's Gospel">
            <a:extLst>
              <a:ext uri="{FF2B5EF4-FFF2-40B4-BE49-F238E27FC236}">
                <a16:creationId xmlns:a16="http://schemas.microsoft.com/office/drawing/2014/main" id="{B22CE212-DE70-F746-8785-5E91339B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331734"/>
            <a:ext cx="34163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5F2C6C-1547-EE41-871C-655660726B71}"/>
              </a:ext>
            </a:extLst>
          </p:cNvPr>
          <p:cNvSpPr txBox="1"/>
          <p:nvPr/>
        </p:nvSpPr>
        <p:spPr>
          <a:xfrm>
            <a:off x="0" y="6211669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Papyrus fragment dated 160AD Contains portions of John 18</a:t>
            </a:r>
          </a:p>
        </p:txBody>
      </p:sp>
    </p:spTree>
    <p:extLst>
      <p:ext uri="{BB962C8B-B14F-4D97-AF65-F5344CB8AC3E}">
        <p14:creationId xmlns:p14="http://schemas.microsoft.com/office/powerpoint/2010/main" val="55001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293091" y="1791923"/>
            <a:ext cx="11605816" cy="455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900"/>
              </a:lnSpc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20:30–31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many other signs Jesus also performed in the presence of the disciples, which are not written in this book; but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have been written so that you may believe that Jesus is the Christ, the Son of God; and that believing you may have life in His name.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A710F-3089-6F48-9DED-7C16EB9E3304}"/>
              </a:ext>
            </a:extLst>
          </p:cNvPr>
          <p:cNvSpPr txBox="1"/>
          <p:nvPr/>
        </p:nvSpPr>
        <p:spPr>
          <a:xfrm>
            <a:off x="565355" y="506431"/>
            <a:ext cx="1106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Purpose Of The Book Of John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8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-152400" y="4897725"/>
            <a:ext cx="120520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John 20:30–31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Therefore many other signs Jesus also performed in the presence of the disciples, which are not written in this book; but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these have been written so that you may believe that Jesus is the Christ, the Son of God; and that believing you may have life in His name. </a:t>
            </a:r>
          </a:p>
        </p:txBody>
      </p:sp>
      <p:pic>
        <p:nvPicPr>
          <p:cNvPr id="3074" name="Picture 2" descr="Nas &amp; Kelis Legal Case: NEW Docs Reveal Nas' Monthly Incomes &amp; Expenses —  CLASSIC HIP HOP MAGAZINE">
            <a:extLst>
              <a:ext uri="{FF2B5EF4-FFF2-40B4-BE49-F238E27FC236}">
                <a16:creationId xmlns:a16="http://schemas.microsoft.com/office/drawing/2014/main" id="{8008D181-321F-364A-939E-2AC94F56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8" b="14251"/>
          <a:stretch/>
        </p:blipFill>
        <p:spPr bwMode="auto">
          <a:xfrm>
            <a:off x="2477434" y="1141234"/>
            <a:ext cx="7237131" cy="348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4959A-89C9-594C-A0CC-D150F510E172}"/>
              </a:ext>
            </a:extLst>
          </p:cNvPr>
          <p:cNvSpPr txBox="1"/>
          <p:nvPr/>
        </p:nvSpPr>
        <p:spPr>
          <a:xfrm>
            <a:off x="565355" y="217904"/>
            <a:ext cx="1106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A Legal Case For Jesus</a:t>
            </a:r>
          </a:p>
        </p:txBody>
      </p:sp>
    </p:spTree>
    <p:extLst>
      <p:ext uri="{BB962C8B-B14F-4D97-AF65-F5344CB8AC3E}">
        <p14:creationId xmlns:p14="http://schemas.microsoft.com/office/powerpoint/2010/main" val="297121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139980" y="4742021"/>
            <a:ext cx="120520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Deuteronomy 18:20-22 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the thing does not come about or come true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this is not the word that the Lord has spoken.</a:t>
            </a:r>
          </a:p>
        </p:txBody>
      </p:sp>
      <p:pic>
        <p:nvPicPr>
          <p:cNvPr id="3074" name="Picture 2" descr="Nas &amp; Kelis Legal Case: NEW Docs Reveal Nas' Monthly Incomes &amp; Expenses —  CLASSIC HIP HOP MAGAZINE">
            <a:extLst>
              <a:ext uri="{FF2B5EF4-FFF2-40B4-BE49-F238E27FC236}">
                <a16:creationId xmlns:a16="http://schemas.microsoft.com/office/drawing/2014/main" id="{8008D181-321F-364A-939E-2AC94F56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8" b="14251"/>
          <a:stretch/>
        </p:blipFill>
        <p:spPr bwMode="auto">
          <a:xfrm>
            <a:off x="2477434" y="1141234"/>
            <a:ext cx="7237131" cy="348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4959A-89C9-594C-A0CC-D150F510E172}"/>
              </a:ext>
            </a:extLst>
          </p:cNvPr>
          <p:cNvSpPr txBox="1"/>
          <p:nvPr/>
        </p:nvSpPr>
        <p:spPr>
          <a:xfrm>
            <a:off x="565355" y="217904"/>
            <a:ext cx="1106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A Legal Case For Jesus</a:t>
            </a:r>
          </a:p>
        </p:txBody>
      </p:sp>
    </p:spTree>
    <p:extLst>
      <p:ext uri="{BB962C8B-B14F-4D97-AF65-F5344CB8AC3E}">
        <p14:creationId xmlns:p14="http://schemas.microsoft.com/office/powerpoint/2010/main" val="38920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A3D197-C55B-4F26-A5DF-57B2645FEC2C}"/>
              </a:ext>
            </a:extLst>
          </p:cNvPr>
          <p:cNvSpPr txBox="1"/>
          <p:nvPr/>
        </p:nvSpPr>
        <p:spPr>
          <a:xfrm>
            <a:off x="889817" y="4421604"/>
            <a:ext cx="11061289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 Of John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“that you might believe”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B686D-FBDA-46E1-8B1E-0165C41B42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17" y="329087"/>
            <a:ext cx="8566765" cy="38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4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293092" y="960650"/>
            <a:ext cx="11605816" cy="514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20:30–31 these have been written so that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may believe that Jesus is the Christ, the Son of God;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that believing you may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life in His name. </a:t>
            </a:r>
          </a:p>
        </p:txBody>
      </p:sp>
    </p:spTree>
    <p:extLst>
      <p:ext uri="{BB962C8B-B14F-4D97-AF65-F5344CB8AC3E}">
        <p14:creationId xmlns:p14="http://schemas.microsoft.com/office/powerpoint/2010/main" val="43508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1238716" y="5055046"/>
            <a:ext cx="9714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case for belief is made in a way that it would be reasonable to die for your belief. </a:t>
            </a:r>
          </a:p>
        </p:txBody>
      </p:sp>
      <p:pic>
        <p:nvPicPr>
          <p:cNvPr id="3074" name="Picture 2" descr="Nas &amp; Kelis Legal Case: NEW Docs Reveal Nas' Monthly Incomes &amp; Expenses —  CLASSIC HIP HOP MAGAZINE">
            <a:extLst>
              <a:ext uri="{FF2B5EF4-FFF2-40B4-BE49-F238E27FC236}">
                <a16:creationId xmlns:a16="http://schemas.microsoft.com/office/drawing/2014/main" id="{8008D181-321F-364A-939E-2AC94F56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8" b="14251"/>
          <a:stretch/>
        </p:blipFill>
        <p:spPr bwMode="auto">
          <a:xfrm>
            <a:off x="2477432" y="1254155"/>
            <a:ext cx="7237131" cy="348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4959A-89C9-594C-A0CC-D150F510E172}"/>
              </a:ext>
            </a:extLst>
          </p:cNvPr>
          <p:cNvSpPr txBox="1"/>
          <p:nvPr/>
        </p:nvSpPr>
        <p:spPr>
          <a:xfrm>
            <a:off x="565354" y="17850"/>
            <a:ext cx="1106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A Legal Case For Jesus</a:t>
            </a:r>
          </a:p>
        </p:txBody>
      </p:sp>
    </p:spTree>
    <p:extLst>
      <p:ext uri="{BB962C8B-B14F-4D97-AF65-F5344CB8AC3E}">
        <p14:creationId xmlns:p14="http://schemas.microsoft.com/office/powerpoint/2010/main" val="279324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191A4-B30A-9945-B699-2E64002A698A}"/>
              </a:ext>
            </a:extLst>
          </p:cNvPr>
          <p:cNvSpPr txBox="1"/>
          <p:nvPr/>
        </p:nvSpPr>
        <p:spPr>
          <a:xfrm>
            <a:off x="951864" y="4885264"/>
            <a:ext cx="1028826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God’s standard for testimony is two or three witnesses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God’s standard for a prophet is that the words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spoken in the name of the Lord must come to pass</a:t>
            </a:r>
          </a:p>
        </p:txBody>
      </p:sp>
      <p:pic>
        <p:nvPicPr>
          <p:cNvPr id="3074" name="Picture 2" descr="Nas &amp; Kelis Legal Case: NEW Docs Reveal Nas' Monthly Incomes &amp; Expenses —  CLASSIC HIP HOP MAGAZINE">
            <a:extLst>
              <a:ext uri="{FF2B5EF4-FFF2-40B4-BE49-F238E27FC236}">
                <a16:creationId xmlns:a16="http://schemas.microsoft.com/office/drawing/2014/main" id="{8008D181-321F-364A-939E-2AC94F56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8" b="14251"/>
          <a:stretch/>
        </p:blipFill>
        <p:spPr bwMode="auto">
          <a:xfrm>
            <a:off x="2567631" y="1212735"/>
            <a:ext cx="7056731" cy="340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4959A-89C9-594C-A0CC-D150F510E172}"/>
              </a:ext>
            </a:extLst>
          </p:cNvPr>
          <p:cNvSpPr txBox="1"/>
          <p:nvPr/>
        </p:nvSpPr>
        <p:spPr>
          <a:xfrm>
            <a:off x="565354" y="17850"/>
            <a:ext cx="1106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A Legal Case For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D7341-8B13-174D-A241-E2E3DE4298D3}"/>
              </a:ext>
            </a:extLst>
          </p:cNvPr>
          <p:cNvSpPr txBox="1"/>
          <p:nvPr/>
        </p:nvSpPr>
        <p:spPr>
          <a:xfrm>
            <a:off x="825911" y="1676400"/>
            <a:ext cx="11061289" cy="2800767"/>
          </a:xfrm>
          <a:prstGeom prst="rect">
            <a:avLst/>
          </a:prstGeom>
          <a:solidFill>
            <a:schemeClr val="tx1">
              <a:alpha val="83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This is not what you do when you are trying to prove something obvious or easily accepted. John’s claims about Jesus are extraordinary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 and require sufficient evidence</a:t>
            </a:r>
          </a:p>
        </p:txBody>
      </p:sp>
    </p:spTree>
    <p:extLst>
      <p:ext uri="{BB962C8B-B14F-4D97-AF65-F5344CB8AC3E}">
        <p14:creationId xmlns:p14="http://schemas.microsoft.com/office/powerpoint/2010/main" val="28998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597</Words>
  <Application>Microsoft Macintosh PowerPoint</Application>
  <PresentationFormat>Widescreen</PresentationFormat>
  <Paragraphs>63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Californian FB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Findley</dc:creator>
  <cp:lastModifiedBy>Steven Findley</cp:lastModifiedBy>
  <cp:revision>16</cp:revision>
  <dcterms:created xsi:type="dcterms:W3CDTF">2018-05-30T23:53:40Z</dcterms:created>
  <dcterms:modified xsi:type="dcterms:W3CDTF">2020-10-06T21:38:47Z</dcterms:modified>
</cp:coreProperties>
</file>