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</p:sldMasterIdLst>
  <p:notesMasterIdLst>
    <p:notesMasterId r:id="rId9"/>
  </p:notesMasterIdLst>
  <p:sldIdLst>
    <p:sldId id="257" r:id="rId2"/>
    <p:sldId id="258" r:id="rId3"/>
    <p:sldId id="260" r:id="rId4"/>
    <p:sldId id="259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2784"/>
    <p:restoredTop sz="90884"/>
  </p:normalViewPr>
  <p:slideViewPr>
    <p:cSldViewPr>
      <p:cViewPr varScale="1">
        <p:scale>
          <a:sx n="103" d="100"/>
          <a:sy n="103" d="100"/>
        </p:scale>
        <p:origin x="138" y="16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6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ce Kelley" userId="385eaa4b-e684-422c-8257-c43aa7e352d7" providerId="ADAL" clId="{560E6C2C-A068-4520-B96C-AFC40B090A7B}"/>
    <pc:docChg chg="custSel addSld modSld">
      <pc:chgData name="Jace Kelley" userId="385eaa4b-e684-422c-8257-c43aa7e352d7" providerId="ADAL" clId="{560E6C2C-A068-4520-B96C-AFC40B090A7B}" dt="2020-10-18T23:47:28.439" v="56" actId="20577"/>
      <pc:docMkLst>
        <pc:docMk/>
      </pc:docMkLst>
      <pc:sldChg chg="modSp mod">
        <pc:chgData name="Jace Kelley" userId="385eaa4b-e684-422c-8257-c43aa7e352d7" providerId="ADAL" clId="{560E6C2C-A068-4520-B96C-AFC40B090A7B}" dt="2020-10-18T23:47:28.439" v="56" actId="20577"/>
        <pc:sldMkLst>
          <pc:docMk/>
          <pc:sldMk cId="0" sldId="528"/>
        </pc:sldMkLst>
        <pc:spChg chg="mod">
          <ac:chgData name="Jace Kelley" userId="385eaa4b-e684-422c-8257-c43aa7e352d7" providerId="ADAL" clId="{560E6C2C-A068-4520-B96C-AFC40B090A7B}" dt="2020-10-18T23:47:28.439" v="56" actId="20577"/>
          <ac:spMkLst>
            <pc:docMk/>
            <pc:sldMk cId="0" sldId="528"/>
            <ac:spMk id="2" creationId="{736A2AD0-202C-D145-B1CD-FB213C7074F3}"/>
          </ac:spMkLst>
        </pc:spChg>
      </pc:sldChg>
      <pc:sldChg chg="add">
        <pc:chgData name="Jace Kelley" userId="385eaa4b-e684-422c-8257-c43aa7e352d7" providerId="ADAL" clId="{560E6C2C-A068-4520-B96C-AFC40B090A7B}" dt="2020-10-18T23:46:51.243" v="0" actId="2890"/>
        <pc:sldMkLst>
          <pc:docMk/>
          <pc:sldMk cId="3155710194" sldId="59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6585ABA8-BD18-F841-AF56-4D3529E0459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7311134-7DF5-E544-B3EF-8F1F8B7F08A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344F741-9B33-FE40-AF4C-9420A1DD4E2A}" type="datetimeFigureOut">
              <a:rPr lang="en-US"/>
              <a:pPr>
                <a:defRPr/>
              </a:pPr>
              <a:t>10/22/2020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xmlns="" id="{4C81AB7F-93D9-E34B-BABB-33908960042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xmlns="" id="{CFB28CB1-12A5-4141-BEE1-3AED7C0B1B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76918A7-B0FE-0747-8B45-CD75ED380A3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DC58B94-CF2A-4B4A-933A-7479F53536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CD280B9-13B5-F349-B2C1-9DFBC87ABC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35563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Did God forsake Jesus</a:t>
            </a:r>
          </a:p>
          <a:p>
            <a:endParaRPr lang="en-US" dirty="0"/>
          </a:p>
          <a:p>
            <a:r>
              <a:rPr lang="en-US" dirty="0"/>
              <a:t>Does God have a back to turn?</a:t>
            </a:r>
          </a:p>
          <a:p>
            <a:r>
              <a:rPr lang="en-US" dirty="0"/>
              <a:t>Is there a bible example of God turning His back on anyone? </a:t>
            </a:r>
          </a:p>
          <a:p>
            <a:r>
              <a:rPr lang="en-US" dirty="0"/>
              <a:t>There is not one time in the scripture that says God turned His back on anything!</a:t>
            </a:r>
          </a:p>
          <a:p>
            <a:endParaRPr lang="en-US" dirty="0"/>
          </a:p>
          <a:p>
            <a:r>
              <a:rPr lang="en-US" dirty="0" err="1"/>
              <a:t>Deut</a:t>
            </a:r>
            <a:r>
              <a:rPr lang="en-US" dirty="0"/>
              <a:t> 31:17-18 I will forsake them and turn my face from them</a:t>
            </a:r>
          </a:p>
          <a:p>
            <a:r>
              <a:rPr lang="en-US" dirty="0"/>
              <a:t>Joshua 24:20 – God will do harm after He has done good</a:t>
            </a:r>
          </a:p>
          <a:p>
            <a:r>
              <a:rPr lang="en-US" dirty="0"/>
              <a:t>Make His Face Shine on you. Num. 6:22-27;  Psalm 80:3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FDA9D8-65F6-2047-9A12-F74283D058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9278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BF7F45-793B-AC44-8F47-8A6CAF471C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B468CC0-70B2-DB4C-8D6E-8F407A18A3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2BCDA4D-1D9D-D846-B3F6-ED9875B24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BF887-3DC4-CB40-814E-15EECDC54328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88ACA56-1FB3-B44B-ADFE-C5C1373A0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FB982A0-0B67-8D47-A890-D0C7B8AB1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0EE7E-723B-C146-B6D4-B12E6B25D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825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E6926CC-172B-2E48-B669-B31604930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F591B40-B757-4446-9F33-E0C45753B1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B4A93DE-42B8-B245-9EF1-62E6A5F50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BF887-3DC4-CB40-814E-15EECDC54328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E2DD002-9818-A54C-9613-754D87F41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978032B-3987-F14C-8454-EDD3BEAF5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0EE7E-723B-C146-B6D4-B12E6B25D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421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05BDD0B9-4882-5D43-889F-04DF8A8CBB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0D2C39E-F11A-4E47-9E36-C9E3336A78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4B8CEF3-9D6D-8B45-B8BE-A79F4785D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BF887-3DC4-CB40-814E-15EECDC54328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65BD236-F232-3C42-A304-376BEB98A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B3F7F37-2726-464E-B3DF-A4A96B3FD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0EE7E-723B-C146-B6D4-B12E6B25D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952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A5669F-8F2F-DF4E-B951-6A8257360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38A8375-59A1-F242-AF2B-F91CDA58B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0D38C95-2F0B-1A4A-B978-A93B5D2B8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BF887-3DC4-CB40-814E-15EECDC54328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FA92004-8982-C14F-84FC-0FAF1F031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86CB189-49C7-7049-B151-EB9083642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0EE7E-723B-C146-B6D4-B12E6B25D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712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73D1C3-58DF-BA43-A015-E778BCADD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53A9592-0911-5449-951B-C80750B93B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6E2B50E-1AC9-DF4F-8143-F2AA1E41A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BF887-3DC4-CB40-814E-15EECDC54328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857E32A-7AAB-5C4E-A0AD-51FBE796B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31BF6BD-C306-234F-89AE-14F31DB26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0EE7E-723B-C146-B6D4-B12E6B25D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939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83F9AF-5087-2742-BFB2-574EF98FA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5873436-CF2B-0244-957D-6C021EB1E6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7B7282A-4519-F140-ABB4-F32B1ACD4D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5C4D3DB-CDED-B946-A2D4-4792D49CC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BF887-3DC4-CB40-814E-15EECDC54328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EEBD61B-3181-AB48-82C3-1F0BFBCC7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F9A4C7D-A20C-3544-9812-892D160D8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0EE7E-723B-C146-B6D4-B12E6B25D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735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4CD371-3DCD-564B-9984-88D5CA902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88ACEC6-DB0B-9645-858C-87E6AAAF36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383B3D9-5247-004F-80BE-12AB3DE52B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A55CA9C0-E1C3-2F4D-8232-9611BFDDD8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6E21DCDF-F332-3A41-A44F-C59933A4FC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C157328-7D1C-C04A-AFA8-FF71A0EED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BF887-3DC4-CB40-814E-15EECDC54328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4E175477-1FFF-D740-BA60-0202A9ED1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3988EE6-B60A-434C-9310-3D7812EAF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0EE7E-723B-C146-B6D4-B12E6B25D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556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4ECE6E-8E44-A04C-AF84-6404E2C12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FE43103-68D6-3E45-846A-CF07BE7BF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BF887-3DC4-CB40-814E-15EECDC54328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5BBE649-A891-5C48-B68B-95AF0C4EB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F1AC439-C301-EE47-9197-A1A7F9030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0EE7E-723B-C146-B6D4-B12E6B25D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77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739C583-57F6-284C-BDA9-B9556938B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BF887-3DC4-CB40-814E-15EECDC54328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45E712B-8BA3-3548-AE74-6ED83C4DB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E06C90B-34E0-1E42-9162-71B64C547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0EE7E-723B-C146-B6D4-B12E6B25D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143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CC0E2E-93A9-0349-A4FD-2697CF4D9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77B6B3A-987C-284C-8F92-3067A65204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C7E4B38-2C27-B843-B5C2-D3D23C3B3D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2F7374C-15D3-BF46-9F0F-ABEDFEF5E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BF887-3DC4-CB40-814E-15EECDC54328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EB15F15-401B-F347-A2F7-FC2C5620C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E846B8B-33C9-0F47-A2F1-C242D8C1B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0EE7E-723B-C146-B6D4-B12E6B25D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842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F85053-57CA-6249-983E-58AA7D4BC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F79B6A1-4DE0-9E4A-A902-35E4D1A70E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B13BD85-8B79-6A41-A096-DC77752656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4492DA9-5F3B-3647-B500-482A39306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BF887-3DC4-CB40-814E-15EECDC54328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F1AFC35-E2EF-D846-B830-D797B5516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8577C48-ACD9-7141-8D2E-16C7D8713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0EE7E-723B-C146-B6D4-B12E6B25D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704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DD10D12-5B9B-1F4B-8572-7E99EA9E7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189E7FC-E383-584C-A26E-6AF18EBE91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8F46A47-2E45-8B4D-9174-D33120A633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BF887-3DC4-CB40-814E-15EECDC54328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9B1BA8F-155A-4042-9F3E-D6A0C45561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E2051AB-5ABF-1749-A95D-6C3CD5905D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00EE7E-723B-C146-B6D4-B12E6B25D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354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73FA20E-56C3-A140-9E1D-4A0C84F9F9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604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8E7C787-3742-9B4A-AF7C-20FEC4005D99}"/>
              </a:ext>
            </a:extLst>
          </p:cNvPr>
          <p:cNvSpPr txBox="1"/>
          <p:nvPr/>
        </p:nvSpPr>
        <p:spPr>
          <a:xfrm>
            <a:off x="1066800" y="5399038"/>
            <a:ext cx="1005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  <a:uLnTx/>
                <a:uFillTx/>
                <a:latin typeface="Perpetua" panose="02020502060401020303" pitchFamily="18" charset="77"/>
                <a:ea typeface="+mn-ea"/>
                <a:cs typeface="+mn-cs"/>
              </a:rPr>
              <a:t>Before He Arose</a:t>
            </a:r>
          </a:p>
        </p:txBody>
      </p:sp>
    </p:spTree>
    <p:extLst>
      <p:ext uri="{BB962C8B-B14F-4D97-AF65-F5344CB8AC3E}">
        <p14:creationId xmlns:p14="http://schemas.microsoft.com/office/powerpoint/2010/main" val="1820367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Best Free Silhouette Of Soldier Kneeling Photos">
            <a:extLst>
              <a:ext uri="{FF2B5EF4-FFF2-40B4-BE49-F238E27FC236}">
                <a16:creationId xmlns:a16="http://schemas.microsoft.com/office/drawing/2014/main" xmlns="" id="{22E3422D-2C46-5A4C-B88A-88B09005105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FDD313F-F769-9F47-8478-CBB081425B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5288" y="966490"/>
            <a:ext cx="7241423" cy="4305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0005337-9D13-2F4F-ABCA-044F65400662}"/>
              </a:ext>
            </a:extLst>
          </p:cNvPr>
          <p:cNvSpPr txBox="1"/>
          <p:nvPr/>
        </p:nvSpPr>
        <p:spPr>
          <a:xfrm>
            <a:off x="152400" y="43160"/>
            <a:ext cx="1188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erpetua" panose="02020502060401020303" pitchFamily="18" charset="77"/>
                <a:ea typeface="+mn-ea"/>
                <a:cs typeface="+mn-cs"/>
              </a:rPr>
              <a:t>Did God turn His back on Jesus?</a:t>
            </a:r>
          </a:p>
        </p:txBody>
      </p:sp>
    </p:spTree>
    <p:extLst>
      <p:ext uri="{BB962C8B-B14F-4D97-AF65-F5344CB8AC3E}">
        <p14:creationId xmlns:p14="http://schemas.microsoft.com/office/powerpoint/2010/main" val="992789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B47D43D-E641-BD49-8B42-6840AE94C5F4}"/>
              </a:ext>
            </a:extLst>
          </p:cNvPr>
          <p:cNvSpPr txBox="1"/>
          <p:nvPr/>
        </p:nvSpPr>
        <p:spPr>
          <a:xfrm>
            <a:off x="457200" y="788997"/>
            <a:ext cx="112776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Before He Arose…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erpetua" panose="02020502060401020303" pitchFamily="18" charset="77"/>
                <a:ea typeface="+mn-ea"/>
                <a:cs typeface="+mn-cs"/>
              </a:rPr>
              <a:t>Where was Jesus when His body was in the grave?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477A34C-E9E2-554E-A3CD-7954AC5458BE}"/>
              </a:ext>
            </a:extLst>
          </p:cNvPr>
          <p:cNvSpPr txBox="1"/>
          <p:nvPr/>
        </p:nvSpPr>
        <p:spPr>
          <a:xfrm>
            <a:off x="457200" y="3109944"/>
            <a:ext cx="11277600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erpetua" panose="02020502060401020303" pitchFamily="18" charset="77"/>
                <a:ea typeface="+mn-ea"/>
                <a:cs typeface="+mn-cs"/>
              </a:rPr>
              <a:t>Jesus was being tormented in hell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erpetua" panose="02020502060401020303" pitchFamily="18" charset="77"/>
                <a:ea typeface="+mn-ea"/>
                <a:cs typeface="+mn-cs"/>
              </a:rPr>
              <a:t>Jesus must receive the punishment for sin to pay for sin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erpetua" panose="02020502060401020303" pitchFamily="18" charset="77"/>
                <a:ea typeface="+mn-ea"/>
                <a:cs typeface="+mn-cs"/>
              </a:rPr>
              <a:t>Jesus went to hell to preach to those who did not have a chance to hear the gospel in their life </a:t>
            </a:r>
          </a:p>
        </p:txBody>
      </p:sp>
    </p:spTree>
    <p:extLst>
      <p:ext uri="{BB962C8B-B14F-4D97-AF65-F5344CB8AC3E}">
        <p14:creationId xmlns:p14="http://schemas.microsoft.com/office/powerpoint/2010/main" val="2771657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4BB9059-2D3C-664B-A693-CC78596035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4057651"/>
            <a:ext cx="5027655" cy="2800350"/>
          </a:xfrm>
          <a:prstGeom prst="rect">
            <a:avLst/>
          </a:prstGeom>
        </p:spPr>
      </p:pic>
      <p:pic>
        <p:nvPicPr>
          <p:cNvPr id="1026" name="Picture 2" descr="Using Machine Learning to Find Paradise">
            <a:extLst>
              <a:ext uri="{FF2B5EF4-FFF2-40B4-BE49-F238E27FC236}">
                <a16:creationId xmlns:a16="http://schemas.microsoft.com/office/drawing/2014/main" xmlns="" id="{F7E38D75-C63E-074B-B72D-66E26301A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0"/>
            <a:ext cx="4978399" cy="280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in on Inspirational Words">
            <a:extLst>
              <a:ext uri="{FF2B5EF4-FFF2-40B4-BE49-F238E27FC236}">
                <a16:creationId xmlns:a16="http://schemas.microsoft.com/office/drawing/2014/main" xmlns="" id="{7790A3F1-8120-E645-8E72-B28007D207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96" y="0"/>
            <a:ext cx="48434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FE0A1D6-783B-CD48-B477-72329EF1EF49}"/>
              </a:ext>
            </a:extLst>
          </p:cNvPr>
          <p:cNvSpPr txBox="1"/>
          <p:nvPr/>
        </p:nvSpPr>
        <p:spPr>
          <a:xfrm>
            <a:off x="5314177" y="2921169"/>
            <a:ext cx="65913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After You Die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C4582BF-F6FC-0C4F-9927-C928A07BD3ED}"/>
              </a:ext>
            </a:extLst>
          </p:cNvPr>
          <p:cNvSpPr txBox="1"/>
          <p:nvPr/>
        </p:nvSpPr>
        <p:spPr>
          <a:xfrm>
            <a:off x="147606" y="1336119"/>
            <a:ext cx="5314177" cy="3170099"/>
          </a:xfrm>
          <a:prstGeom prst="rect">
            <a:avLst/>
          </a:prstGeom>
          <a:solidFill>
            <a:schemeClr val="tx1">
              <a:alpha val="76000"/>
            </a:schemeClr>
          </a:solidFill>
          <a:effectLst>
            <a:softEdge rad="165100"/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Hell – Rev. 19:20; 21:8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Ghenna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Mark 9:38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Hades GRK;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Sheol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HBRW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Luke 16:22-23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Torment &amp; Abrahams Bosom</a:t>
            </a:r>
          </a:p>
        </p:txBody>
      </p:sp>
    </p:spTree>
    <p:extLst>
      <p:ext uri="{BB962C8B-B14F-4D97-AF65-F5344CB8AC3E}">
        <p14:creationId xmlns:p14="http://schemas.microsoft.com/office/powerpoint/2010/main" val="2044189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4BB9059-2D3C-664B-A693-CC78596035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4057651"/>
            <a:ext cx="5027655" cy="2800350"/>
          </a:xfrm>
          <a:prstGeom prst="rect">
            <a:avLst/>
          </a:prstGeom>
        </p:spPr>
      </p:pic>
      <p:pic>
        <p:nvPicPr>
          <p:cNvPr id="1026" name="Picture 2" descr="Using Machine Learning to Find Paradise">
            <a:extLst>
              <a:ext uri="{FF2B5EF4-FFF2-40B4-BE49-F238E27FC236}">
                <a16:creationId xmlns:a16="http://schemas.microsoft.com/office/drawing/2014/main" xmlns="" id="{F7E38D75-C63E-074B-B72D-66E26301A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0"/>
            <a:ext cx="4978399" cy="280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in on Inspirational Words">
            <a:extLst>
              <a:ext uri="{FF2B5EF4-FFF2-40B4-BE49-F238E27FC236}">
                <a16:creationId xmlns:a16="http://schemas.microsoft.com/office/drawing/2014/main" xmlns="" id="{7790A3F1-8120-E645-8E72-B28007D207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434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FE0A1D6-783B-CD48-B477-72329EF1EF49}"/>
              </a:ext>
            </a:extLst>
          </p:cNvPr>
          <p:cNvSpPr txBox="1"/>
          <p:nvPr/>
        </p:nvSpPr>
        <p:spPr>
          <a:xfrm>
            <a:off x="5314177" y="2921169"/>
            <a:ext cx="65913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Before He Arose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C4582BF-F6FC-0C4F-9927-C928A07BD3ED}"/>
              </a:ext>
            </a:extLst>
          </p:cNvPr>
          <p:cNvSpPr txBox="1"/>
          <p:nvPr/>
        </p:nvSpPr>
        <p:spPr>
          <a:xfrm>
            <a:off x="442904" y="1536174"/>
            <a:ext cx="3957654" cy="3262432"/>
          </a:xfrm>
          <a:prstGeom prst="rect">
            <a:avLst/>
          </a:prstGeom>
          <a:solidFill>
            <a:schemeClr val="tx1">
              <a:alpha val="76000"/>
            </a:schemeClr>
          </a:solidFill>
          <a:effectLst>
            <a:softEdge rad="1651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Acts 2:30-31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Luke 23:43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6866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FE0A1D6-783B-CD48-B477-72329EF1EF49}"/>
              </a:ext>
            </a:extLst>
          </p:cNvPr>
          <p:cNvSpPr txBox="1"/>
          <p:nvPr/>
        </p:nvSpPr>
        <p:spPr>
          <a:xfrm>
            <a:off x="325768" y="46503"/>
            <a:ext cx="115404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Did Jesus Preach In Hades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C4582BF-F6FC-0C4F-9927-C928A07BD3ED}"/>
              </a:ext>
            </a:extLst>
          </p:cNvPr>
          <p:cNvSpPr txBox="1"/>
          <p:nvPr/>
        </p:nvSpPr>
        <p:spPr>
          <a:xfrm>
            <a:off x="647700" y="5848350"/>
            <a:ext cx="11010900" cy="646331"/>
          </a:xfrm>
          <a:prstGeom prst="rect">
            <a:avLst/>
          </a:prstGeom>
          <a:solidFill>
            <a:schemeClr val="tx1">
              <a:alpha val="76000"/>
            </a:schemeClr>
          </a:solidFill>
          <a:effectLst>
            <a:softEdge rad="1651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Peter 3:19, 4:6; Phil. 2:10; Eph. 4:9; Rom 10:6-7</a:t>
            </a:r>
          </a:p>
        </p:txBody>
      </p:sp>
      <p:pic>
        <p:nvPicPr>
          <p:cNvPr id="7" name="Picture 2" descr="Hellfire Background HD Wallpaper">
            <a:extLst>
              <a:ext uri="{FF2B5EF4-FFF2-40B4-BE49-F238E27FC236}">
                <a16:creationId xmlns:a16="http://schemas.microsoft.com/office/drawing/2014/main" xmlns="" id="{439AC180-7363-D246-8B78-16D4B1F99D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39" r="788" b="6316"/>
          <a:stretch/>
        </p:blipFill>
        <p:spPr bwMode="auto">
          <a:xfrm>
            <a:off x="1845974" y="1034280"/>
            <a:ext cx="8064166" cy="46718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D22EC17-126F-2A4C-AA11-28C068009D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35" b="92020" l="10000" r="90000">
                        <a14:foregroundMark x1="24778" y1="10261" x2="30222" y2="11726"/>
                        <a14:foregroundMark x1="30222" y1="11726" x2="30667" y2="12215"/>
                        <a14:foregroundMark x1="53222" y1="52280" x2="58556" y2="52769"/>
                        <a14:foregroundMark x1="58556" y1="52769" x2="64222" y2="52280"/>
                        <a14:foregroundMark x1="64222" y1="52280" x2="63667" y2="82573"/>
                        <a14:foregroundMark x1="63667" y1="82573" x2="63889" y2="83388"/>
                        <a14:foregroundMark x1="32000" y1="91694" x2="35444" y2="92020"/>
                        <a14:foregroundMark x1="43778" y1="90554" x2="47000" y2="92020"/>
                        <a14:foregroundMark x1="69000" y1="90554" x2="72333" y2="90065"/>
                        <a14:foregroundMark x1="61444" y1="35016" x2="64667" y2="3501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55296" y="966916"/>
            <a:ext cx="7045521" cy="4806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4329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FE0A1D6-783B-CD48-B477-72329EF1EF49}"/>
              </a:ext>
            </a:extLst>
          </p:cNvPr>
          <p:cNvSpPr txBox="1"/>
          <p:nvPr/>
        </p:nvSpPr>
        <p:spPr>
          <a:xfrm>
            <a:off x="325767" y="179853"/>
            <a:ext cx="115404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Spiritual War &amp; War In Heaven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C87B120-3CC4-D74E-B722-8A8F2111DA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0031"/>
          <a:stretch/>
        </p:blipFill>
        <p:spPr>
          <a:xfrm>
            <a:off x="2625424" y="1421672"/>
            <a:ext cx="6941150" cy="4486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5910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763</TotalTime>
  <Words>203</Words>
  <Application>Microsoft Office PowerPoint</Application>
  <PresentationFormat>Widescreen</PresentationFormat>
  <Paragraphs>30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Perpetua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3/27/2013</Manager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 Creatures of Our God and King</dc:title>
  <dc:subject>© 2002 The Paperless hymnal</dc:subject>
  <dc:creator>Francis of Assisi / Draper / Brachel / Williams / Ef</dc:creator>
  <cp:lastModifiedBy>DellUser</cp:lastModifiedBy>
  <cp:revision>91</cp:revision>
  <dcterms:created xsi:type="dcterms:W3CDTF">1999-09-24T02:15:18Z</dcterms:created>
  <dcterms:modified xsi:type="dcterms:W3CDTF">2020-10-22T17:56:40Z</dcterms:modified>
</cp:coreProperties>
</file>