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sldIdLst>
    <p:sldId id="394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270" r:id="rId11"/>
    <p:sldId id="403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6853D-DC99-4044-A7A7-125BB86A15C3}" v="27" dt="2020-10-04T16:01:4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745"/>
    <p:restoredTop sz="90895"/>
  </p:normalViewPr>
  <p:slideViewPr>
    <p:cSldViewPr>
      <p:cViewPr varScale="1">
        <p:scale>
          <a:sx n="103" d="100"/>
          <a:sy n="103" d="100"/>
        </p:scale>
        <p:origin x="11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3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13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Findley" userId="6c1344fb-9241-4926-8640-1385afac6e2f" providerId="ADAL" clId="{2C1E780B-443D-7F46-B350-87400DFF612C}"/>
    <pc:docChg chg="custSel addSld delSld modSld sldOrd delMainMaster">
      <pc:chgData name="Steven Findley" userId="6c1344fb-9241-4926-8640-1385afac6e2f" providerId="ADAL" clId="{2C1E780B-443D-7F46-B350-87400DFF612C}" dt="2020-09-06T16:28:28.980" v="762" actId="2696"/>
      <pc:docMkLst>
        <pc:docMk/>
      </pc:docMkLst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862989502" sldId="256"/>
        </pc:sldMkLst>
      </pc:sldChg>
      <pc:sldChg chg="add del">
        <pc:chgData name="Steven Findley" userId="6c1344fb-9241-4926-8640-1385afac6e2f" providerId="ADAL" clId="{2C1E780B-443D-7F46-B350-87400DFF612C}" dt="2020-09-06T16:28:03.971" v="687" actId="2696"/>
        <pc:sldMkLst>
          <pc:docMk/>
          <pc:sldMk cId="3501694617" sldId="256"/>
        </pc:sldMkLst>
      </pc:sldChg>
      <pc:sldChg chg="add del">
        <pc:chgData name="Steven Findley" userId="6c1344fb-9241-4926-8640-1385afac6e2f" providerId="ADAL" clId="{2C1E780B-443D-7F46-B350-87400DFF612C}" dt="2020-09-06T16:28:03.986" v="688" actId="2696"/>
        <pc:sldMkLst>
          <pc:docMk/>
          <pc:sldMk cId="475290000" sldId="25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840656336" sldId="25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56725024" sldId="258"/>
        </pc:sldMkLst>
      </pc:sldChg>
      <pc:sldChg chg="add del">
        <pc:chgData name="Steven Findley" userId="6c1344fb-9241-4926-8640-1385afac6e2f" providerId="ADAL" clId="{2C1E780B-443D-7F46-B350-87400DFF612C}" dt="2020-09-06T16:28:03.998" v="689" actId="2696"/>
        <pc:sldMkLst>
          <pc:docMk/>
          <pc:sldMk cId="3368118806" sldId="25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305686613" sldId="259"/>
        </pc:sldMkLst>
      </pc:sldChg>
      <pc:sldChg chg="add del">
        <pc:chgData name="Steven Findley" userId="6c1344fb-9241-4926-8640-1385afac6e2f" providerId="ADAL" clId="{2C1E780B-443D-7F46-B350-87400DFF612C}" dt="2020-09-06T16:28:04.014" v="690" actId="2696"/>
        <pc:sldMkLst>
          <pc:docMk/>
          <pc:sldMk cId="3249355540" sldId="25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477080271" sldId="261"/>
        </pc:sldMkLst>
      </pc:sldChg>
      <pc:sldChg chg="add del">
        <pc:chgData name="Steven Findley" userId="6c1344fb-9241-4926-8640-1385afac6e2f" providerId="ADAL" clId="{2C1E780B-443D-7F46-B350-87400DFF612C}" dt="2020-09-06T16:28:04.045" v="692" actId="2696"/>
        <pc:sldMkLst>
          <pc:docMk/>
          <pc:sldMk cId="3657783119" sldId="261"/>
        </pc:sldMkLst>
      </pc:sldChg>
      <pc:sldChg chg="add del">
        <pc:chgData name="Steven Findley" userId="6c1344fb-9241-4926-8640-1385afac6e2f" providerId="ADAL" clId="{2C1E780B-443D-7F46-B350-87400DFF612C}" dt="2020-09-06T16:28:04.058" v="693" actId="2696"/>
        <pc:sldMkLst>
          <pc:docMk/>
          <pc:sldMk cId="3816359330" sldId="26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135846296" sldId="26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493293957" sldId="263"/>
        </pc:sldMkLst>
      </pc:sldChg>
      <pc:sldChg chg="add del">
        <pc:chgData name="Steven Findley" userId="6c1344fb-9241-4926-8640-1385afac6e2f" providerId="ADAL" clId="{2C1E780B-443D-7F46-B350-87400DFF612C}" dt="2020-09-06T16:28:04.068" v="694" actId="2696"/>
        <pc:sldMkLst>
          <pc:docMk/>
          <pc:sldMk cId="3177907564" sldId="263"/>
        </pc:sldMkLst>
      </pc:sldChg>
      <pc:sldChg chg="add del">
        <pc:chgData name="Steven Findley" userId="6c1344fb-9241-4926-8640-1385afac6e2f" providerId="ADAL" clId="{2C1E780B-443D-7F46-B350-87400DFF612C}" dt="2020-09-06T16:28:03.841" v="678" actId="2696"/>
        <pc:sldMkLst>
          <pc:docMk/>
          <pc:sldMk cId="2107935516" sldId="26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817062433" sldId="26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709686568" sldId="265"/>
        </pc:sldMkLst>
      </pc:sldChg>
      <pc:sldChg chg="add del">
        <pc:chgData name="Steven Findley" userId="6c1344fb-9241-4926-8640-1385afac6e2f" providerId="ADAL" clId="{2C1E780B-443D-7F46-B350-87400DFF612C}" dt="2020-09-06T16:28:03.862" v="679" actId="2696"/>
        <pc:sldMkLst>
          <pc:docMk/>
          <pc:sldMk cId="718719810" sldId="265"/>
        </pc:sldMkLst>
      </pc:sldChg>
      <pc:sldChg chg="add del">
        <pc:chgData name="Steven Findley" userId="6c1344fb-9241-4926-8640-1385afac6e2f" providerId="ADAL" clId="{2C1E780B-443D-7F46-B350-87400DFF612C}" dt="2020-09-06T16:28:04.147" v="700" actId="2696"/>
        <pc:sldMkLst>
          <pc:docMk/>
          <pc:sldMk cId="1612175989" sldId="26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767327722" sldId="266"/>
        </pc:sldMkLst>
      </pc:sldChg>
      <pc:sldChg chg="add del">
        <pc:chgData name="Steven Findley" userId="6c1344fb-9241-4926-8640-1385afac6e2f" providerId="ADAL" clId="{2C1E780B-443D-7F46-B350-87400DFF612C}" dt="2020-09-06T16:28:04.119" v="698" actId="2696"/>
        <pc:sldMkLst>
          <pc:docMk/>
          <pc:sldMk cId="1097390815" sldId="26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297986284" sldId="26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621083981" sldId="268"/>
        </pc:sldMkLst>
      </pc:sldChg>
      <pc:sldChg chg="add del">
        <pc:chgData name="Steven Findley" userId="6c1344fb-9241-4926-8640-1385afac6e2f" providerId="ADAL" clId="{2C1E780B-443D-7F46-B350-87400DFF612C}" dt="2020-09-06T16:28:03.875" v="680" actId="2696"/>
        <pc:sldMkLst>
          <pc:docMk/>
          <pc:sldMk cId="3760170600" sldId="268"/>
        </pc:sldMkLst>
      </pc:sldChg>
      <pc:sldChg chg="add del">
        <pc:chgData name="Steven Findley" userId="6c1344fb-9241-4926-8640-1385afac6e2f" providerId="ADAL" clId="{2C1E780B-443D-7F46-B350-87400DFF612C}" dt="2020-09-06T16:28:03.891" v="681" actId="2696"/>
        <pc:sldMkLst>
          <pc:docMk/>
          <pc:sldMk cId="707928768" sldId="26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166647562" sldId="269"/>
        </pc:sldMkLst>
      </pc:sldChg>
      <pc:sldChg chg="add del">
        <pc:chgData name="Steven Findley" userId="6c1344fb-9241-4926-8640-1385afac6e2f" providerId="ADAL" clId="{2C1E780B-443D-7F46-B350-87400DFF612C}" dt="2020-09-06T16:28:03.905" v="682" actId="2696"/>
        <pc:sldMkLst>
          <pc:docMk/>
          <pc:sldMk cId="14125694" sldId="27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434817706" sldId="27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542482949" sldId="271"/>
        </pc:sldMkLst>
      </pc:sldChg>
      <pc:sldChg chg="add del">
        <pc:chgData name="Steven Findley" userId="6c1344fb-9241-4926-8640-1385afac6e2f" providerId="ADAL" clId="{2C1E780B-443D-7F46-B350-87400DFF612C}" dt="2020-09-06T16:28:03.918" v="683" actId="2696"/>
        <pc:sldMkLst>
          <pc:docMk/>
          <pc:sldMk cId="3850346437" sldId="271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98685614" sldId="272"/>
        </pc:sldMkLst>
      </pc:sldChg>
      <pc:sldChg chg="add del">
        <pc:chgData name="Steven Findley" userId="6c1344fb-9241-4926-8640-1385afac6e2f" providerId="ADAL" clId="{2C1E780B-443D-7F46-B350-87400DFF612C}" dt="2020-09-06T16:28:03.932" v="684" actId="2696"/>
        <pc:sldMkLst>
          <pc:docMk/>
          <pc:sldMk cId="534728170" sldId="27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752464670" sldId="273"/>
        </pc:sldMkLst>
      </pc:sldChg>
      <pc:sldChg chg="add del">
        <pc:chgData name="Steven Findley" userId="6c1344fb-9241-4926-8640-1385afac6e2f" providerId="ADAL" clId="{2C1E780B-443D-7F46-B350-87400DFF612C}" dt="2020-09-06T16:28:03.943" v="685" actId="2696"/>
        <pc:sldMkLst>
          <pc:docMk/>
          <pc:sldMk cId="1983810567" sldId="273"/>
        </pc:sldMkLst>
      </pc:sldChg>
      <pc:sldChg chg="add del">
        <pc:chgData name="Steven Findley" userId="6c1344fb-9241-4926-8640-1385afac6e2f" providerId="ADAL" clId="{2C1E780B-443D-7F46-B350-87400DFF612C}" dt="2020-09-06T16:28:03.958" v="686" actId="2696"/>
        <pc:sldMkLst>
          <pc:docMk/>
          <pc:sldMk cId="283165920" sldId="27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3797053235" sldId="27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354177572" sldId="275"/>
        </pc:sldMkLst>
      </pc:sldChg>
      <pc:sldChg chg="add del">
        <pc:chgData name="Steven Findley" userId="6c1344fb-9241-4926-8640-1385afac6e2f" providerId="ADAL" clId="{2C1E780B-443D-7F46-B350-87400DFF612C}" dt="2020-09-06T16:28:03.828" v="677" actId="2696"/>
        <pc:sldMkLst>
          <pc:docMk/>
          <pc:sldMk cId="2419301534" sldId="275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399568720" sldId="276"/>
        </pc:sldMkLst>
      </pc:sldChg>
      <pc:sldChg chg="add del">
        <pc:chgData name="Steven Findley" userId="6c1344fb-9241-4926-8640-1385afac6e2f" providerId="ADAL" clId="{2C1E780B-443D-7F46-B350-87400DFF612C}" dt="2020-09-06T16:28:04.084" v="695" actId="2696"/>
        <pc:sldMkLst>
          <pc:docMk/>
          <pc:sldMk cId="1804853590" sldId="27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748912812" sldId="277"/>
        </pc:sldMkLst>
      </pc:sldChg>
      <pc:sldChg chg="add del">
        <pc:chgData name="Steven Findley" userId="6c1344fb-9241-4926-8640-1385afac6e2f" providerId="ADAL" clId="{2C1E780B-443D-7F46-B350-87400DFF612C}" dt="2020-09-06T16:28:04.096" v="696" actId="2696"/>
        <pc:sldMkLst>
          <pc:docMk/>
          <pc:sldMk cId="3226271408" sldId="277"/>
        </pc:sldMkLst>
      </pc:sldChg>
      <pc:sldChg chg="add del">
        <pc:chgData name="Steven Findley" userId="6c1344fb-9241-4926-8640-1385afac6e2f" providerId="ADAL" clId="{2C1E780B-443D-7F46-B350-87400DFF612C}" dt="2020-09-06T16:28:04.107" v="697" actId="2696"/>
        <pc:sldMkLst>
          <pc:docMk/>
          <pc:sldMk cId="743795996" sldId="27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849759143" sldId="27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078366794" sldId="279"/>
        </pc:sldMkLst>
      </pc:sldChg>
      <pc:sldChg chg="add del">
        <pc:chgData name="Steven Findley" userId="6c1344fb-9241-4926-8640-1385afac6e2f" providerId="ADAL" clId="{2C1E780B-443D-7F46-B350-87400DFF612C}" dt="2020-09-06T16:28:04.135" v="699" actId="2696"/>
        <pc:sldMkLst>
          <pc:docMk/>
          <pc:sldMk cId="2929725734" sldId="279"/>
        </pc:sldMkLst>
      </pc:sldChg>
      <pc:sldChg chg="add del">
        <pc:chgData name="Steven Findley" userId="6c1344fb-9241-4926-8640-1385afac6e2f" providerId="ADAL" clId="{2C1E780B-443D-7F46-B350-87400DFF612C}" dt="2020-09-06T16:28:04.158" v="701" actId="2696"/>
        <pc:sldMkLst>
          <pc:docMk/>
          <pc:sldMk cId="2962189347" sldId="28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600652496" sldId="280"/>
        </pc:sldMkLst>
      </pc:sldChg>
      <pc:sldChg chg="add del">
        <pc:chgData name="Steven Findley" userId="6c1344fb-9241-4926-8640-1385afac6e2f" providerId="ADAL" clId="{2C1E780B-443D-7F46-B350-87400DFF612C}" dt="2020-09-06T16:28:04.169" v="702" actId="2696"/>
        <pc:sldMkLst>
          <pc:docMk/>
          <pc:sldMk cId="1694478669" sldId="281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852689422" sldId="281"/>
        </pc:sldMkLst>
      </pc:sldChg>
      <pc:sldChg chg="add del">
        <pc:chgData name="Steven Findley" userId="6c1344fb-9241-4926-8640-1385afac6e2f" providerId="ADAL" clId="{2C1E780B-443D-7F46-B350-87400DFF612C}" dt="2020-09-06T16:28:04.188" v="703" actId="2696"/>
        <pc:sldMkLst>
          <pc:docMk/>
          <pc:sldMk cId="1870851400" sldId="28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114913964" sldId="282"/>
        </pc:sldMkLst>
      </pc:sldChg>
      <pc:sldChg chg="add del ord">
        <pc:chgData name="Steven Findley" userId="6c1344fb-9241-4926-8640-1385afac6e2f" providerId="ADAL" clId="{2C1E780B-443D-7F46-B350-87400DFF612C}" dt="2020-09-06T16:28:11.532" v="705" actId="2696"/>
        <pc:sldMkLst>
          <pc:docMk/>
          <pc:sldMk cId="3316265375" sldId="283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3936152647" sldId="28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954019389" sldId="284"/>
        </pc:sldMkLst>
      </pc:sldChg>
      <pc:sldChg chg="add del">
        <pc:chgData name="Steven Findley" userId="6c1344fb-9241-4926-8640-1385afac6e2f" providerId="ADAL" clId="{2C1E780B-443D-7F46-B350-87400DFF612C}" dt="2020-09-06T16:28:11.548" v="706" actId="2696"/>
        <pc:sldMkLst>
          <pc:docMk/>
          <pc:sldMk cId="4212527796" sldId="284"/>
        </pc:sldMkLst>
      </pc:sldChg>
      <pc:sldChg chg="add del">
        <pc:chgData name="Steven Findley" userId="6c1344fb-9241-4926-8640-1385afac6e2f" providerId="ADAL" clId="{2C1E780B-443D-7F46-B350-87400DFF612C}" dt="2020-09-06T16:28:11.568" v="707" actId="2696"/>
        <pc:sldMkLst>
          <pc:docMk/>
          <pc:sldMk cId="2104351079" sldId="28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746566800" sldId="28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292951051" sldId="286"/>
        </pc:sldMkLst>
      </pc:sldChg>
      <pc:sldChg chg="add del">
        <pc:chgData name="Steven Findley" userId="6c1344fb-9241-4926-8640-1385afac6e2f" providerId="ADAL" clId="{2C1E780B-443D-7F46-B350-87400DFF612C}" dt="2020-09-06T16:28:11.586" v="708" actId="2696"/>
        <pc:sldMkLst>
          <pc:docMk/>
          <pc:sldMk cId="3692889182" sldId="286"/>
        </pc:sldMkLst>
      </pc:sldChg>
      <pc:sldChg chg="add del">
        <pc:chgData name="Steven Findley" userId="6c1344fb-9241-4926-8640-1385afac6e2f" providerId="ADAL" clId="{2C1E780B-443D-7F46-B350-87400DFF612C}" dt="2020-09-06T16:28:11.602" v="709" actId="2696"/>
        <pc:sldMkLst>
          <pc:docMk/>
          <pc:sldMk cId="2657100306" sldId="28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213183594" sldId="28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21260930" sldId="288"/>
        </pc:sldMkLst>
      </pc:sldChg>
      <pc:sldChg chg="add del">
        <pc:chgData name="Steven Findley" userId="6c1344fb-9241-4926-8640-1385afac6e2f" providerId="ADAL" clId="{2C1E780B-443D-7F46-B350-87400DFF612C}" dt="2020-09-06T16:28:11.616" v="710" actId="2696"/>
        <pc:sldMkLst>
          <pc:docMk/>
          <pc:sldMk cId="2362330649" sldId="288"/>
        </pc:sldMkLst>
      </pc:sldChg>
      <pc:sldChg chg="add del">
        <pc:chgData name="Steven Findley" userId="6c1344fb-9241-4926-8640-1385afac6e2f" providerId="ADAL" clId="{2C1E780B-443D-7F46-B350-87400DFF612C}" dt="2020-09-06T16:28:11.633" v="711" actId="2696"/>
        <pc:sldMkLst>
          <pc:docMk/>
          <pc:sldMk cId="326836362" sldId="28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399578867" sldId="28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147274204" sldId="290"/>
        </pc:sldMkLst>
      </pc:sldChg>
      <pc:sldChg chg="add del">
        <pc:chgData name="Steven Findley" userId="6c1344fb-9241-4926-8640-1385afac6e2f" providerId="ADAL" clId="{2C1E780B-443D-7F46-B350-87400DFF612C}" dt="2020-09-06T16:28:11.646" v="712" actId="2696"/>
        <pc:sldMkLst>
          <pc:docMk/>
          <pc:sldMk cId="3711582406" sldId="290"/>
        </pc:sldMkLst>
      </pc:sldChg>
      <pc:sldChg chg="add del">
        <pc:chgData name="Steven Findley" userId="6c1344fb-9241-4926-8640-1385afac6e2f" providerId="ADAL" clId="{2C1E780B-443D-7F46-B350-87400DFF612C}" dt="2020-09-06T16:28:11.656" v="713" actId="2696"/>
        <pc:sldMkLst>
          <pc:docMk/>
          <pc:sldMk cId="134864267" sldId="291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63322243" sldId="291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595305406" sldId="292"/>
        </pc:sldMkLst>
      </pc:sldChg>
      <pc:sldChg chg="add del">
        <pc:chgData name="Steven Findley" userId="6c1344fb-9241-4926-8640-1385afac6e2f" providerId="ADAL" clId="{2C1E780B-443D-7F46-B350-87400DFF612C}" dt="2020-09-06T16:28:18.857" v="714" actId="2696"/>
        <pc:sldMkLst>
          <pc:docMk/>
          <pc:sldMk cId="667725212" sldId="29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959827225" sldId="293"/>
        </pc:sldMkLst>
      </pc:sldChg>
      <pc:sldChg chg="add del">
        <pc:chgData name="Steven Findley" userId="6c1344fb-9241-4926-8640-1385afac6e2f" providerId="ADAL" clId="{2C1E780B-443D-7F46-B350-87400DFF612C}" dt="2020-09-06T16:28:18.870" v="715" actId="2696"/>
        <pc:sldMkLst>
          <pc:docMk/>
          <pc:sldMk cId="2436742922" sldId="29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680488741" sldId="294"/>
        </pc:sldMkLst>
      </pc:sldChg>
      <pc:sldChg chg="add del">
        <pc:chgData name="Steven Findley" userId="6c1344fb-9241-4926-8640-1385afac6e2f" providerId="ADAL" clId="{2C1E780B-443D-7F46-B350-87400DFF612C}" dt="2020-09-06T16:28:18.884" v="716" actId="2696"/>
        <pc:sldMkLst>
          <pc:docMk/>
          <pc:sldMk cId="2850271339" sldId="294"/>
        </pc:sldMkLst>
      </pc:sldChg>
      <pc:sldChg chg="add del">
        <pc:chgData name="Steven Findley" userId="6c1344fb-9241-4926-8640-1385afac6e2f" providerId="ADAL" clId="{2C1E780B-443D-7F46-B350-87400DFF612C}" dt="2020-09-06T16:28:18.897" v="717" actId="2696"/>
        <pc:sldMkLst>
          <pc:docMk/>
          <pc:sldMk cId="1309369433" sldId="29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533358188" sldId="29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666732712" sldId="296"/>
        </pc:sldMkLst>
      </pc:sldChg>
      <pc:sldChg chg="add del">
        <pc:chgData name="Steven Findley" userId="6c1344fb-9241-4926-8640-1385afac6e2f" providerId="ADAL" clId="{2C1E780B-443D-7F46-B350-87400DFF612C}" dt="2020-09-06T16:28:18.924" v="718" actId="2696"/>
        <pc:sldMkLst>
          <pc:docMk/>
          <pc:sldMk cId="3922746442" sldId="29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097727922" sldId="297"/>
        </pc:sldMkLst>
      </pc:sldChg>
      <pc:sldChg chg="add del">
        <pc:chgData name="Steven Findley" userId="6c1344fb-9241-4926-8640-1385afac6e2f" providerId="ADAL" clId="{2C1E780B-443D-7F46-B350-87400DFF612C}" dt="2020-09-06T16:28:18.937" v="719" actId="2696"/>
        <pc:sldMkLst>
          <pc:docMk/>
          <pc:sldMk cId="2892956602" sldId="297"/>
        </pc:sldMkLst>
      </pc:sldChg>
      <pc:sldChg chg="add del">
        <pc:chgData name="Steven Findley" userId="6c1344fb-9241-4926-8640-1385afac6e2f" providerId="ADAL" clId="{2C1E780B-443D-7F46-B350-87400DFF612C}" dt="2020-09-06T16:28:18.951" v="720" actId="2696"/>
        <pc:sldMkLst>
          <pc:docMk/>
          <pc:sldMk cId="9614017" sldId="29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287146542" sldId="29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737086364" sldId="299"/>
        </pc:sldMkLst>
      </pc:sldChg>
      <pc:sldChg chg="add del">
        <pc:chgData name="Steven Findley" userId="6c1344fb-9241-4926-8640-1385afac6e2f" providerId="ADAL" clId="{2C1E780B-443D-7F46-B350-87400DFF612C}" dt="2020-09-06T16:28:18.963" v="721" actId="2696"/>
        <pc:sldMkLst>
          <pc:docMk/>
          <pc:sldMk cId="3797311032" sldId="29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409556631" sldId="300"/>
        </pc:sldMkLst>
      </pc:sldChg>
      <pc:sldChg chg="add del">
        <pc:chgData name="Steven Findley" userId="6c1344fb-9241-4926-8640-1385afac6e2f" providerId="ADAL" clId="{2C1E780B-443D-7F46-B350-87400DFF612C}" dt="2020-09-06T16:28:18.979" v="722" actId="2696"/>
        <pc:sldMkLst>
          <pc:docMk/>
          <pc:sldMk cId="2316103183" sldId="300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699722698" sldId="301"/>
        </pc:sldMkLst>
      </pc:sldChg>
      <pc:sldChg chg="add del">
        <pc:chgData name="Steven Findley" userId="6c1344fb-9241-4926-8640-1385afac6e2f" providerId="ADAL" clId="{2C1E780B-443D-7F46-B350-87400DFF612C}" dt="2020-09-06T16:28:18.991" v="723" actId="2696"/>
        <pc:sldMkLst>
          <pc:docMk/>
          <pc:sldMk cId="2861271691" sldId="301"/>
        </pc:sldMkLst>
      </pc:sldChg>
      <pc:sldChg chg="add del">
        <pc:chgData name="Steven Findley" userId="6c1344fb-9241-4926-8640-1385afac6e2f" providerId="ADAL" clId="{2C1E780B-443D-7F46-B350-87400DFF612C}" dt="2020-09-06T16:28:19.005" v="724" actId="2696"/>
        <pc:sldMkLst>
          <pc:docMk/>
          <pc:sldMk cId="469915458" sldId="30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093534185" sldId="30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286037660" sldId="303"/>
        </pc:sldMkLst>
      </pc:sldChg>
      <pc:sldChg chg="add del">
        <pc:chgData name="Steven Findley" userId="6c1344fb-9241-4926-8640-1385afac6e2f" providerId="ADAL" clId="{2C1E780B-443D-7F46-B350-87400DFF612C}" dt="2020-09-06T16:28:19.017" v="725" actId="2696"/>
        <pc:sldMkLst>
          <pc:docMk/>
          <pc:sldMk cId="4236821305" sldId="303"/>
        </pc:sldMkLst>
      </pc:sldChg>
      <pc:sldChg chg="add del">
        <pc:chgData name="Steven Findley" userId="6c1344fb-9241-4926-8640-1385afac6e2f" providerId="ADAL" clId="{2C1E780B-443D-7F46-B350-87400DFF612C}" dt="2020-09-06T16:28:19.027" v="726" actId="2696"/>
        <pc:sldMkLst>
          <pc:docMk/>
          <pc:sldMk cId="728048502" sldId="30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719493893" sldId="30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4011227117" sldId="305"/>
        </pc:sldMkLst>
      </pc:sldChg>
      <pc:sldChg chg="add del">
        <pc:chgData name="Steven Findley" userId="6c1344fb-9241-4926-8640-1385afac6e2f" providerId="ADAL" clId="{2C1E780B-443D-7F46-B350-87400DFF612C}" dt="2020-09-06T16:28:28.658" v="727" actId="2696"/>
        <pc:sldMkLst>
          <pc:docMk/>
          <pc:sldMk cId="4248195876" sldId="30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505058604" sldId="306"/>
        </pc:sldMkLst>
      </pc:sldChg>
      <pc:sldChg chg="add del">
        <pc:chgData name="Steven Findley" userId="6c1344fb-9241-4926-8640-1385afac6e2f" providerId="ADAL" clId="{2C1E780B-443D-7F46-B350-87400DFF612C}" dt="2020-09-06T16:28:28.673" v="728" actId="2696"/>
        <pc:sldMkLst>
          <pc:docMk/>
          <pc:sldMk cId="2194248451" sldId="306"/>
        </pc:sldMkLst>
      </pc:sldChg>
      <pc:sldChg chg="add del">
        <pc:chgData name="Steven Findley" userId="6c1344fb-9241-4926-8640-1385afac6e2f" providerId="ADAL" clId="{2C1E780B-443D-7F46-B350-87400DFF612C}" dt="2020-09-06T16:28:28.690" v="729" actId="2696"/>
        <pc:sldMkLst>
          <pc:docMk/>
          <pc:sldMk cId="118057565" sldId="307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909065828" sldId="307"/>
        </pc:sldMkLst>
      </pc:sldChg>
      <pc:sldChg chg="add del">
        <pc:chgData name="Steven Findley" userId="6c1344fb-9241-4926-8640-1385afac6e2f" providerId="ADAL" clId="{2C1E780B-443D-7F46-B350-87400DFF612C}" dt="2020-09-06T16:28:28.704" v="730" actId="2696"/>
        <pc:sldMkLst>
          <pc:docMk/>
          <pc:sldMk cId="1170577831" sldId="30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391771798" sldId="308"/>
        </pc:sldMkLst>
      </pc:sldChg>
      <pc:sldChg chg="add del">
        <pc:chgData name="Steven Findley" userId="6c1344fb-9241-4926-8640-1385afac6e2f" providerId="ADAL" clId="{2C1E780B-443D-7F46-B350-87400DFF612C}" dt="2020-09-06T16:28:28.719" v="731" actId="2696"/>
        <pc:sldMkLst>
          <pc:docMk/>
          <pc:sldMk cId="359160123" sldId="309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890532630" sldId="309"/>
        </pc:sldMkLst>
      </pc:sldChg>
      <pc:sldChg chg="add del">
        <pc:chgData name="Steven Findley" userId="6c1344fb-9241-4926-8640-1385afac6e2f" providerId="ADAL" clId="{2C1E780B-443D-7F46-B350-87400DFF612C}" dt="2020-09-06T16:28:28.734" v="732" actId="2696"/>
        <pc:sldMkLst>
          <pc:docMk/>
          <pc:sldMk cId="318861647" sldId="312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757379274" sldId="312"/>
        </pc:sldMkLst>
      </pc:sldChg>
      <pc:sldChg chg="add del">
        <pc:chgData name="Steven Findley" userId="6c1344fb-9241-4926-8640-1385afac6e2f" providerId="ADAL" clId="{2C1E780B-443D-7F46-B350-87400DFF612C}" dt="2020-09-06T16:28:28.744" v="733" actId="2696"/>
        <pc:sldMkLst>
          <pc:docMk/>
          <pc:sldMk cId="2932484890" sldId="31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192679367" sldId="313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2542372056" sldId="314"/>
        </pc:sldMkLst>
      </pc:sldChg>
      <pc:sldChg chg="add del">
        <pc:chgData name="Steven Findley" userId="6c1344fb-9241-4926-8640-1385afac6e2f" providerId="ADAL" clId="{2C1E780B-443D-7F46-B350-87400DFF612C}" dt="2020-09-06T16:28:28.879" v="754" actId="2696"/>
        <pc:sldMkLst>
          <pc:docMk/>
          <pc:sldMk cId="4006637743" sldId="31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432733073" sldId="315"/>
        </pc:sldMkLst>
      </pc:sldChg>
      <pc:sldChg chg="add del">
        <pc:chgData name="Steven Findley" userId="6c1344fb-9241-4926-8640-1385afac6e2f" providerId="ADAL" clId="{2C1E780B-443D-7F46-B350-87400DFF612C}" dt="2020-09-06T16:28:28.891" v="755" actId="2696"/>
        <pc:sldMkLst>
          <pc:docMk/>
          <pc:sldMk cId="4115899483" sldId="315"/>
        </pc:sldMkLst>
      </pc:sldChg>
      <pc:sldChg chg="add del">
        <pc:chgData name="Steven Findley" userId="6c1344fb-9241-4926-8640-1385afac6e2f" providerId="ADAL" clId="{2C1E780B-443D-7F46-B350-87400DFF612C}" dt="2020-09-06T16:28:28.904" v="756" actId="2696"/>
        <pc:sldMkLst>
          <pc:docMk/>
          <pc:sldMk cId="3499381986" sldId="31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822322769" sldId="316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1021398731" sldId="317"/>
        </pc:sldMkLst>
      </pc:sldChg>
      <pc:sldChg chg="add del">
        <pc:chgData name="Steven Findley" userId="6c1344fb-9241-4926-8640-1385afac6e2f" providerId="ADAL" clId="{2C1E780B-443D-7F46-B350-87400DFF612C}" dt="2020-09-06T16:28:28.915" v="757" actId="2696"/>
        <pc:sldMkLst>
          <pc:docMk/>
          <pc:sldMk cId="4223678359" sldId="317"/>
        </pc:sldMkLst>
      </pc:sldChg>
      <pc:sldChg chg="add del">
        <pc:chgData name="Steven Findley" userId="6c1344fb-9241-4926-8640-1385afac6e2f" providerId="ADAL" clId="{2C1E780B-443D-7F46-B350-87400DFF612C}" dt="2020-09-06T16:28:28.930" v="758" actId="2696"/>
        <pc:sldMkLst>
          <pc:docMk/>
          <pc:sldMk cId="212149977" sldId="31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665048238" sldId="318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893512160" sldId="323"/>
        </pc:sldMkLst>
      </pc:sldChg>
      <pc:sldChg chg="add del">
        <pc:chgData name="Steven Findley" userId="6c1344fb-9241-4926-8640-1385afac6e2f" providerId="ADAL" clId="{2C1E780B-443D-7F46-B350-87400DFF612C}" dt="2020-09-06T16:28:28.942" v="759" actId="2696"/>
        <pc:sldMkLst>
          <pc:docMk/>
          <pc:sldMk cId="2742232378" sldId="323"/>
        </pc:sldMkLst>
      </pc:sldChg>
      <pc:sldChg chg="del">
        <pc:chgData name="Steven Findley" userId="6c1344fb-9241-4926-8640-1385afac6e2f" providerId="ADAL" clId="{2C1E780B-443D-7F46-B350-87400DFF612C}" dt="2020-08-30T16:38:18.222" v="661" actId="2696"/>
        <pc:sldMkLst>
          <pc:docMk/>
          <pc:sldMk cId="1209504330" sldId="324"/>
        </pc:sldMkLst>
      </pc:sldChg>
      <pc:sldChg chg="add">
        <pc:chgData name="Steven Findley" userId="6c1344fb-9241-4926-8640-1385afac6e2f" providerId="ADAL" clId="{2C1E780B-443D-7F46-B350-87400DFF612C}" dt="2020-08-30T16:38:44.397" v="664"/>
        <pc:sldMkLst>
          <pc:docMk/>
          <pc:sldMk cId="1909098829" sldId="32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2604723788" sldId="32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186977540" sldId="325"/>
        </pc:sldMkLst>
      </pc:sldChg>
      <pc:sldChg chg="add del">
        <pc:chgData name="Steven Findley" userId="6c1344fb-9241-4926-8640-1385afac6e2f" providerId="ADAL" clId="{2C1E780B-443D-7F46-B350-87400DFF612C}" dt="2020-09-06T16:28:28.969" v="761" actId="2696"/>
        <pc:sldMkLst>
          <pc:docMk/>
          <pc:sldMk cId="3685951948" sldId="325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521663448" sldId="326"/>
        </pc:sldMkLst>
      </pc:sldChg>
      <pc:sldChg chg="add del">
        <pc:chgData name="Steven Findley" userId="6c1344fb-9241-4926-8640-1385afac6e2f" providerId="ADAL" clId="{2C1E780B-443D-7F46-B350-87400DFF612C}" dt="2020-09-06T16:28:28.980" v="762" actId="2696"/>
        <pc:sldMkLst>
          <pc:docMk/>
          <pc:sldMk cId="3885413450" sldId="326"/>
        </pc:sldMkLst>
      </pc:sldChg>
      <pc:sldChg chg="del">
        <pc:chgData name="Steven Findley" userId="6c1344fb-9241-4926-8640-1385afac6e2f" providerId="ADAL" clId="{2C1E780B-443D-7F46-B350-87400DFF612C}" dt="2020-08-30T16:38:13.808" v="657" actId="2696"/>
        <pc:sldMkLst>
          <pc:docMk/>
          <pc:sldMk cId="2369427088" sldId="345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3540847257" sldId="345"/>
        </pc:sldMkLst>
      </pc:sldChg>
      <pc:sldChg chg="add">
        <pc:chgData name="Steven Findley" userId="6c1344fb-9241-4926-8640-1385afac6e2f" providerId="ADAL" clId="{2C1E780B-443D-7F46-B350-87400DFF612C}" dt="2020-08-30T16:38:44.397" v="664"/>
        <pc:sldMkLst>
          <pc:docMk/>
          <pc:sldMk cId="3777714652" sldId="345"/>
        </pc:sldMkLst>
      </pc:sldChg>
      <pc:sldChg chg="del">
        <pc:chgData name="Steven Findley" userId="6c1344fb-9241-4926-8640-1385afac6e2f" providerId="ADAL" clId="{2C1E780B-443D-7F46-B350-87400DFF612C}" dt="2020-08-30T16:38:13.788" v="656" actId="2696"/>
        <pc:sldMkLst>
          <pc:docMk/>
          <pc:sldMk cId="2687193629" sldId="347"/>
        </pc:sldMkLst>
      </pc:sldChg>
      <pc:sldChg chg="addSp delSp modSp del mod setBg">
        <pc:chgData name="Steven Findley" userId="6c1344fb-9241-4926-8640-1385afac6e2f" providerId="ADAL" clId="{2C1E780B-443D-7F46-B350-87400DFF612C}" dt="2020-08-30T16:38:51.961" v="665" actId="2696"/>
        <pc:sldMkLst>
          <pc:docMk/>
          <pc:sldMk cId="443460839" sldId="348"/>
        </pc:sldMkLst>
        <pc:spChg chg="del">
          <ac:chgData name="Steven Findley" userId="6c1344fb-9241-4926-8640-1385afac6e2f" providerId="ADAL" clId="{2C1E780B-443D-7F46-B350-87400DFF612C}" dt="2020-08-23T15:59:13.470" v="0" actId="478"/>
          <ac:spMkLst>
            <pc:docMk/>
            <pc:sldMk cId="443460839" sldId="348"/>
            <ac:spMk id="2" creationId="{06957937-1B5B-6849-93ED-C51EE2581E57}"/>
          </ac:spMkLst>
        </pc:spChg>
        <pc:spChg chg="add mod">
          <ac:chgData name="Steven Findley" userId="6c1344fb-9241-4926-8640-1385afac6e2f" providerId="ADAL" clId="{2C1E780B-443D-7F46-B350-87400DFF612C}" dt="2020-08-23T16:20:12.335" v="609" actId="1076"/>
          <ac:spMkLst>
            <pc:docMk/>
            <pc:sldMk cId="443460839" sldId="348"/>
            <ac:spMk id="13" creationId="{E1AB9BB8-9C16-FB41-8E14-5D1013F28263}"/>
          </ac:spMkLst>
        </pc:spChg>
        <pc:spChg chg="add mod">
          <ac:chgData name="Steven Findley" userId="6c1344fb-9241-4926-8640-1385afac6e2f" providerId="ADAL" clId="{2C1E780B-443D-7F46-B350-87400DFF612C}" dt="2020-08-23T16:20:17.078" v="610" actId="1076"/>
          <ac:spMkLst>
            <pc:docMk/>
            <pc:sldMk cId="443460839" sldId="348"/>
            <ac:spMk id="14" creationId="{9B56CE32-26A6-DD4B-971E-AD3112E41AE7}"/>
          </ac:spMkLst>
        </pc:spChg>
        <pc:spChg chg="add mod">
          <ac:chgData name="Steven Findley" userId="6c1344fb-9241-4926-8640-1385afac6e2f" providerId="ADAL" clId="{2C1E780B-443D-7F46-B350-87400DFF612C}" dt="2020-08-23T16:21:58.006" v="623"/>
          <ac:spMkLst>
            <pc:docMk/>
            <pc:sldMk cId="443460839" sldId="348"/>
            <ac:spMk id="15" creationId="{48D77ACB-4620-9D45-BE5E-C445BCDE8119}"/>
          </ac:spMkLst>
        </pc:spChg>
        <pc:spChg chg="add del mod">
          <ac:chgData name="Steven Findley" userId="6c1344fb-9241-4926-8640-1385afac6e2f" providerId="ADAL" clId="{2C1E780B-443D-7F46-B350-87400DFF612C}" dt="2020-08-23T16:21:32.369" v="622" actId="478"/>
          <ac:spMkLst>
            <pc:docMk/>
            <pc:sldMk cId="443460839" sldId="348"/>
            <ac:spMk id="18" creationId="{F652C813-B473-A24C-A185-7579FD5DA81B}"/>
          </ac:spMkLst>
        </pc:spChg>
        <pc:spChg chg="add del mod">
          <ac:chgData name="Steven Findley" userId="6c1344fb-9241-4926-8640-1385afac6e2f" providerId="ADAL" clId="{2C1E780B-443D-7F46-B350-87400DFF612C}" dt="2020-08-23T16:23:14.206" v="641" actId="478"/>
          <ac:spMkLst>
            <pc:docMk/>
            <pc:sldMk cId="443460839" sldId="348"/>
            <ac:spMk id="19" creationId="{DF14FD2A-4752-CB47-9282-26DE0D161DC7}"/>
          </ac:spMkLst>
        </pc:spChg>
        <pc:spChg chg="add mod">
          <ac:chgData name="Steven Findley" userId="6c1344fb-9241-4926-8640-1385afac6e2f" providerId="ADAL" clId="{2C1E780B-443D-7F46-B350-87400DFF612C}" dt="2020-08-23T16:21:17.883" v="619"/>
          <ac:spMkLst>
            <pc:docMk/>
            <pc:sldMk cId="443460839" sldId="348"/>
            <ac:spMk id="20" creationId="{1EE62B48-7C5E-4440-8DE7-FD15C21FE73F}"/>
          </ac:spMkLst>
        </pc:spChg>
        <pc:spChg chg="add mod">
          <ac:chgData name="Steven Findley" userId="6c1344fb-9241-4926-8640-1385afac6e2f" providerId="ADAL" clId="{2C1E780B-443D-7F46-B350-87400DFF612C}" dt="2020-08-23T16:21:28.758" v="621" actId="1076"/>
          <ac:spMkLst>
            <pc:docMk/>
            <pc:sldMk cId="443460839" sldId="348"/>
            <ac:spMk id="21" creationId="{DFE149B4-64DD-4F4B-8532-300797C7C6D3}"/>
          </ac:spMkLst>
        </pc:spChg>
        <pc:picChg chg="add mod modCrop">
          <ac:chgData name="Steven Findley" userId="6c1344fb-9241-4926-8640-1385afac6e2f" providerId="ADAL" clId="{2C1E780B-443D-7F46-B350-87400DFF612C}" dt="2020-08-23T16:19:43.613" v="604" actId="1037"/>
          <ac:picMkLst>
            <pc:docMk/>
            <pc:sldMk cId="443460839" sldId="348"/>
            <ac:picMk id="4" creationId="{F7EA3DBD-1803-144E-A7C8-F626562EC459}"/>
          </ac:picMkLst>
        </pc:picChg>
        <pc:picChg chg="add del mod modCrop">
          <ac:chgData name="Steven Findley" userId="6c1344fb-9241-4926-8640-1385afac6e2f" providerId="ADAL" clId="{2C1E780B-443D-7F46-B350-87400DFF612C}" dt="2020-08-23T16:05:56.707" v="79" actId="478"/>
          <ac:picMkLst>
            <pc:docMk/>
            <pc:sldMk cId="443460839" sldId="348"/>
            <ac:picMk id="6" creationId="{32D6B059-0935-8E40-BD6E-C146D00E3895}"/>
          </ac:picMkLst>
        </pc:picChg>
        <pc:picChg chg="add mod modCrop">
          <ac:chgData name="Steven Findley" userId="6c1344fb-9241-4926-8640-1385afac6e2f" providerId="ADAL" clId="{2C1E780B-443D-7F46-B350-87400DFF612C}" dt="2020-08-23T16:25:11.139" v="652" actId="732"/>
          <ac:picMkLst>
            <pc:docMk/>
            <pc:sldMk cId="443460839" sldId="348"/>
            <ac:picMk id="8" creationId="{2C3EFFED-7C4F-CD44-9A01-2866D2C79794}"/>
          </ac:picMkLst>
        </pc:picChg>
        <pc:picChg chg="add mod modCrop">
          <ac:chgData name="Steven Findley" userId="6c1344fb-9241-4926-8640-1385afac6e2f" providerId="ADAL" clId="{2C1E780B-443D-7F46-B350-87400DFF612C}" dt="2020-08-23T16:24:43.015" v="648" actId="1035"/>
          <ac:picMkLst>
            <pc:docMk/>
            <pc:sldMk cId="443460839" sldId="348"/>
            <ac:picMk id="10" creationId="{59A7E816-B112-5B49-A08A-94D4AB4D6204}"/>
          </ac:picMkLst>
        </pc:picChg>
        <pc:picChg chg="add mod modCrop">
          <ac:chgData name="Steven Findley" userId="6c1344fb-9241-4926-8640-1385afac6e2f" providerId="ADAL" clId="{2C1E780B-443D-7F46-B350-87400DFF612C}" dt="2020-08-23T16:20:32.089" v="612" actId="1076"/>
          <ac:picMkLst>
            <pc:docMk/>
            <pc:sldMk cId="443460839" sldId="348"/>
            <ac:picMk id="11" creationId="{27039D60-CA99-E84A-B5DA-DE895D44C671}"/>
          </ac:picMkLst>
        </pc:picChg>
        <pc:picChg chg="add del mod">
          <ac:chgData name="Steven Findley" userId="6c1344fb-9241-4926-8640-1385afac6e2f" providerId="ADAL" clId="{2C1E780B-443D-7F46-B350-87400DFF612C}" dt="2020-08-23T16:14:41.915" v="506" actId="478"/>
          <ac:picMkLst>
            <pc:docMk/>
            <pc:sldMk cId="443460839" sldId="348"/>
            <ac:picMk id="12" creationId="{7F856D34-FD2B-7C48-BE03-D3B9D5C3963A}"/>
          </ac:picMkLst>
        </pc:picChg>
        <pc:picChg chg="add mod">
          <ac:chgData name="Steven Findley" userId="6c1344fb-9241-4926-8640-1385afac6e2f" providerId="ADAL" clId="{2C1E780B-443D-7F46-B350-87400DFF612C}" dt="2020-08-23T16:20:43.596" v="613" actId="1076"/>
          <ac:picMkLst>
            <pc:docMk/>
            <pc:sldMk cId="443460839" sldId="348"/>
            <ac:picMk id="1026" creationId="{B4C2587C-7D70-2C4A-8B1B-6FB8551E13C6}"/>
          </ac:picMkLst>
        </pc:picChg>
        <pc:cxnChg chg="add del mod">
          <ac:chgData name="Steven Findley" userId="6c1344fb-9241-4926-8640-1385afac6e2f" providerId="ADAL" clId="{2C1E780B-443D-7F46-B350-87400DFF612C}" dt="2020-08-23T16:26:50.429" v="653" actId="478"/>
          <ac:cxnSpMkLst>
            <pc:docMk/>
            <pc:sldMk cId="443460839" sldId="348"/>
            <ac:cxnSpMk id="17" creationId="{862EBA52-7310-F449-8506-E849752EFD30}"/>
          </ac:cxnSpMkLst>
        </pc:cxnChg>
      </pc:sldChg>
      <pc:sldChg chg="add setBg">
        <pc:chgData name="Steven Findley" userId="6c1344fb-9241-4926-8640-1385afac6e2f" providerId="ADAL" clId="{2C1E780B-443D-7F46-B350-87400DFF612C}" dt="2020-08-30T16:39:07.161" v="666"/>
        <pc:sldMkLst>
          <pc:docMk/>
          <pc:sldMk cId="767068918" sldId="348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00954098" sldId="349"/>
        </pc:sldMkLst>
      </pc:sldChg>
      <pc:sldChg chg="del">
        <pc:chgData name="Steven Findley" userId="6c1344fb-9241-4926-8640-1385afac6e2f" providerId="ADAL" clId="{2C1E780B-443D-7F46-B350-87400DFF612C}" dt="2020-08-30T16:38:18.185" v="658" actId="2696"/>
        <pc:sldMkLst>
          <pc:docMk/>
          <pc:sldMk cId="2275043310" sldId="349"/>
        </pc:sldMkLst>
      </pc:sldChg>
      <pc:sldChg chg="add">
        <pc:chgData name="Steven Findley" userId="6c1344fb-9241-4926-8640-1385afac6e2f" providerId="ADAL" clId="{2C1E780B-443D-7F46-B350-87400DFF612C}" dt="2020-08-30T16:38:44.397" v="664"/>
        <pc:sldMkLst>
          <pc:docMk/>
          <pc:sldMk cId="4280219116" sldId="349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842252664" sldId="350"/>
        </pc:sldMkLst>
      </pc:sldChg>
      <pc:sldChg chg="add del">
        <pc:chgData name="Steven Findley" userId="6c1344fb-9241-4926-8640-1385afac6e2f" providerId="ADAL" clId="{2C1E780B-443D-7F46-B350-87400DFF612C}" dt="2020-08-30T16:39:29.963" v="669" actId="2696"/>
        <pc:sldMkLst>
          <pc:docMk/>
          <pc:sldMk cId="1323638525" sldId="350"/>
        </pc:sldMkLst>
      </pc:sldChg>
      <pc:sldChg chg="del">
        <pc:chgData name="Steven Findley" userId="6c1344fb-9241-4926-8640-1385afac6e2f" providerId="ADAL" clId="{2C1E780B-443D-7F46-B350-87400DFF612C}" dt="2020-08-30T16:38:18.195" v="659" actId="2696"/>
        <pc:sldMkLst>
          <pc:docMk/>
          <pc:sldMk cId="2353970412" sldId="350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398811521" sldId="351"/>
        </pc:sldMkLst>
      </pc:sldChg>
      <pc:sldChg chg="add del">
        <pc:chgData name="Steven Findley" userId="6c1344fb-9241-4926-8640-1385afac6e2f" providerId="ADAL" clId="{2C1E780B-443D-7F46-B350-87400DFF612C}" dt="2020-08-30T16:39:34.889" v="670" actId="2696"/>
        <pc:sldMkLst>
          <pc:docMk/>
          <pc:sldMk cId="2250356130" sldId="351"/>
        </pc:sldMkLst>
      </pc:sldChg>
      <pc:sldChg chg="del">
        <pc:chgData name="Steven Findley" userId="6c1344fb-9241-4926-8640-1385afac6e2f" providerId="ADAL" clId="{2C1E780B-443D-7F46-B350-87400DFF612C}" dt="2020-08-30T16:38:18.203" v="660" actId="2696"/>
        <pc:sldMkLst>
          <pc:docMk/>
          <pc:sldMk cId="4052722724" sldId="351"/>
        </pc:sldMkLst>
      </pc:sldChg>
      <pc:sldChg chg="del">
        <pc:chgData name="Steven Findley" userId="6c1344fb-9241-4926-8640-1385afac6e2f" providerId="ADAL" clId="{2C1E780B-443D-7F46-B350-87400DFF612C}" dt="2020-08-30T16:38:13.769" v="654" actId="2696"/>
        <pc:sldMkLst>
          <pc:docMk/>
          <pc:sldMk cId="4201316126" sldId="352"/>
        </pc:sldMkLst>
      </pc:sldChg>
      <pc:sldChg chg="del">
        <pc:chgData name="Steven Findley" userId="6c1344fb-9241-4926-8640-1385afac6e2f" providerId="ADAL" clId="{2C1E780B-443D-7F46-B350-87400DFF612C}" dt="2020-08-30T16:38:13.779" v="655" actId="2696"/>
        <pc:sldMkLst>
          <pc:docMk/>
          <pc:sldMk cId="1844669662" sldId="353"/>
        </pc:sldMkLst>
      </pc:sldChg>
      <pc:sldChg chg="add del">
        <pc:chgData name="Steven Findley" userId="6c1344fb-9241-4926-8640-1385afac6e2f" providerId="ADAL" clId="{2C1E780B-443D-7F46-B350-87400DFF612C}" dt="2020-09-06T16:28:04.028" v="691" actId="2696"/>
        <pc:sldMkLst>
          <pc:docMk/>
          <pc:sldMk cId="645070942" sldId="354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3580315795" sldId="354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1763696479" sldId="355"/>
        </pc:sldMkLst>
      </pc:sldChg>
      <pc:sldChg chg="add del">
        <pc:chgData name="Steven Findley" userId="6c1344fb-9241-4926-8640-1385afac6e2f" providerId="ADAL" clId="{2C1E780B-443D-7F46-B350-87400DFF612C}" dt="2020-08-30T16:39:10.657" v="667" actId="2696"/>
        <pc:sldMkLst>
          <pc:docMk/>
          <pc:sldMk cId="2639233144" sldId="355"/>
        </pc:sldMkLst>
      </pc:sldChg>
      <pc:sldChg chg="add del">
        <pc:chgData name="Steven Findley" userId="6c1344fb-9241-4926-8640-1385afac6e2f" providerId="ADAL" clId="{2C1E780B-443D-7F46-B350-87400DFF612C}" dt="2020-09-06T16:28:28.955" v="760" actId="2696"/>
        <pc:sldMkLst>
          <pc:docMk/>
          <pc:sldMk cId="649844800" sldId="373"/>
        </pc:sldMkLst>
      </pc:sldChg>
      <pc:sldChg chg="add del">
        <pc:chgData name="Steven Findley" userId="6c1344fb-9241-4926-8640-1385afac6e2f" providerId="ADAL" clId="{2C1E780B-443D-7F46-B350-87400DFF612C}" dt="2020-08-30T16:38:43.529" v="663"/>
        <pc:sldMkLst>
          <pc:docMk/>
          <pc:sldMk cId="2975911662" sldId="373"/>
        </pc:sldMkLst>
      </pc:sldChg>
      <pc:sldChg chg="add del setBg">
        <pc:chgData name="Steven Findley" userId="6c1344fb-9241-4926-8640-1385afac6e2f" providerId="ADAL" clId="{2C1E780B-443D-7F46-B350-87400DFF612C}" dt="2020-08-30T16:38:43.529" v="663"/>
        <pc:sldMkLst>
          <pc:docMk/>
          <pc:sldMk cId="493869811" sldId="374"/>
        </pc:sldMkLst>
      </pc:sldChg>
      <pc:sldChg chg="add del">
        <pc:chgData name="Steven Findley" userId="6c1344fb-9241-4926-8640-1385afac6e2f" providerId="ADAL" clId="{2C1E780B-443D-7F46-B350-87400DFF612C}" dt="2020-08-30T16:40:08.059" v="674" actId="2696"/>
        <pc:sldMkLst>
          <pc:docMk/>
          <pc:sldMk cId="1555916004" sldId="374"/>
        </pc:sldMkLst>
      </pc:sldChg>
      <pc:sldChg chg="add">
        <pc:chgData name="Steven Findley" userId="6c1344fb-9241-4926-8640-1385afac6e2f" providerId="ADAL" clId="{2C1E780B-443D-7F46-B350-87400DFF612C}" dt="2020-08-30T16:39:27.543" v="668"/>
        <pc:sldMkLst>
          <pc:docMk/>
          <pc:sldMk cId="1072373251" sldId="375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052532907" sldId="376"/>
        </pc:sldMkLst>
      </pc:sldChg>
      <pc:sldChg chg="add del">
        <pc:chgData name="Steven Findley" userId="6c1344fb-9241-4926-8640-1385afac6e2f" providerId="ADAL" clId="{2C1E780B-443D-7F46-B350-87400DFF612C}" dt="2020-09-06T16:28:28.755" v="734" actId="2696"/>
        <pc:sldMkLst>
          <pc:docMk/>
          <pc:sldMk cId="3394995813" sldId="376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310605017" sldId="377"/>
        </pc:sldMkLst>
      </pc:sldChg>
      <pc:sldChg chg="add del">
        <pc:chgData name="Steven Findley" userId="6c1344fb-9241-4926-8640-1385afac6e2f" providerId="ADAL" clId="{2C1E780B-443D-7F46-B350-87400DFF612C}" dt="2020-09-06T16:28:28.768" v="735" actId="2696"/>
        <pc:sldMkLst>
          <pc:docMk/>
          <pc:sldMk cId="3174645760" sldId="377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71087888" sldId="378"/>
        </pc:sldMkLst>
      </pc:sldChg>
      <pc:sldChg chg="add del">
        <pc:chgData name="Steven Findley" userId="6c1344fb-9241-4926-8640-1385afac6e2f" providerId="ADAL" clId="{2C1E780B-443D-7F46-B350-87400DFF612C}" dt="2020-09-06T16:28:28.779" v="736" actId="2696"/>
        <pc:sldMkLst>
          <pc:docMk/>
          <pc:sldMk cId="959577406" sldId="378"/>
        </pc:sldMkLst>
      </pc:sldChg>
      <pc:sldChg chg="add del">
        <pc:chgData name="Steven Findley" userId="6c1344fb-9241-4926-8640-1385afac6e2f" providerId="ADAL" clId="{2C1E780B-443D-7F46-B350-87400DFF612C}" dt="2020-09-06T16:28:28.789" v="737" actId="2696"/>
        <pc:sldMkLst>
          <pc:docMk/>
          <pc:sldMk cId="902646729" sldId="379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1497102539" sldId="379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30785187" sldId="380"/>
        </pc:sldMkLst>
      </pc:sldChg>
      <pc:sldChg chg="add del">
        <pc:chgData name="Steven Findley" userId="6c1344fb-9241-4926-8640-1385afac6e2f" providerId="ADAL" clId="{2C1E780B-443D-7F46-B350-87400DFF612C}" dt="2020-09-06T16:28:28.801" v="738" actId="2696"/>
        <pc:sldMkLst>
          <pc:docMk/>
          <pc:sldMk cId="3003648955" sldId="380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975678651" sldId="381"/>
        </pc:sldMkLst>
      </pc:sldChg>
      <pc:sldChg chg="add del">
        <pc:chgData name="Steven Findley" userId="6c1344fb-9241-4926-8640-1385afac6e2f" providerId="ADAL" clId="{2C1E780B-443D-7F46-B350-87400DFF612C}" dt="2020-09-06T16:28:28.811" v="739" actId="2696"/>
        <pc:sldMkLst>
          <pc:docMk/>
          <pc:sldMk cId="2027409589" sldId="381"/>
        </pc:sldMkLst>
      </pc:sldChg>
      <pc:sldChg chg="add del">
        <pc:chgData name="Steven Findley" userId="6c1344fb-9241-4926-8640-1385afac6e2f" providerId="ADAL" clId="{2C1E780B-443D-7F46-B350-87400DFF612C}" dt="2020-09-06T16:28:28.821" v="740" actId="2696"/>
        <pc:sldMkLst>
          <pc:docMk/>
          <pc:sldMk cId="365555616" sldId="382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1774600615" sldId="382"/>
        </pc:sldMkLst>
      </pc:sldChg>
      <pc:sldChg chg="add del">
        <pc:chgData name="Steven Findley" userId="6c1344fb-9241-4926-8640-1385afac6e2f" providerId="ADAL" clId="{2C1E780B-443D-7F46-B350-87400DFF612C}" dt="2020-09-06T16:28:28.831" v="741" actId="2696"/>
        <pc:sldMkLst>
          <pc:docMk/>
          <pc:sldMk cId="312709344" sldId="383"/>
        </pc:sldMkLst>
      </pc:sldChg>
      <pc:sldChg chg="add del">
        <pc:chgData name="Steven Findley" userId="6c1344fb-9241-4926-8640-1385afac6e2f" providerId="ADAL" clId="{2C1E780B-443D-7F46-B350-87400DFF612C}" dt="2020-08-30T16:40:02.791" v="672"/>
        <pc:sldMkLst>
          <pc:docMk/>
          <pc:sldMk cId="2314640784" sldId="383"/>
        </pc:sldMkLst>
      </pc:sldChg>
      <pc:sldChg chg="addSp delSp modSp add">
        <pc:chgData name="Steven Findley" userId="6c1344fb-9241-4926-8640-1385afac6e2f" providerId="ADAL" clId="{2C1E780B-443D-7F46-B350-87400DFF612C}" dt="2020-08-30T16:40:28.840" v="676" actId="478"/>
        <pc:sldMkLst>
          <pc:docMk/>
          <pc:sldMk cId="337759417" sldId="384"/>
        </pc:sldMkLst>
        <pc:spChg chg="del">
          <ac:chgData name="Steven Findley" userId="6c1344fb-9241-4926-8640-1385afac6e2f" providerId="ADAL" clId="{2C1E780B-443D-7F46-B350-87400DFF612C}" dt="2020-08-30T16:40:28.840" v="676" actId="478"/>
          <ac:spMkLst>
            <pc:docMk/>
            <pc:sldMk cId="337759417" sldId="384"/>
            <ac:spMk id="2" creationId="{99AD5F2B-0897-4A1B-B48F-EE85BE11600A}"/>
          </ac:spMkLst>
        </pc:spChg>
        <pc:spChg chg="add mod">
          <ac:chgData name="Steven Findley" userId="6c1344fb-9241-4926-8640-1385afac6e2f" providerId="ADAL" clId="{2C1E780B-443D-7F46-B350-87400DFF612C}" dt="2020-08-30T16:40:28.840" v="676" actId="478"/>
          <ac:spMkLst>
            <pc:docMk/>
            <pc:sldMk cId="337759417" sldId="384"/>
            <ac:spMk id="4" creationId="{3DBBEEA6-4746-564A-90E4-003A97971754}"/>
          </ac:spMkLst>
        </pc:spChg>
      </pc:sldChg>
      <pc:sldMasterChg chg="del delSldLayout">
        <pc:chgData name="Steven Findley" userId="6c1344fb-9241-4926-8640-1385afac6e2f" providerId="ADAL" clId="{2C1E780B-443D-7F46-B350-87400DFF612C}" dt="2020-09-06T16:28:28.865" v="753" actId="2696"/>
        <pc:sldMasterMkLst>
          <pc:docMk/>
          <pc:sldMasterMk cId="1023304032" sldId="2147483660"/>
        </pc:sldMasterMkLst>
        <pc:sldLayoutChg chg="del">
          <pc:chgData name="Steven Findley" userId="6c1344fb-9241-4926-8640-1385afac6e2f" providerId="ADAL" clId="{2C1E780B-443D-7F46-B350-87400DFF612C}" dt="2020-09-06T16:28:28.834" v="742" actId="2696"/>
          <pc:sldLayoutMkLst>
            <pc:docMk/>
            <pc:sldMasterMk cId="1023304032" sldId="2147483660"/>
            <pc:sldLayoutMk cId="1959486509" sldId="2147483661"/>
          </pc:sldLayoutMkLst>
        </pc:sldLayoutChg>
        <pc:sldLayoutChg chg="del">
          <pc:chgData name="Steven Findley" userId="6c1344fb-9241-4926-8640-1385afac6e2f" providerId="ADAL" clId="{2C1E780B-443D-7F46-B350-87400DFF612C}" dt="2020-09-06T16:28:28.837" v="743" actId="2696"/>
          <pc:sldLayoutMkLst>
            <pc:docMk/>
            <pc:sldMasterMk cId="1023304032" sldId="2147483660"/>
            <pc:sldLayoutMk cId="2260146408" sldId="2147483662"/>
          </pc:sldLayoutMkLst>
        </pc:sldLayoutChg>
        <pc:sldLayoutChg chg="del">
          <pc:chgData name="Steven Findley" userId="6c1344fb-9241-4926-8640-1385afac6e2f" providerId="ADAL" clId="{2C1E780B-443D-7F46-B350-87400DFF612C}" dt="2020-09-06T16:28:28.840" v="744" actId="2696"/>
          <pc:sldLayoutMkLst>
            <pc:docMk/>
            <pc:sldMasterMk cId="1023304032" sldId="2147483660"/>
            <pc:sldLayoutMk cId="3042838346" sldId="2147483663"/>
          </pc:sldLayoutMkLst>
        </pc:sldLayoutChg>
        <pc:sldLayoutChg chg="del">
          <pc:chgData name="Steven Findley" userId="6c1344fb-9241-4926-8640-1385afac6e2f" providerId="ADAL" clId="{2C1E780B-443D-7F46-B350-87400DFF612C}" dt="2020-09-06T16:28:28.842" v="745" actId="2696"/>
          <pc:sldLayoutMkLst>
            <pc:docMk/>
            <pc:sldMasterMk cId="1023304032" sldId="2147483660"/>
            <pc:sldLayoutMk cId="1126586904" sldId="2147483664"/>
          </pc:sldLayoutMkLst>
        </pc:sldLayoutChg>
        <pc:sldLayoutChg chg="del">
          <pc:chgData name="Steven Findley" userId="6c1344fb-9241-4926-8640-1385afac6e2f" providerId="ADAL" clId="{2C1E780B-443D-7F46-B350-87400DFF612C}" dt="2020-09-06T16:28:28.845" v="746" actId="2696"/>
          <pc:sldLayoutMkLst>
            <pc:docMk/>
            <pc:sldMasterMk cId="1023304032" sldId="2147483660"/>
            <pc:sldLayoutMk cId="907635822" sldId="2147483665"/>
          </pc:sldLayoutMkLst>
        </pc:sldLayoutChg>
        <pc:sldLayoutChg chg="del">
          <pc:chgData name="Steven Findley" userId="6c1344fb-9241-4926-8640-1385afac6e2f" providerId="ADAL" clId="{2C1E780B-443D-7F46-B350-87400DFF612C}" dt="2020-09-06T16:28:28.848" v="747" actId="2696"/>
          <pc:sldLayoutMkLst>
            <pc:docMk/>
            <pc:sldMasterMk cId="1023304032" sldId="2147483660"/>
            <pc:sldLayoutMk cId="2363327590" sldId="2147483666"/>
          </pc:sldLayoutMkLst>
        </pc:sldLayoutChg>
        <pc:sldLayoutChg chg="del">
          <pc:chgData name="Steven Findley" userId="6c1344fb-9241-4926-8640-1385afac6e2f" providerId="ADAL" clId="{2C1E780B-443D-7F46-B350-87400DFF612C}" dt="2020-09-06T16:28:28.851" v="748" actId="2696"/>
          <pc:sldLayoutMkLst>
            <pc:docMk/>
            <pc:sldMasterMk cId="1023304032" sldId="2147483660"/>
            <pc:sldLayoutMk cId="201489581" sldId="2147483667"/>
          </pc:sldLayoutMkLst>
        </pc:sldLayoutChg>
        <pc:sldLayoutChg chg="del">
          <pc:chgData name="Steven Findley" userId="6c1344fb-9241-4926-8640-1385afac6e2f" providerId="ADAL" clId="{2C1E780B-443D-7F46-B350-87400DFF612C}" dt="2020-09-06T16:28:28.853" v="749" actId="2696"/>
          <pc:sldLayoutMkLst>
            <pc:docMk/>
            <pc:sldMasterMk cId="1023304032" sldId="2147483660"/>
            <pc:sldLayoutMk cId="4232062527" sldId="2147483668"/>
          </pc:sldLayoutMkLst>
        </pc:sldLayoutChg>
        <pc:sldLayoutChg chg="del">
          <pc:chgData name="Steven Findley" userId="6c1344fb-9241-4926-8640-1385afac6e2f" providerId="ADAL" clId="{2C1E780B-443D-7F46-B350-87400DFF612C}" dt="2020-09-06T16:28:28.856" v="750" actId="2696"/>
          <pc:sldLayoutMkLst>
            <pc:docMk/>
            <pc:sldMasterMk cId="1023304032" sldId="2147483660"/>
            <pc:sldLayoutMk cId="2403562092" sldId="2147483669"/>
          </pc:sldLayoutMkLst>
        </pc:sldLayoutChg>
        <pc:sldLayoutChg chg="del">
          <pc:chgData name="Steven Findley" userId="6c1344fb-9241-4926-8640-1385afac6e2f" providerId="ADAL" clId="{2C1E780B-443D-7F46-B350-87400DFF612C}" dt="2020-09-06T16:28:28.859" v="751" actId="2696"/>
          <pc:sldLayoutMkLst>
            <pc:docMk/>
            <pc:sldMasterMk cId="1023304032" sldId="2147483660"/>
            <pc:sldLayoutMk cId="3521355377" sldId="2147483670"/>
          </pc:sldLayoutMkLst>
        </pc:sldLayoutChg>
        <pc:sldLayoutChg chg="del">
          <pc:chgData name="Steven Findley" userId="6c1344fb-9241-4926-8640-1385afac6e2f" providerId="ADAL" clId="{2C1E780B-443D-7F46-B350-87400DFF612C}" dt="2020-09-06T16:28:28.862" v="752" actId="2696"/>
          <pc:sldLayoutMkLst>
            <pc:docMk/>
            <pc:sldMasterMk cId="1023304032" sldId="2147483660"/>
            <pc:sldLayoutMk cId="581541033" sldId="2147483671"/>
          </pc:sldLayoutMkLst>
        </pc:sldLayoutChg>
      </pc:sldMasterChg>
    </pc:docChg>
  </pc:docChgLst>
  <pc:docChgLst>
    <pc:chgData name="Steven Findley" userId="6c1344fb-9241-4926-8640-1385afac6e2f" providerId="ADAL" clId="{BB56853D-DC99-4044-A7A7-125BB86A15C3}"/>
    <pc:docChg chg="custSel addSld delSld modSld">
      <pc:chgData name="Steven Findley" userId="6c1344fb-9241-4926-8640-1385afac6e2f" providerId="ADAL" clId="{BB56853D-DC99-4044-A7A7-125BB86A15C3}" dt="2020-10-04T16:02:11.092" v="314" actId="1076"/>
      <pc:docMkLst>
        <pc:docMk/>
      </pc:docMkLst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378107334" sldId="256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4292898280" sldId="257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2115121719" sldId="258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2626721246" sldId="259"/>
        </pc:sldMkLst>
      </pc:sldChg>
      <pc:sldChg chg="addSp modSp mod">
        <pc:chgData name="Steven Findley" userId="6c1344fb-9241-4926-8640-1385afac6e2f" providerId="ADAL" clId="{BB56853D-DC99-4044-A7A7-125BB86A15C3}" dt="2020-10-04T15:58:05.271" v="228" actId="1076"/>
        <pc:sldMkLst>
          <pc:docMk/>
          <pc:sldMk cId="3056829029" sldId="260"/>
        </pc:sldMkLst>
        <pc:spChg chg="add mod">
          <ac:chgData name="Steven Findley" userId="6c1344fb-9241-4926-8640-1385afac6e2f" providerId="ADAL" clId="{BB56853D-DC99-4044-A7A7-125BB86A15C3}" dt="2020-10-04T15:58:05.271" v="228" actId="1076"/>
          <ac:spMkLst>
            <pc:docMk/>
            <pc:sldMk cId="3056829029" sldId="260"/>
            <ac:spMk id="2" creationId="{7A014148-344D-8D4E-8BA4-3FC90F26C935}"/>
          </ac:spMkLst>
        </pc:spChg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718265106" sldId="261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1989689338" sldId="262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2370013420" sldId="263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1763133558" sldId="264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1991430199" sldId="265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3873769043" sldId="266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1636221723" sldId="267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587068331" sldId="268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1405241354" sldId="269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3713311723" sldId="270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4255389525" sldId="270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2161479108" sldId="272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3151263763" sldId="273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3153729893" sldId="274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3097290447" sldId="275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2404780182" sldId="276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3122605324" sldId="277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484132059" sldId="278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3112466709" sldId="279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245029582" sldId="280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2423257671" sldId="281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202221682" sldId="282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44769975" sldId="283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802495476" sldId="284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3364898292" sldId="285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4218138809" sldId="286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271631294" sldId="288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921558564" sldId="289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409798955" sldId="290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4087386347" sldId="291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437567848" sldId="292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258890508" sldId="293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4088797643" sldId="294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064375275" sldId="295"/>
        </pc:sldMkLst>
      </pc:sldChg>
      <pc:sldChg chg="add">
        <pc:chgData name="Steven Findley" userId="6c1344fb-9241-4926-8640-1385afac6e2f" providerId="ADAL" clId="{BB56853D-DC99-4044-A7A7-125BB86A15C3}" dt="2020-10-04T15:53:16.182" v="115"/>
        <pc:sldMkLst>
          <pc:docMk/>
          <pc:sldMk cId="1976568387" sldId="296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3653248603" sldId="299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1424101045" sldId="300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1049115026" sldId="301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723223752" sldId="302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3228926993" sldId="303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3765541421" sldId="304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2787889939" sldId="305"/>
        </pc:sldMkLst>
      </pc:sldChg>
      <pc:sldChg chg="add">
        <pc:chgData name="Steven Findley" userId="6c1344fb-9241-4926-8640-1385afac6e2f" providerId="ADAL" clId="{BB56853D-DC99-4044-A7A7-125BB86A15C3}" dt="2020-10-04T15:55:39.436" v="180"/>
        <pc:sldMkLst>
          <pc:docMk/>
          <pc:sldMk cId="1217375917" sldId="306"/>
        </pc:sldMkLst>
      </pc:sldChg>
      <pc:sldChg chg="add">
        <pc:chgData name="Steven Findley" userId="6c1344fb-9241-4926-8640-1385afac6e2f" providerId="ADAL" clId="{BB56853D-DC99-4044-A7A7-125BB86A15C3}" dt="2020-10-04T15:56:35.473" v="222"/>
        <pc:sldMkLst>
          <pc:docMk/>
          <pc:sldMk cId="312971257" sldId="307"/>
        </pc:sldMkLst>
      </pc:sldChg>
      <pc:sldChg chg="add">
        <pc:chgData name="Steven Findley" userId="6c1344fb-9241-4926-8640-1385afac6e2f" providerId="ADAL" clId="{BB56853D-DC99-4044-A7A7-125BB86A15C3}" dt="2020-10-04T15:56:35.473" v="222"/>
        <pc:sldMkLst>
          <pc:docMk/>
          <pc:sldMk cId="3210016675" sldId="308"/>
        </pc:sldMkLst>
      </pc:sldChg>
      <pc:sldChg chg="add">
        <pc:chgData name="Steven Findley" userId="6c1344fb-9241-4926-8640-1385afac6e2f" providerId="ADAL" clId="{BB56853D-DC99-4044-A7A7-125BB86A15C3}" dt="2020-10-04T15:56:35.473" v="222"/>
        <pc:sldMkLst>
          <pc:docMk/>
          <pc:sldMk cId="1338557787" sldId="309"/>
        </pc:sldMkLst>
      </pc:sldChg>
      <pc:sldChg chg="add">
        <pc:chgData name="Steven Findley" userId="6c1344fb-9241-4926-8640-1385afac6e2f" providerId="ADAL" clId="{BB56853D-DC99-4044-A7A7-125BB86A15C3}" dt="2020-10-04T15:56:35.473" v="222"/>
        <pc:sldMkLst>
          <pc:docMk/>
          <pc:sldMk cId="358628822" sldId="316"/>
        </pc:sldMkLst>
      </pc:sldChg>
      <pc:sldChg chg="add">
        <pc:chgData name="Steven Findley" userId="6c1344fb-9241-4926-8640-1385afac6e2f" providerId="ADAL" clId="{BB56853D-DC99-4044-A7A7-125BB86A15C3}" dt="2020-10-04T15:56:35.473" v="222"/>
        <pc:sldMkLst>
          <pc:docMk/>
          <pc:sldMk cId="4076376336" sldId="317"/>
        </pc:sldMkLst>
      </pc:sldChg>
      <pc:sldChg chg="add">
        <pc:chgData name="Steven Findley" userId="6c1344fb-9241-4926-8640-1385afac6e2f" providerId="ADAL" clId="{BB56853D-DC99-4044-A7A7-125BB86A15C3}" dt="2020-10-04T15:56:35.473" v="222"/>
        <pc:sldMkLst>
          <pc:docMk/>
          <pc:sldMk cId="3068074447" sldId="318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1230050833" sldId="320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3057675198" sldId="321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110889167" sldId="322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1056204411" sldId="323"/>
        </pc:sldMkLst>
      </pc:sldChg>
      <pc:sldChg chg="modSp mod">
        <pc:chgData name="Steven Findley" userId="6c1344fb-9241-4926-8640-1385afac6e2f" providerId="ADAL" clId="{BB56853D-DC99-4044-A7A7-125BB86A15C3}" dt="2020-10-04T15:56:15.082" v="221" actId="2711"/>
        <pc:sldMkLst>
          <pc:docMk/>
          <pc:sldMk cId="1909098829" sldId="324"/>
        </pc:sldMkLst>
        <pc:spChg chg="mod">
          <ac:chgData name="Steven Findley" userId="6c1344fb-9241-4926-8640-1385afac6e2f" providerId="ADAL" clId="{BB56853D-DC99-4044-A7A7-125BB86A15C3}" dt="2020-10-04T15:56:15.082" v="221" actId="2711"/>
          <ac:spMkLst>
            <pc:docMk/>
            <pc:sldMk cId="1909098829" sldId="324"/>
            <ac:spMk id="2" creationId="{99AD5F2B-0897-4A1B-B48F-EE85BE11600A}"/>
          </ac:spMkLst>
        </pc:spChg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806592671" sldId="325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1721365039" sldId="326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2451935721" sldId="327"/>
        </pc:sldMkLst>
      </pc:sldChg>
      <pc:sldChg chg="modSp mod">
        <pc:chgData name="Steven Findley" userId="6c1344fb-9241-4926-8640-1385afac6e2f" providerId="ADAL" clId="{BB56853D-DC99-4044-A7A7-125BB86A15C3}" dt="2020-10-04T15:52:21.554" v="114" actId="20577"/>
        <pc:sldMkLst>
          <pc:docMk/>
          <pc:sldMk cId="4280219116" sldId="349"/>
        </pc:sldMkLst>
        <pc:spChg chg="mod">
          <ac:chgData name="Steven Findley" userId="6c1344fb-9241-4926-8640-1385afac6e2f" providerId="ADAL" clId="{BB56853D-DC99-4044-A7A7-125BB86A15C3}" dt="2020-10-04T15:52:21.554" v="114" actId="20577"/>
          <ac:spMkLst>
            <pc:docMk/>
            <pc:sldMk cId="4280219116" sldId="349"/>
            <ac:spMk id="2" creationId="{06957937-1B5B-6849-93ED-C51EE2581E57}"/>
          </ac:spMkLst>
        </pc:spChg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281604188" sldId="359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750247272" sldId="360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740363203" sldId="361"/>
        </pc:sldMkLst>
      </pc:sldChg>
      <pc:sldChg chg="del">
        <pc:chgData name="Steven Findley" userId="6c1344fb-9241-4926-8640-1385afac6e2f" providerId="ADAL" clId="{BB56853D-DC99-4044-A7A7-125BB86A15C3}" dt="2020-10-04T15:55:05.519" v="178" actId="2696"/>
        <pc:sldMkLst>
          <pc:docMk/>
          <pc:sldMk cId="1072373251" sldId="375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693587573" sldId="377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676433874" sldId="378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654562686" sldId="379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473784675" sldId="380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479179127" sldId="381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694023358" sldId="382"/>
        </pc:sldMkLst>
      </pc:sldChg>
      <pc:sldChg chg="add">
        <pc:chgData name="Steven Findley" userId="6c1344fb-9241-4926-8640-1385afac6e2f" providerId="ADAL" clId="{BB56853D-DC99-4044-A7A7-125BB86A15C3}" dt="2020-10-04T15:50:22.669" v="0"/>
        <pc:sldMkLst>
          <pc:docMk/>
          <pc:sldMk cId="3533483803" sldId="385"/>
        </pc:sldMkLst>
      </pc:sldChg>
      <pc:sldChg chg="modSp add mod">
        <pc:chgData name="Steven Findley" userId="6c1344fb-9241-4926-8640-1385afac6e2f" providerId="ADAL" clId="{BB56853D-DC99-4044-A7A7-125BB86A15C3}" dt="2020-10-04T15:51:17.558" v="45" actId="1076"/>
        <pc:sldMkLst>
          <pc:docMk/>
          <pc:sldMk cId="1872220768" sldId="386"/>
        </pc:sldMkLst>
        <pc:spChg chg="mod">
          <ac:chgData name="Steven Findley" userId="6c1344fb-9241-4926-8640-1385afac6e2f" providerId="ADAL" clId="{BB56853D-DC99-4044-A7A7-125BB86A15C3}" dt="2020-10-04T15:51:17.558" v="45" actId="1076"/>
          <ac:spMkLst>
            <pc:docMk/>
            <pc:sldMk cId="1872220768" sldId="386"/>
            <ac:spMk id="2" creationId="{06957937-1B5B-6849-93ED-C51EE2581E57}"/>
          </ac:spMkLst>
        </pc:spChg>
      </pc:sldChg>
      <pc:sldChg chg="add del setBg">
        <pc:chgData name="Steven Findley" userId="6c1344fb-9241-4926-8640-1385afac6e2f" providerId="ADAL" clId="{BB56853D-DC99-4044-A7A7-125BB86A15C3}" dt="2020-10-04T15:50:41.730" v="2"/>
        <pc:sldMkLst>
          <pc:docMk/>
          <pc:sldMk cId="2650122715" sldId="386"/>
        </pc:sldMkLst>
      </pc:sldChg>
      <pc:sldChg chg="modSp add mod">
        <pc:chgData name="Steven Findley" userId="6c1344fb-9241-4926-8640-1385afac6e2f" providerId="ADAL" clId="{BB56853D-DC99-4044-A7A7-125BB86A15C3}" dt="2020-10-04T15:51:35.148" v="68" actId="20577"/>
        <pc:sldMkLst>
          <pc:docMk/>
          <pc:sldMk cId="2615265368" sldId="387"/>
        </pc:sldMkLst>
        <pc:spChg chg="mod">
          <ac:chgData name="Steven Findley" userId="6c1344fb-9241-4926-8640-1385afac6e2f" providerId="ADAL" clId="{BB56853D-DC99-4044-A7A7-125BB86A15C3}" dt="2020-10-04T15:51:35.148" v="68" actId="20577"/>
          <ac:spMkLst>
            <pc:docMk/>
            <pc:sldMk cId="2615265368" sldId="387"/>
            <ac:spMk id="2" creationId="{06957937-1B5B-6849-93ED-C51EE2581E57}"/>
          </ac:spMkLst>
        </pc:spChg>
      </pc:sldChg>
      <pc:sldChg chg="add">
        <pc:chgData name="Steven Findley" userId="6c1344fb-9241-4926-8640-1385afac6e2f" providerId="ADAL" clId="{BB56853D-DC99-4044-A7A7-125BB86A15C3}" dt="2020-10-04T15:51:54.573" v="69" actId="2890"/>
        <pc:sldMkLst>
          <pc:docMk/>
          <pc:sldMk cId="1517543435" sldId="388"/>
        </pc:sldMkLst>
      </pc:sldChg>
      <pc:sldChg chg="add">
        <pc:chgData name="Steven Findley" userId="6c1344fb-9241-4926-8640-1385afac6e2f" providerId="ADAL" clId="{BB56853D-DC99-4044-A7A7-125BB86A15C3}" dt="2020-10-04T15:51:56.940" v="70"/>
        <pc:sldMkLst>
          <pc:docMk/>
          <pc:sldMk cId="2226965680" sldId="389"/>
        </pc:sldMkLst>
      </pc:sldChg>
      <pc:sldChg chg="modSp add mod">
        <pc:chgData name="Steven Findley" userId="6c1344fb-9241-4926-8640-1385afac6e2f" providerId="ADAL" clId="{BB56853D-DC99-4044-A7A7-125BB86A15C3}" dt="2020-10-04T15:53:30.484" v="147" actId="20577"/>
        <pc:sldMkLst>
          <pc:docMk/>
          <pc:sldMk cId="1644351062" sldId="390"/>
        </pc:sldMkLst>
        <pc:spChg chg="mod">
          <ac:chgData name="Steven Findley" userId="6c1344fb-9241-4926-8640-1385afac6e2f" providerId="ADAL" clId="{BB56853D-DC99-4044-A7A7-125BB86A15C3}" dt="2020-10-04T15:53:30.484" v="147" actId="20577"/>
          <ac:spMkLst>
            <pc:docMk/>
            <pc:sldMk cId="1644351062" sldId="390"/>
            <ac:spMk id="2" creationId="{06957937-1B5B-6849-93ED-C51EE2581E57}"/>
          </ac:spMkLst>
        </pc:spChg>
      </pc:sldChg>
      <pc:sldChg chg="modSp add mod">
        <pc:chgData name="Steven Findley" userId="6c1344fb-9241-4926-8640-1385afac6e2f" providerId="ADAL" clId="{BB56853D-DC99-4044-A7A7-125BB86A15C3}" dt="2020-10-04T15:54:02.840" v="174" actId="20577"/>
        <pc:sldMkLst>
          <pc:docMk/>
          <pc:sldMk cId="2300812582" sldId="391"/>
        </pc:sldMkLst>
        <pc:spChg chg="mod">
          <ac:chgData name="Steven Findley" userId="6c1344fb-9241-4926-8640-1385afac6e2f" providerId="ADAL" clId="{BB56853D-DC99-4044-A7A7-125BB86A15C3}" dt="2020-10-04T15:54:02.840" v="174" actId="20577"/>
          <ac:spMkLst>
            <pc:docMk/>
            <pc:sldMk cId="2300812582" sldId="391"/>
            <ac:spMk id="2" creationId="{06957937-1B5B-6849-93ED-C51EE2581E57}"/>
          </ac:spMkLst>
        </pc:spChg>
      </pc:sldChg>
      <pc:sldChg chg="add del setBg">
        <pc:chgData name="Steven Findley" userId="6c1344fb-9241-4926-8640-1385afac6e2f" providerId="ADAL" clId="{BB56853D-DC99-4044-A7A7-125BB86A15C3}" dt="2020-10-04T15:53:50.797" v="149"/>
        <pc:sldMkLst>
          <pc:docMk/>
          <pc:sldMk cId="3155913428" sldId="391"/>
        </pc:sldMkLst>
      </pc:sldChg>
      <pc:sldChg chg="add">
        <pc:chgData name="Steven Findley" userId="6c1344fb-9241-4926-8640-1385afac6e2f" providerId="ADAL" clId="{BB56853D-DC99-4044-A7A7-125BB86A15C3}" dt="2020-10-04T15:55:03.257" v="177"/>
        <pc:sldMkLst>
          <pc:docMk/>
          <pc:sldMk cId="326269255" sldId="392"/>
        </pc:sldMkLst>
      </pc:sldChg>
      <pc:sldChg chg="add del">
        <pc:chgData name="Steven Findley" userId="6c1344fb-9241-4926-8640-1385afac6e2f" providerId="ADAL" clId="{BB56853D-DC99-4044-A7A7-125BB86A15C3}" dt="2020-10-04T15:55:03.205" v="176"/>
        <pc:sldMkLst>
          <pc:docMk/>
          <pc:sldMk cId="3409569223" sldId="392"/>
        </pc:sldMkLst>
      </pc:sldChg>
      <pc:sldChg chg="add">
        <pc:chgData name="Steven Findley" userId="6c1344fb-9241-4926-8640-1385afac6e2f" providerId="ADAL" clId="{BB56853D-DC99-4044-A7A7-125BB86A15C3}" dt="2020-10-04T15:55:22.349" v="179" actId="2890"/>
        <pc:sldMkLst>
          <pc:docMk/>
          <pc:sldMk cId="3852203710" sldId="393"/>
        </pc:sldMkLst>
      </pc:sldChg>
      <pc:sldChg chg="add del">
        <pc:chgData name="Steven Findley" userId="6c1344fb-9241-4926-8640-1385afac6e2f" providerId="ADAL" clId="{BB56853D-DC99-4044-A7A7-125BB86A15C3}" dt="2020-10-04T15:57:04.608" v="224"/>
        <pc:sldMkLst>
          <pc:docMk/>
          <pc:sldMk cId="1984050356" sldId="394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3009552416" sldId="394"/>
        </pc:sldMkLst>
      </pc:sldChg>
      <pc:sldChg chg="add del">
        <pc:chgData name="Steven Findley" userId="6c1344fb-9241-4926-8640-1385afac6e2f" providerId="ADAL" clId="{BB56853D-DC99-4044-A7A7-125BB86A15C3}" dt="2020-10-04T15:57:04.608" v="224"/>
        <pc:sldMkLst>
          <pc:docMk/>
          <pc:sldMk cId="650369946" sldId="395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3541704556" sldId="395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584085938" sldId="396"/>
        </pc:sldMkLst>
      </pc:sldChg>
      <pc:sldChg chg="add del">
        <pc:chgData name="Steven Findley" userId="6c1344fb-9241-4926-8640-1385afac6e2f" providerId="ADAL" clId="{BB56853D-DC99-4044-A7A7-125BB86A15C3}" dt="2020-10-04T15:57:04.608" v="224"/>
        <pc:sldMkLst>
          <pc:docMk/>
          <pc:sldMk cId="747525466" sldId="396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848324261" sldId="397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1315960720" sldId="397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2088829018" sldId="398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2836761758" sldId="398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39865064" sldId="399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2943984542" sldId="399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583164739" sldId="400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632761425" sldId="400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755606025" sldId="401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1477174128" sldId="401"/>
        </pc:sldMkLst>
      </pc:sldChg>
      <pc:sldChg chg="add del setBg">
        <pc:chgData name="Steven Findley" userId="6c1344fb-9241-4926-8640-1385afac6e2f" providerId="ADAL" clId="{BB56853D-DC99-4044-A7A7-125BB86A15C3}" dt="2020-10-04T15:57:04.608" v="224"/>
        <pc:sldMkLst>
          <pc:docMk/>
          <pc:sldMk cId="2463592554" sldId="402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3406584192" sldId="402"/>
        </pc:sldMkLst>
      </pc:sldChg>
      <pc:sldChg chg="add">
        <pc:chgData name="Steven Findley" userId="6c1344fb-9241-4926-8640-1385afac6e2f" providerId="ADAL" clId="{BB56853D-DC99-4044-A7A7-125BB86A15C3}" dt="2020-10-04T15:57:04.691" v="225"/>
        <pc:sldMkLst>
          <pc:docMk/>
          <pc:sldMk cId="1033636133" sldId="403"/>
        </pc:sldMkLst>
      </pc:sldChg>
      <pc:sldChg chg="add del">
        <pc:chgData name="Steven Findley" userId="6c1344fb-9241-4926-8640-1385afac6e2f" providerId="ADAL" clId="{BB56853D-DC99-4044-A7A7-125BB86A15C3}" dt="2020-10-04T15:57:04.608" v="224"/>
        <pc:sldMkLst>
          <pc:docMk/>
          <pc:sldMk cId="2687324992" sldId="403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416437026" sldId="404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741000983" sldId="405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680520224" sldId="406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771728182" sldId="407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816573071" sldId="409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030486399" sldId="410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733683635" sldId="411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993888685" sldId="412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914407038" sldId="414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10360079" sldId="415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421485966" sldId="416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899512392" sldId="417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046280527" sldId="418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008299944" sldId="419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401218474" sldId="420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075838645" sldId="421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035807872" sldId="422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316069927" sldId="423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227507182" sldId="424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891879213" sldId="425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752676046" sldId="426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250680120" sldId="427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047337995" sldId="428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138486790" sldId="429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162069751" sldId="430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380243332" sldId="431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535392539" sldId="432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4217212959" sldId="433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52366306" sldId="434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314200117" sldId="435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1019079320" sldId="436"/>
        </pc:sldMkLst>
      </pc:sldChg>
      <pc:sldChg chg="add">
        <pc:chgData name="Steven Findley" userId="6c1344fb-9241-4926-8640-1385afac6e2f" providerId="ADAL" clId="{BB56853D-DC99-4044-A7A7-125BB86A15C3}" dt="2020-10-04T15:57:46.515" v="226"/>
        <pc:sldMkLst>
          <pc:docMk/>
          <pc:sldMk cId="2592589331" sldId="437"/>
        </pc:sldMkLst>
      </pc:sldChg>
      <pc:sldChg chg="addSp modSp add mod">
        <pc:chgData name="Steven Findley" userId="6c1344fb-9241-4926-8640-1385afac6e2f" providerId="ADAL" clId="{BB56853D-DC99-4044-A7A7-125BB86A15C3}" dt="2020-10-04T16:02:11.092" v="314" actId="1076"/>
        <pc:sldMkLst>
          <pc:docMk/>
          <pc:sldMk cId="4268674940" sldId="438"/>
        </pc:sldMkLst>
        <pc:spChg chg="add mod">
          <ac:chgData name="Steven Findley" userId="6c1344fb-9241-4926-8640-1385afac6e2f" providerId="ADAL" clId="{BB56853D-DC99-4044-A7A7-125BB86A15C3}" dt="2020-10-04T16:02:11.092" v="314" actId="1076"/>
          <ac:spMkLst>
            <pc:docMk/>
            <pc:sldMk cId="4268674940" sldId="438"/>
            <ac:spMk id="5" creationId="{3386506D-43D0-A244-9EF0-66569C74DE37}"/>
          </ac:spMkLst>
        </pc:spChg>
        <pc:spChg chg="add mod">
          <ac:chgData name="Steven Findley" userId="6c1344fb-9241-4926-8640-1385afac6e2f" providerId="ADAL" clId="{BB56853D-DC99-4044-A7A7-125BB86A15C3}" dt="2020-10-04T16:01:59.710" v="312" actId="1076"/>
          <ac:spMkLst>
            <pc:docMk/>
            <pc:sldMk cId="4268674940" sldId="438"/>
            <ac:spMk id="7" creationId="{93A7C4FE-1D25-7F4F-8861-D6F0C38F4EC6}"/>
          </ac:spMkLst>
        </pc:spChg>
        <pc:picChg chg="add mod">
          <ac:chgData name="Steven Findley" userId="6c1344fb-9241-4926-8640-1385afac6e2f" providerId="ADAL" clId="{BB56853D-DC99-4044-A7A7-125BB86A15C3}" dt="2020-10-04T16:01:35.476" v="288" actId="1037"/>
          <ac:picMkLst>
            <pc:docMk/>
            <pc:sldMk cId="4268674940" sldId="438"/>
            <ac:picMk id="2" creationId="{A1C745BA-E84C-AC45-995F-0AEB6B05C203}"/>
          </ac:picMkLst>
        </pc:picChg>
        <pc:picChg chg="add mod">
          <ac:chgData name="Steven Findley" userId="6c1344fb-9241-4926-8640-1385afac6e2f" providerId="ADAL" clId="{BB56853D-DC99-4044-A7A7-125BB86A15C3}" dt="2020-10-04T16:01:23.195" v="275" actId="1076"/>
          <ac:picMkLst>
            <pc:docMk/>
            <pc:sldMk cId="4268674940" sldId="438"/>
            <ac:picMk id="3" creationId="{578BF110-10B8-8846-B0A3-1C10EEAABE84}"/>
          </ac:picMkLst>
        </pc:picChg>
        <pc:picChg chg="add mod">
          <ac:chgData name="Steven Findley" userId="6c1344fb-9241-4926-8640-1385afac6e2f" providerId="ADAL" clId="{BB56853D-DC99-4044-A7A7-125BB86A15C3}" dt="2020-10-04T16:02:07.808" v="313" actId="1076"/>
          <ac:picMkLst>
            <pc:docMk/>
            <pc:sldMk cId="4268674940" sldId="438"/>
            <ac:picMk id="4" creationId="{AF0F0129-8DAC-F943-90CF-6DE2A34A42B2}"/>
          </ac:picMkLst>
        </pc:picChg>
        <pc:picChg chg="add mod">
          <ac:chgData name="Steven Findley" userId="6c1344fb-9241-4926-8640-1385afac6e2f" providerId="ADAL" clId="{BB56853D-DC99-4044-A7A7-125BB86A15C3}" dt="2020-10-04T16:02:07.808" v="313" actId="1076"/>
          <ac:picMkLst>
            <pc:docMk/>
            <pc:sldMk cId="4268674940" sldId="438"/>
            <ac:picMk id="6" creationId="{BCD8CAA6-C520-2745-9934-C39EECBAF5C4}"/>
          </ac:picMkLst>
        </pc:picChg>
      </pc:sldChg>
      <pc:sldChg chg="add del">
        <pc:chgData name="Steven Findley" userId="6c1344fb-9241-4926-8640-1385afac6e2f" providerId="ADAL" clId="{BB56853D-DC99-4044-A7A7-125BB86A15C3}" dt="2020-10-04T15:59:25.638" v="234" actId="2696"/>
        <pc:sldMkLst>
          <pc:docMk/>
          <pc:sldMk cId="3129107264" sldId="439"/>
        </pc:sldMkLst>
      </pc:sldChg>
    </pc:docChg>
  </pc:docChgLst>
  <pc:docChgLst>
    <pc:chgData name="Steven Findley" userId="6c1344fb-9241-4926-8640-1385afac6e2f" providerId="ADAL" clId="{4B41FDAB-B988-8D4B-A504-EFF155E81953}"/>
    <pc:docChg chg="custSel addSld delSld modSld">
      <pc:chgData name="Steven Findley" userId="6c1344fb-9241-4926-8640-1385afac6e2f" providerId="ADAL" clId="{4B41FDAB-B988-8D4B-A504-EFF155E81953}" dt="2020-07-26T15:11:26.825" v="31" actId="1440"/>
      <pc:docMkLst>
        <pc:docMk/>
      </pc:docMkLst>
      <pc:sldChg chg="add del setBg">
        <pc:chgData name="Steven Findley" userId="6c1344fb-9241-4926-8640-1385afac6e2f" providerId="ADAL" clId="{4B41FDAB-B988-8D4B-A504-EFF155E81953}" dt="2020-07-26T15:08:04.814" v="1"/>
        <pc:sldMkLst>
          <pc:docMk/>
          <pc:sldMk cId="746461097" sldId="352"/>
        </pc:sldMkLst>
      </pc:sldChg>
      <pc:sldChg chg="modSp add">
        <pc:chgData name="Steven Findley" userId="6c1344fb-9241-4926-8640-1385afac6e2f" providerId="ADAL" clId="{4B41FDAB-B988-8D4B-A504-EFF155E81953}" dt="2020-07-26T15:11:26.825" v="31" actId="1440"/>
        <pc:sldMkLst>
          <pc:docMk/>
          <pc:sldMk cId="4201316126" sldId="352"/>
        </pc:sldMkLst>
        <pc:picChg chg="mod modCrop">
          <ac:chgData name="Steven Findley" userId="6c1344fb-9241-4926-8640-1385afac6e2f" providerId="ADAL" clId="{4B41FDAB-B988-8D4B-A504-EFF155E81953}" dt="2020-07-26T15:11:26.825" v="31" actId="1440"/>
          <ac:picMkLst>
            <pc:docMk/>
            <pc:sldMk cId="4201316126" sldId="352"/>
            <ac:picMk id="3" creationId="{C74FD080-9B9E-DA43-B2A7-B38304DDE810}"/>
          </ac:picMkLst>
        </pc:picChg>
      </pc:sldChg>
      <pc:sldChg chg="addSp delSp modSp add">
        <pc:chgData name="Steven Findley" userId="6c1344fb-9241-4926-8640-1385afac6e2f" providerId="ADAL" clId="{4B41FDAB-B988-8D4B-A504-EFF155E81953}" dt="2020-07-26T15:10:44.579" v="22" actId="1076"/>
        <pc:sldMkLst>
          <pc:docMk/>
          <pc:sldMk cId="1844669662" sldId="353"/>
        </pc:sldMkLst>
        <pc:spChg chg="mod">
          <ac:chgData name="Steven Findley" userId="6c1344fb-9241-4926-8640-1385afac6e2f" providerId="ADAL" clId="{4B41FDAB-B988-8D4B-A504-EFF155E81953}" dt="2020-07-26T15:10:44.579" v="22" actId="1076"/>
          <ac:spMkLst>
            <pc:docMk/>
            <pc:sldMk cId="1844669662" sldId="353"/>
            <ac:spMk id="2" creationId="{06957937-1B5B-6849-93ED-C51EE2581E57}"/>
          </ac:spMkLst>
        </pc:spChg>
        <pc:picChg chg="del">
          <ac:chgData name="Steven Findley" userId="6c1344fb-9241-4926-8640-1385afac6e2f" providerId="ADAL" clId="{4B41FDAB-B988-8D4B-A504-EFF155E81953}" dt="2020-07-26T15:09:03.779" v="4" actId="478"/>
          <ac:picMkLst>
            <pc:docMk/>
            <pc:sldMk cId="1844669662" sldId="353"/>
            <ac:picMk id="3" creationId="{C74FD080-9B9E-DA43-B2A7-B38304DDE810}"/>
          </ac:picMkLst>
        </pc:picChg>
        <pc:picChg chg="add mod modCrop">
          <ac:chgData name="Steven Findley" userId="6c1344fb-9241-4926-8640-1385afac6e2f" providerId="ADAL" clId="{4B41FDAB-B988-8D4B-A504-EFF155E81953}" dt="2020-07-26T15:09:49.120" v="12" actId="167"/>
          <ac:picMkLst>
            <pc:docMk/>
            <pc:sldMk cId="1844669662" sldId="353"/>
            <ac:picMk id="4" creationId="{32EE2DB7-1E4E-494E-96F6-AE21F9C9D6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BC81-2D27-D543-9EAC-9A96105A7F3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A0C7-FB00-2C42-B71E-0E3409B5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OwQbAAAAMAAJ&amp;q=&#8220;The+only+thing+necessary+for+the+triumph+of+evil+is+for+good+men+to+do+nothing.&#8221;&amp;dq=&#8220;The+only+thing+necessary+for+the+triumph+of+evil+is+for+good+men+to+do+nothing.&#8221;&amp;hl=en&amp;sa=X&amp;ved=0ahUKEwjGrp7xt77LAhUH6WMKHVewCusQ6AEITzAJ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because we are not threatened by persecution does not mean Satan has taken a vacation in his efforts to destroy the church. </a:t>
            </a:r>
          </a:p>
          <a:p>
            <a:endParaRPr lang="en-US" dirty="0"/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only thing necessary for the triumph of evil is for good men to do nothing.”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― 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Edmund Burke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a letter addressed to Thomas Mercer).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C33A7-F3EB-A54D-A504-23E968EF4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ACA8D1-6204-5F49-8250-7D350BC7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9E4FCF-1DDA-EF46-B012-CE711939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8"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448DC-E5C0-1F4C-B0B9-DCEE4E7F62EC}"/>
              </a:ext>
            </a:extLst>
          </p:cNvPr>
          <p:cNvSpPr txBox="1"/>
          <p:nvPr/>
        </p:nvSpPr>
        <p:spPr>
          <a:xfrm>
            <a:off x="2409825" y="257175"/>
            <a:ext cx="73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363139"/>
                  </a:outerShdw>
                </a:effectLst>
                <a:uLnTx/>
                <a:uFillTx/>
                <a:latin typeface="Segoe Script" panose="020B0804020000000003" pitchFamily="34" charset="0"/>
                <a:ea typeface="+mn-ea"/>
                <a:cs typeface="+mn-cs"/>
              </a:rPr>
              <a:t>The Significance of</a:t>
            </a:r>
          </a:p>
        </p:txBody>
      </p:sp>
    </p:spTree>
    <p:extLst>
      <p:ext uri="{BB962C8B-B14F-4D97-AF65-F5344CB8AC3E}">
        <p14:creationId xmlns:p14="http://schemas.microsoft.com/office/powerpoint/2010/main" val="300955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1973351" y="186802"/>
            <a:ext cx="8245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Protects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297872" y="4994068"/>
            <a:ext cx="115962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6:16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addition to all, taking up the shield of faith with which you will be able to extinguish all the flaming arrows of the evil one.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0AC57-6C6D-F44C-8006-F1147C535E08}"/>
              </a:ext>
            </a:extLst>
          </p:cNvPr>
          <p:cNvSpPr txBox="1"/>
          <p:nvPr/>
        </p:nvSpPr>
        <p:spPr>
          <a:xfrm rot="2755480">
            <a:off x="6664036" y="2559388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Greater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72E12C-A135-D647-8C48-C8E5CC4DF191}"/>
              </a:ext>
            </a:extLst>
          </p:cNvPr>
          <p:cNvSpPr txBox="1"/>
          <p:nvPr/>
        </p:nvSpPr>
        <p:spPr>
          <a:xfrm rot="18850598">
            <a:off x="6764974" y="2856836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 descr="Leadership Manna">
            <a:extLst>
              <a:ext uri="{FF2B5EF4-FFF2-40B4-BE49-F238E27FC236}">
                <a16:creationId xmlns:a16="http://schemas.microsoft.com/office/drawing/2014/main" xmlns="" id="{E72A89E4-1BEF-654E-AF6E-14F2E49FC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4607" r="14643" b="12358"/>
          <a:stretch/>
        </p:blipFill>
        <p:spPr bwMode="auto">
          <a:xfrm>
            <a:off x="2916380" y="1135943"/>
            <a:ext cx="6359237" cy="372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8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ACA8D1-6204-5F49-8250-7D350BC7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9E4FCF-1DDA-EF46-B012-CE711939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8"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B448DC-E5C0-1F4C-B0B9-DCEE4E7F62EC}"/>
              </a:ext>
            </a:extLst>
          </p:cNvPr>
          <p:cNvSpPr txBox="1"/>
          <p:nvPr/>
        </p:nvSpPr>
        <p:spPr>
          <a:xfrm>
            <a:off x="2409825" y="257175"/>
            <a:ext cx="737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363139"/>
                  </a:outerShdw>
                </a:effectLst>
                <a:uLnTx/>
                <a:uFillTx/>
                <a:latin typeface="Segoe Script" panose="020B0804020000000003" pitchFamily="34" charset="0"/>
                <a:ea typeface="+mn-ea"/>
                <a:cs typeface="+mn-cs"/>
              </a:rPr>
              <a:t>The Significance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B80A4A-8CE3-954B-90CD-A93565883F40}"/>
              </a:ext>
            </a:extLst>
          </p:cNvPr>
          <p:cNvSpPr txBox="1"/>
          <p:nvPr/>
        </p:nvSpPr>
        <p:spPr>
          <a:xfrm>
            <a:off x="381000" y="5154275"/>
            <a:ext cx="11429999" cy="1446550"/>
          </a:xfrm>
          <a:prstGeom prst="rect">
            <a:avLst/>
          </a:prstGeom>
          <a:solidFill>
            <a:srgbClr val="466267">
              <a:alpha val="72000"/>
            </a:srgb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 is the basis for our salvation, and the first step in following Christ into eternity. </a:t>
            </a:r>
          </a:p>
        </p:txBody>
      </p:sp>
    </p:spTree>
    <p:extLst>
      <p:ext uri="{BB962C8B-B14F-4D97-AF65-F5344CB8AC3E}">
        <p14:creationId xmlns:p14="http://schemas.microsoft.com/office/powerpoint/2010/main" val="103363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582138-BDCE-564D-99C5-E0C1D94F9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57"/>
          <a:stretch/>
        </p:blipFill>
        <p:spPr>
          <a:xfrm>
            <a:off x="0" y="989234"/>
            <a:ext cx="3657600" cy="5868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E35833-FEE3-0C49-BFB5-860CAE6856E9}"/>
              </a:ext>
            </a:extLst>
          </p:cNvPr>
          <p:cNvSpPr txBox="1"/>
          <p:nvPr/>
        </p:nvSpPr>
        <p:spPr>
          <a:xfrm>
            <a:off x="3277807" y="179915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IS 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CD733C-ADA9-324C-B550-F31B90DD752A}"/>
              </a:ext>
            </a:extLst>
          </p:cNvPr>
          <p:cNvSpPr txBox="1"/>
          <p:nvPr/>
        </p:nvSpPr>
        <p:spPr>
          <a:xfrm>
            <a:off x="3277807" y="1068989"/>
            <a:ext cx="841889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5:4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overcomes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3:28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Galatians 3:26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Sons of God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6:47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have eternal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5:1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Peace with God through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8:1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condemnation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Christ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1Peter 1:7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Precious than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Galatians 3:22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Promise given to believers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1:18-19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God’s inheritance</a:t>
            </a:r>
          </a:p>
        </p:txBody>
      </p:sp>
    </p:spTree>
    <p:extLst>
      <p:ext uri="{BB962C8B-B14F-4D97-AF65-F5344CB8AC3E}">
        <p14:creationId xmlns:p14="http://schemas.microsoft.com/office/powerpoint/2010/main" val="35417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854AF6-E6F9-7C48-B295-E1AE084A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6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8164D4-A61F-CC40-95C7-CB7447361F8E}"/>
              </a:ext>
            </a:extLst>
          </p:cNvPr>
          <p:cNvSpPr txBox="1"/>
          <p:nvPr/>
        </p:nvSpPr>
        <p:spPr>
          <a:xfrm>
            <a:off x="238124" y="6047510"/>
            <a:ext cx="11715749" cy="646331"/>
          </a:xfrm>
          <a:prstGeom prst="rect">
            <a:avLst/>
          </a:prstGeom>
          <a:solidFill>
            <a:srgbClr val="DECFB9"/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Believe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 God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 God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Humble before God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8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9D25EA-85A4-F743-8AEA-71F94373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9" y="142945"/>
            <a:ext cx="7020129" cy="3136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9143" y="269518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Believes God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3555C9-9C96-C543-9FE1-F60207AAE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84"/>
          <a:stretch/>
        </p:blipFill>
        <p:spPr>
          <a:xfrm>
            <a:off x="8839353" y="1493364"/>
            <a:ext cx="2915566" cy="432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567C0-AEF2-F643-B5DC-D0D2DE476236}"/>
              </a:ext>
            </a:extLst>
          </p:cNvPr>
          <p:cNvSpPr txBox="1"/>
          <p:nvPr/>
        </p:nvSpPr>
        <p:spPr>
          <a:xfrm>
            <a:off x="6096000" y="5925478"/>
            <a:ext cx="582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Follows Jesus</a:t>
            </a:r>
          </a:p>
        </p:txBody>
      </p:sp>
    </p:spTree>
    <p:extLst>
      <p:ext uri="{BB962C8B-B14F-4D97-AF65-F5344CB8AC3E}">
        <p14:creationId xmlns:p14="http://schemas.microsoft.com/office/powerpoint/2010/main" val="131596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2400299" y="179588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Is Not Idle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2269331" y="4836253"/>
            <a:ext cx="76533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2:17, 24 Faith by itself is dead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Peter 1:5 In your faith supply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Matthew 17:20-21 Faith grows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BAAC4B-4D8B-6E40-8753-E4E94F99A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28" b="16494"/>
          <a:stretch/>
        </p:blipFill>
        <p:spPr>
          <a:xfrm>
            <a:off x="704849" y="1179364"/>
            <a:ext cx="10782300" cy="331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7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5448300" y="10177"/>
            <a:ext cx="674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Loves God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Without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4533900" y="1456727"/>
            <a:ext cx="765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12:3  Mary then took a pound of very costly perfume of pure nard, and anointed the feet of Jesus and wiped His feet with her hair; and the house was filled with the fragrance of the perfume.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9AA1A2-03C0-A448-A479-43516B61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0" r="5945"/>
          <a:stretch/>
        </p:blipFill>
        <p:spPr>
          <a:xfrm>
            <a:off x="0" y="10177"/>
            <a:ext cx="4533900" cy="687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D87F2D-E319-E249-ADCF-05B8F7CAA5F2}"/>
              </a:ext>
            </a:extLst>
          </p:cNvPr>
          <p:cNvSpPr txBox="1"/>
          <p:nvPr/>
        </p:nvSpPr>
        <p:spPr>
          <a:xfrm>
            <a:off x="4762500" y="4311354"/>
            <a:ext cx="74295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Denarii for the perfume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Poured it all on Jesus feet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Wiped Jesus feet with her 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Matthew 26:13 </a:t>
            </a:r>
          </a:p>
        </p:txBody>
      </p:sp>
    </p:spTree>
    <p:extLst>
      <p:ext uri="{BB962C8B-B14F-4D97-AF65-F5344CB8AC3E}">
        <p14:creationId xmlns:p14="http://schemas.microsoft.com/office/powerpoint/2010/main" val="3986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2271225" y="384250"/>
            <a:ext cx="8245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Decreases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B0A55-9879-E445-BD6C-4E8290959AB2}"/>
              </a:ext>
            </a:extLst>
          </p:cNvPr>
          <p:cNvSpPr txBox="1"/>
          <p:nvPr/>
        </p:nvSpPr>
        <p:spPr>
          <a:xfrm>
            <a:off x="297869" y="4714639"/>
            <a:ext cx="115962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3:30 He must increase but I must decrease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Galatians 2:20 Yet not I but Christ lives in me</a:t>
            </a:r>
          </a:p>
        </p:txBody>
      </p:sp>
      <p:pic>
        <p:nvPicPr>
          <p:cNvPr id="4098" name="Picture 2" descr="He Must Increase; I Must Decrease” – Charlestown Road church of Christ">
            <a:extLst>
              <a:ext uri="{FF2B5EF4-FFF2-40B4-BE49-F238E27FC236}">
                <a16:creationId xmlns:a16="http://schemas.microsoft.com/office/drawing/2014/main" xmlns="" id="{DDE567C3-48F3-D148-BE5D-108E20E0E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 b="36865"/>
          <a:stretch/>
        </p:blipFill>
        <p:spPr bwMode="auto">
          <a:xfrm>
            <a:off x="3295495" y="1802160"/>
            <a:ext cx="5601001" cy="23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0AC57-6C6D-F44C-8006-F1147C535E08}"/>
              </a:ext>
            </a:extLst>
          </p:cNvPr>
          <p:cNvSpPr txBox="1"/>
          <p:nvPr/>
        </p:nvSpPr>
        <p:spPr>
          <a:xfrm rot="2755480">
            <a:off x="6664036" y="2559388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Greater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72E12C-A135-D647-8C48-C8E5CC4DF191}"/>
              </a:ext>
            </a:extLst>
          </p:cNvPr>
          <p:cNvSpPr txBox="1"/>
          <p:nvPr/>
        </p:nvSpPr>
        <p:spPr>
          <a:xfrm rot="18850598">
            <a:off x="6764974" y="2856836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6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2724150" y="217351"/>
            <a:ext cx="67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Trusts God</a:t>
            </a:r>
          </a:p>
        </p:txBody>
      </p:sp>
      <p:pic>
        <p:nvPicPr>
          <p:cNvPr id="1026" name="Picture 2" descr="Unique Services – Bunna Bank">
            <a:extLst>
              <a:ext uri="{FF2B5EF4-FFF2-40B4-BE49-F238E27FC236}">
                <a16:creationId xmlns:a16="http://schemas.microsoft.com/office/drawing/2014/main" xmlns="" id="{EC411C2A-DE6B-4649-83D7-419F4606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954349"/>
            <a:ext cx="7937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0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lack Widow Spider Cut Out Wall Décor Silhouette Metal Sign 13.5x23 – Hang  Ups Metal Art">
            <a:extLst>
              <a:ext uri="{FF2B5EF4-FFF2-40B4-BE49-F238E27FC236}">
                <a16:creationId xmlns:a16="http://schemas.microsoft.com/office/drawing/2014/main" xmlns="" id="{9ADDA6E0-B72D-9444-B1EB-B020246B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516" flipH="1">
            <a:off x="1546593" y="4415941"/>
            <a:ext cx="2175511" cy="12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ikes Clip Art at Clker.com - vector clip art online, royalty free &amp;  public domain">
            <a:extLst>
              <a:ext uri="{FF2B5EF4-FFF2-40B4-BE49-F238E27FC236}">
                <a16:creationId xmlns:a16="http://schemas.microsoft.com/office/drawing/2014/main" xmlns="" id="{871B060A-7B8E-274D-B704-A8289ECA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18" y="5734552"/>
            <a:ext cx="2553289" cy="11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607F5B-52D3-BA4F-A2EC-4162EFE542C8}"/>
              </a:ext>
            </a:extLst>
          </p:cNvPr>
          <p:cNvSpPr txBox="1"/>
          <p:nvPr/>
        </p:nvSpPr>
        <p:spPr>
          <a:xfrm>
            <a:off x="2580648" y="260456"/>
            <a:ext cx="67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Faith Trusts God</a:t>
            </a:r>
          </a:p>
        </p:txBody>
      </p:sp>
      <p:pic>
        <p:nvPicPr>
          <p:cNvPr id="4" name="Picture 2" descr="Unique Services – Bunna Bank">
            <a:extLst>
              <a:ext uri="{FF2B5EF4-FFF2-40B4-BE49-F238E27FC236}">
                <a16:creationId xmlns:a16="http://schemas.microsoft.com/office/drawing/2014/main" xmlns="" id="{BBF647E2-879A-454D-BFCF-7268441C7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160" y1="34417" x2="30080" y2="27642"/>
                        <a14:foregroundMark x1="30080" y1="27642" x2="42240" y2="18157"/>
                        <a14:foregroundMark x1="42240" y1="18157" x2="45120" y2="12737"/>
                        <a14:backgroundMark x1="49600" y1="36856" x2="55360" y2="82114"/>
                        <a14:backgroundMark x1="61920" y1="35501" x2="68640" y2="82114"/>
                        <a14:backgroundMark x1="72800" y1="31165" x2="79680" y2="82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3" r="38655" b="57982"/>
          <a:stretch/>
        </p:blipFill>
        <p:spPr bwMode="auto">
          <a:xfrm>
            <a:off x="1710288" y="1272061"/>
            <a:ext cx="1486098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ievances Archives | Washingtonian">
            <a:extLst>
              <a:ext uri="{FF2B5EF4-FFF2-40B4-BE49-F238E27FC236}">
                <a16:creationId xmlns:a16="http://schemas.microsoft.com/office/drawing/2014/main" xmlns="" id="{91BB2EA1-8580-1443-A1B2-922D205B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16" y="4986215"/>
            <a:ext cx="2918979" cy="18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ievances Archives | Washingtonian">
            <a:extLst>
              <a:ext uri="{FF2B5EF4-FFF2-40B4-BE49-F238E27FC236}">
                <a16:creationId xmlns:a16="http://schemas.microsoft.com/office/drawing/2014/main" xmlns="" id="{11EAF6A7-8DBF-494B-8CD6-0E5D15DF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95" y="5143439"/>
            <a:ext cx="2918979" cy="18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rievances Archives | Washingtonian">
            <a:extLst>
              <a:ext uri="{FF2B5EF4-FFF2-40B4-BE49-F238E27FC236}">
                <a16:creationId xmlns:a16="http://schemas.microsoft.com/office/drawing/2014/main" xmlns="" id="{25001517-F460-1D4F-BF77-9D9E1F55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7"/>
          <a:stretch/>
        </p:blipFill>
        <p:spPr bwMode="auto">
          <a:xfrm>
            <a:off x="10895021" y="5356074"/>
            <a:ext cx="1296980" cy="18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ownload Free png Download Decorative Explosion Burning Fire Light Material  Flame ... - DLPNG.com">
            <a:extLst>
              <a:ext uri="{FF2B5EF4-FFF2-40B4-BE49-F238E27FC236}">
                <a16:creationId xmlns:a16="http://schemas.microsoft.com/office/drawing/2014/main" xmlns="" id="{B17D4714-82DF-3146-A9A3-3031D966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38" y="4642691"/>
            <a:ext cx="3508066" cy="233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ownload Free png Download Decorative Explosion Burning Fire Light Material  Flame ... - DLPNG.com">
            <a:extLst>
              <a:ext uri="{FF2B5EF4-FFF2-40B4-BE49-F238E27FC236}">
                <a16:creationId xmlns:a16="http://schemas.microsoft.com/office/drawing/2014/main" xmlns="" id="{CE7FED7B-BFDC-C04B-A6F3-4703EF25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16" y="4642691"/>
            <a:ext cx="3508066" cy="233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ownload Free png Download Decorative Explosion Burning Fire Light Material  Flame ... - DLPNG.com">
            <a:extLst>
              <a:ext uri="{FF2B5EF4-FFF2-40B4-BE49-F238E27FC236}">
                <a16:creationId xmlns:a16="http://schemas.microsoft.com/office/drawing/2014/main" xmlns="" id="{6DDD59A8-485F-5D49-8B10-B1F4DA866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67"/>
          <a:stretch/>
        </p:blipFill>
        <p:spPr bwMode="auto">
          <a:xfrm>
            <a:off x="11510261" y="4684049"/>
            <a:ext cx="681739" cy="233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4CD5C7-6C9E-2C4D-8930-343A561DEDBE}"/>
              </a:ext>
            </a:extLst>
          </p:cNvPr>
          <p:cNvSpPr txBox="1"/>
          <p:nvPr/>
        </p:nvSpPr>
        <p:spPr>
          <a:xfrm>
            <a:off x="2850413" y="1352783"/>
            <a:ext cx="94739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Psalm 56:3-4 What can man do to 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Mark 14:33-36 Not what I will but what you will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would be no sense in saying you trusted a 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 if you would not take His advice - CS Lewis</a:t>
            </a:r>
          </a:p>
        </p:txBody>
      </p:sp>
      <p:pic>
        <p:nvPicPr>
          <p:cNvPr id="3080" name="Picture 8" descr="Download Free png Download Decorative Explosion Burning Fire Light Material  Flame ... - DLPNG.com">
            <a:extLst>
              <a:ext uri="{FF2B5EF4-FFF2-40B4-BE49-F238E27FC236}">
                <a16:creationId xmlns:a16="http://schemas.microsoft.com/office/drawing/2014/main" xmlns="" id="{3FB5F471-473A-B149-BCE2-FDBB234E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45" y="4762916"/>
            <a:ext cx="3664446" cy="2119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que Services – Bunna Bank">
            <a:extLst>
              <a:ext uri="{FF2B5EF4-FFF2-40B4-BE49-F238E27FC236}">
                <a16:creationId xmlns:a16="http://schemas.microsoft.com/office/drawing/2014/main" xmlns="" id="{EC411C2A-DE6B-4649-83D7-419F46066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94" b="99729" l="160" r="99360">
                        <a14:foregroundMark x1="3360" y1="57995" x2="56320" y2="60705"/>
                        <a14:foregroundMark x1="56320" y1="60705" x2="80320" y2="59892"/>
                        <a14:foregroundMark x1="80320" y1="59892" x2="95200" y2="61247"/>
                        <a14:foregroundMark x1="8000" y1="71816" x2="69760" y2="79675"/>
                        <a14:foregroundMark x1="10400" y1="47967" x2="5920" y2="74255"/>
                        <a14:foregroundMark x1="5920" y1="74255" x2="5120" y2="99187"/>
                        <a14:foregroundMark x1="3040" y1="40650" x2="12160" y2="77778"/>
                        <a14:foregroundMark x1="12160" y1="77778" x2="8800" y2="99187"/>
                        <a14:foregroundMark x1="8800" y1="99187" x2="9280" y2="99729"/>
                        <a14:foregroundMark x1="10400" y1="98374" x2="34880" y2="94038"/>
                        <a14:foregroundMark x1="34880" y1="94038" x2="45440" y2="95664"/>
                        <a14:foregroundMark x1="20000" y1="87263" x2="27040" y2="78862"/>
                        <a14:foregroundMark x1="27040" y1="78862" x2="44960" y2="75339"/>
                        <a14:foregroundMark x1="44960" y1="75339" x2="50400" y2="75339"/>
                        <a14:foregroundMark x1="15840" y1="83469" x2="23360" y2="84282"/>
                        <a14:foregroundMark x1="23360" y1="84282" x2="12640" y2="85908"/>
                        <a14:foregroundMark x1="12640" y1="85908" x2="9600" y2="76694"/>
                        <a14:foregroundMark x1="9600" y1="76694" x2="10080" y2="72629"/>
                        <a14:foregroundMark x1="10720" y1="39024" x2="15840" y2="54472"/>
                        <a14:foregroundMark x1="15840" y1="54472" x2="19840" y2="59892"/>
                        <a14:foregroundMark x1="8800" y1="23035" x2="7520" y2="63957"/>
                        <a14:foregroundMark x1="5120" y1="39024" x2="8640" y2="16802"/>
                        <a14:foregroundMark x1="8640" y1="16802" x2="36640" y2="8401"/>
                        <a14:foregroundMark x1="36640" y1="8401" x2="36800" y2="7859"/>
                        <a14:foregroundMark x1="18720" y1="51491" x2="79360" y2="20867"/>
                        <a14:foregroundMark x1="79360" y1="20867" x2="89920" y2="20867"/>
                        <a14:foregroundMark x1="54080" y1="18699" x2="59680" y2="13008"/>
                        <a14:foregroundMark x1="59680" y1="13008" x2="71040" y2="11653"/>
                        <a14:foregroundMark x1="71040" y1="11653" x2="98560" y2="22222"/>
                        <a14:foregroundMark x1="82720" y1="42005" x2="45920" y2="43089"/>
                        <a14:foregroundMark x1="44160" y1="98374" x2="78720" y2="91057"/>
                        <a14:foregroundMark x1="78720" y1="91057" x2="86080" y2="91328"/>
                        <a14:foregroundMark x1="86080" y1="91328" x2="92160" y2="91328"/>
                        <a14:foregroundMark x1="92160" y1="91328" x2="99360" y2="79675"/>
                        <a14:foregroundMark x1="60640" y1="4065" x2="98080" y2="6504"/>
                        <a14:foregroundMark x1="4160" y1="2168" x2="5440" y2="95935"/>
                        <a14:foregroundMark x1="5440" y1="95935" x2="160" y2="90515"/>
                        <a14:foregroundMark x1="160" y1="90515" x2="960" y2="71003"/>
                        <a14:backgroundMark x1="52000" y1="9214" x2="30240" y2="27371"/>
                        <a14:backgroundMark x1="28960" y1="27371" x2="22240" y2="29810"/>
                        <a14:backgroundMark x1="27360" y1="27371" x2="31040" y2="23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6"/>
          <a:stretch/>
        </p:blipFill>
        <p:spPr bwMode="auto">
          <a:xfrm>
            <a:off x="1740635" y="5265258"/>
            <a:ext cx="2075295" cy="15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A6C39D-0A53-3547-ABF0-DE8E8199C96E}"/>
              </a:ext>
            </a:extLst>
          </p:cNvPr>
          <p:cNvSpPr txBox="1"/>
          <p:nvPr/>
        </p:nvSpPr>
        <p:spPr>
          <a:xfrm>
            <a:off x="2884260" y="3703859"/>
            <a:ext cx="769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we decide?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2E61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✭✭✭✭✭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2E61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Skyscraper PNG Clip Art - Best WEB Clipart">
            <a:extLst>
              <a:ext uri="{FF2B5EF4-FFF2-40B4-BE49-F238E27FC236}">
                <a16:creationId xmlns:a16="http://schemas.microsoft.com/office/drawing/2014/main" xmlns="" id="{2680804E-26BB-064F-83B9-6111BBA2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3" y="986792"/>
            <a:ext cx="1614582" cy="58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337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Segoe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5/16/2013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Shall Assemble</dc:title>
  <dc:subject>© 2007 The Paperless Hymnal®</dc:subject>
  <dc:creator>Paris / Paris / Young / Ef</dc:creator>
  <cp:lastModifiedBy>DellUser</cp:lastModifiedBy>
  <cp:revision>32</cp:revision>
  <dcterms:created xsi:type="dcterms:W3CDTF">1999-09-24T02:15:18Z</dcterms:created>
  <dcterms:modified xsi:type="dcterms:W3CDTF">2020-10-22T18:07:24Z</dcterms:modified>
</cp:coreProperties>
</file>