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0"/>
  </p:notesMasterIdLst>
  <p:sldIdLst>
    <p:sldId id="426" r:id="rId2"/>
    <p:sldId id="427" r:id="rId3"/>
    <p:sldId id="428" r:id="rId4"/>
    <p:sldId id="429" r:id="rId5"/>
    <p:sldId id="430" r:id="rId6"/>
    <p:sldId id="431" r:id="rId7"/>
    <p:sldId id="432" r:id="rId8"/>
    <p:sldId id="433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708BF-DD5D-3A46-A1D1-0197B96864A0}" v="18" dt="2020-09-27T15:33:11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774"/>
    <p:restoredTop sz="90809"/>
  </p:normalViewPr>
  <p:slideViewPr>
    <p:cSldViewPr>
      <p:cViewPr varScale="1">
        <p:scale>
          <a:sx n="104" d="100"/>
          <a:sy n="104" d="100"/>
        </p:scale>
        <p:origin x="13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2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5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Findley" userId="6c1344fb-9241-4926-8640-1385afac6e2f" providerId="ADAL" clId="{032708BF-DD5D-3A46-A1D1-0197B96864A0}"/>
    <pc:docChg chg="addSld delSld modSld">
      <pc:chgData name="Steven Findley" userId="6c1344fb-9241-4926-8640-1385afac6e2f" providerId="ADAL" clId="{032708BF-DD5D-3A46-A1D1-0197B96864A0}" dt="2020-09-27T15:33:16.393" v="28" actId="1076"/>
      <pc:docMkLst>
        <pc:docMk/>
      </pc:docMkLst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44206211" sldId="25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054772399" sldId="25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485602045" sldId="25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741789792" sldId="25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008406597" sldId="25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110155896" sldId="25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746294713" sldId="259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954368928" sldId="259"/>
        </pc:sldMkLst>
      </pc:sldChg>
      <pc:sldChg chg="addSp modSp mod">
        <pc:chgData name="Steven Findley" userId="6c1344fb-9241-4926-8640-1385afac6e2f" providerId="ADAL" clId="{032708BF-DD5D-3A46-A1D1-0197B96864A0}" dt="2020-09-27T15:33:16.393" v="28" actId="1076"/>
        <pc:sldMkLst>
          <pc:docMk/>
          <pc:sldMk cId="3056829029" sldId="260"/>
        </pc:sldMkLst>
        <pc:spChg chg="add mod">
          <ac:chgData name="Steven Findley" userId="6c1344fb-9241-4926-8640-1385afac6e2f" providerId="ADAL" clId="{032708BF-DD5D-3A46-A1D1-0197B96864A0}" dt="2020-09-27T15:33:16.393" v="28" actId="1076"/>
          <ac:spMkLst>
            <pc:docMk/>
            <pc:sldMk cId="3056829029" sldId="260"/>
            <ac:spMk id="2" creationId="{89F92597-509B-EE44-B029-DCDC79AF1EAD}"/>
          </ac:spMkLst>
        </pc:spChg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487813984" sldId="261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893433362" sldId="261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222349696" sldId="262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492003885" sldId="262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061906339" sldId="263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208467670" sldId="263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63558673" sldId="264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197550132" sldId="26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55715328" sldId="265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270413860" sldId="265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711416734" sldId="266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867467769" sldId="26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88781206" sldId="26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4088030588" sldId="267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95314868" sldId="268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427259803" sldId="268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974381746" sldId="26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258994368" sldId="269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396051800" sldId="270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304832337" sldId="270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440134962" sldId="272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173478839" sldId="272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043921103" sldId="273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467441586" sldId="273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087917331" sldId="27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107298558" sldId="27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816084245" sldId="275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4054592231" sldId="275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1796558" sldId="276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165292886" sldId="27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473180312" sldId="27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127228916" sldId="277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94758643" sldId="278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154052520" sldId="278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051927515" sldId="27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829088893" sldId="27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489983777" sldId="280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4068254713" sldId="280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222133922" sldId="281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186836168" sldId="281"/>
        </pc:sldMkLst>
      </pc:sldChg>
      <pc:sldChg chg="del">
        <pc:chgData name="Steven Findley" userId="6c1344fb-9241-4926-8640-1385afac6e2f" providerId="ADAL" clId="{032708BF-DD5D-3A46-A1D1-0197B96864A0}" dt="2020-09-27T15:32:30.673" v="24" actId="2696"/>
        <pc:sldMkLst>
          <pc:docMk/>
          <pc:sldMk cId="1909098829" sldId="324"/>
        </pc:sldMkLst>
      </pc:sldChg>
      <pc:sldChg chg="del">
        <pc:chgData name="Steven Findley" userId="6c1344fb-9241-4926-8640-1385afac6e2f" providerId="ADAL" clId="{032708BF-DD5D-3A46-A1D1-0197B96864A0}" dt="2020-09-27T15:32:30.640" v="20" actId="2696"/>
        <pc:sldMkLst>
          <pc:docMk/>
          <pc:sldMk cId="3777714652" sldId="345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879358578" sldId="347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1783517076" sldId="347"/>
        </pc:sldMkLst>
      </pc:sldChg>
      <pc:sldChg chg="del">
        <pc:chgData name="Steven Findley" userId="6c1344fb-9241-4926-8640-1385afac6e2f" providerId="ADAL" clId="{032708BF-DD5D-3A46-A1D1-0197B96864A0}" dt="2020-09-27T15:32:30.651" v="21" actId="2696"/>
        <pc:sldMkLst>
          <pc:docMk/>
          <pc:sldMk cId="767068918" sldId="348"/>
        </pc:sldMkLst>
      </pc:sldChg>
      <pc:sldChg chg="del">
        <pc:chgData name="Steven Findley" userId="6c1344fb-9241-4926-8640-1385afac6e2f" providerId="ADAL" clId="{032708BF-DD5D-3A46-A1D1-0197B96864A0}" dt="2020-09-27T15:32:30.664" v="23" actId="2696"/>
        <pc:sldMkLst>
          <pc:docMk/>
          <pc:sldMk cId="4280219116" sldId="349"/>
        </pc:sldMkLst>
      </pc:sldChg>
      <pc:sldChg chg="add del">
        <pc:chgData name="Steven Findley" userId="6c1344fb-9241-4926-8640-1385afac6e2f" providerId="ADAL" clId="{032708BF-DD5D-3A46-A1D1-0197B96864A0}" dt="2020-09-27T15:30:27.707" v="10" actId="2696"/>
        <pc:sldMkLst>
          <pc:docMk/>
          <pc:sldMk cId="444517933" sldId="350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3402399074" sldId="350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1518181258" sldId="351"/>
        </pc:sldMkLst>
      </pc:sldChg>
      <pc:sldChg chg="add del">
        <pc:chgData name="Steven Findley" userId="6c1344fb-9241-4926-8640-1385afac6e2f" providerId="ADAL" clId="{032708BF-DD5D-3A46-A1D1-0197B96864A0}" dt="2020-09-27T15:30:52.417" v="14" actId="2696"/>
        <pc:sldMkLst>
          <pc:docMk/>
          <pc:sldMk cId="2188040385" sldId="351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221189623" sldId="354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4280412327" sldId="35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848625793" sldId="355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4281821242" sldId="355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081724055" sldId="356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4163885192" sldId="35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57430994" sldId="357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4168192906" sldId="357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711347101" sldId="35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540302776" sldId="358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2678309701" sldId="35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278753018" sldId="35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04076609" sldId="360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058257831" sldId="360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104420529" sldId="361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269381803" sldId="361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149095790" sldId="362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934654558" sldId="362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70314254" sldId="363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316395870" sldId="363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950206918" sldId="36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285903878" sldId="36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04789648" sldId="365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706651678" sldId="365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927776568" sldId="36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978029375" sldId="366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708152035" sldId="367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930059387" sldId="36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477579982" sldId="36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768374845" sldId="36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832128274" sldId="369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4160772569" sldId="369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813298028" sldId="370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111962935" sldId="370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67659586" sldId="371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220495472" sldId="371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215334656" sldId="372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717033828" sldId="372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009673328" sldId="373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038796978" sldId="373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548503227" sldId="374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118228024" sldId="374"/>
        </pc:sldMkLst>
      </pc:sldChg>
      <pc:sldChg chg="del">
        <pc:chgData name="Steven Findley" userId="6c1344fb-9241-4926-8640-1385afac6e2f" providerId="ADAL" clId="{032708BF-DD5D-3A46-A1D1-0197B96864A0}" dt="2020-09-27T15:32:30.655" v="22" actId="2696"/>
        <pc:sldMkLst>
          <pc:docMk/>
          <pc:sldMk cId="1072373251" sldId="375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242047696" sldId="37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282838873" sldId="37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647617207" sldId="37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4287579476" sldId="37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321105884" sldId="37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976111805" sldId="378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268654260" sldId="37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894366376" sldId="37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165762314" sldId="380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904508758" sldId="380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826775006" sldId="381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026289393" sldId="381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511191967" sldId="382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163642854" sldId="382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551967382" sldId="383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293259731" sldId="383"/>
        </pc:sldMkLst>
      </pc:sldChg>
      <pc:sldChg chg="add del">
        <pc:chgData name="Steven Findley" userId="6c1344fb-9241-4926-8640-1385afac6e2f" providerId="ADAL" clId="{032708BF-DD5D-3A46-A1D1-0197B96864A0}" dt="2020-09-27T15:32:30.683" v="25" actId="2696"/>
        <pc:sldMkLst>
          <pc:docMk/>
          <pc:sldMk cId="2519501842" sldId="385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3739784520" sldId="385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642509465" sldId="38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695713133" sldId="386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406328278" sldId="387"/>
        </pc:sldMkLst>
      </pc:sldChg>
      <pc:sldChg chg="add del">
        <pc:chgData name="Steven Findley" userId="6c1344fb-9241-4926-8640-1385afac6e2f" providerId="ADAL" clId="{032708BF-DD5D-3A46-A1D1-0197B96864A0}" dt="2020-09-27T15:29:49.407" v="4" actId="2696"/>
        <pc:sldMkLst>
          <pc:docMk/>
          <pc:sldMk cId="1170742946" sldId="387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3068629467" sldId="38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350857833" sldId="38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825725634" sldId="38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808333323" sldId="389"/>
        </pc:sldMkLst>
      </pc:sldChg>
      <pc:sldChg chg="add del setBg">
        <pc:chgData name="Steven Findley" userId="6c1344fb-9241-4926-8640-1385afac6e2f" providerId="ADAL" clId="{032708BF-DD5D-3A46-A1D1-0197B96864A0}" dt="2020-09-27T15:29:24.895" v="1"/>
        <pc:sldMkLst>
          <pc:docMk/>
          <pc:sldMk cId="3140824565" sldId="38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895591287" sldId="390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723949803" sldId="390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571486559" sldId="391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402018013" sldId="391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72093722" sldId="392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767384130" sldId="392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20040560" sldId="393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85442283" sldId="393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160026588" sldId="39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786987153" sldId="39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586310607" sldId="395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049305148" sldId="395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827083506" sldId="396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433234895" sldId="39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84886769" sldId="39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801864914" sldId="39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040188642" sldId="39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487536046" sldId="398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424725141" sldId="39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592557876" sldId="399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880900064" sldId="400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252371398" sldId="400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989285332" sldId="401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475610842" sldId="401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78105722" sldId="402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626109304" sldId="402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360985106" sldId="403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821928870" sldId="403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582483702" sldId="40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217503987" sldId="404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80892275" sldId="405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331071574" sldId="405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51644432" sldId="40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988573644" sldId="406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394678191" sldId="40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880388094" sldId="407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2451103788" sldId="408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528405289" sldId="408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130881645" sldId="409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4263157183" sldId="409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1529021199" sldId="410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957610713" sldId="410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1348135143" sldId="411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782035782" sldId="411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96666661" sldId="412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049989630" sldId="412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3012291872" sldId="413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3351860173" sldId="413"/>
        </pc:sldMkLst>
      </pc:sldChg>
      <pc:sldChg chg="add del">
        <pc:chgData name="Steven Findley" userId="6c1344fb-9241-4926-8640-1385afac6e2f" providerId="ADAL" clId="{032708BF-DD5D-3A46-A1D1-0197B96864A0}" dt="2020-09-27T15:29:24.895" v="1"/>
        <pc:sldMkLst>
          <pc:docMk/>
          <pc:sldMk cId="929145572" sldId="414"/>
        </pc:sldMkLst>
      </pc:sldChg>
      <pc:sldChg chg="add">
        <pc:chgData name="Steven Findley" userId="6c1344fb-9241-4926-8640-1385afac6e2f" providerId="ADAL" clId="{032708BF-DD5D-3A46-A1D1-0197B96864A0}" dt="2020-09-27T15:29:25.044" v="2"/>
        <pc:sldMkLst>
          <pc:docMk/>
          <pc:sldMk cId="2785588933" sldId="414"/>
        </pc:sldMkLst>
      </pc:sldChg>
      <pc:sldChg chg="add">
        <pc:chgData name="Steven Findley" userId="6c1344fb-9241-4926-8640-1385afac6e2f" providerId="ADAL" clId="{032708BF-DD5D-3A46-A1D1-0197B96864A0}" dt="2020-09-27T15:29:46.050" v="3"/>
        <pc:sldMkLst>
          <pc:docMk/>
          <pc:sldMk cId="2029131287" sldId="415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443173005" sldId="416"/>
        </pc:sldMkLst>
      </pc:sldChg>
      <pc:sldChg chg="add del">
        <pc:chgData name="Steven Findley" userId="6c1344fb-9241-4926-8640-1385afac6e2f" providerId="ADAL" clId="{032708BF-DD5D-3A46-A1D1-0197B96864A0}" dt="2020-09-27T15:30:20.689" v="9" actId="2696"/>
        <pc:sldMkLst>
          <pc:docMk/>
          <pc:sldMk cId="451581943" sldId="416"/>
        </pc:sldMkLst>
      </pc:sldChg>
      <pc:sldChg chg="add del">
        <pc:chgData name="Steven Findley" userId="6c1344fb-9241-4926-8640-1385afac6e2f" providerId="ADAL" clId="{032708BF-DD5D-3A46-A1D1-0197B96864A0}" dt="2020-09-27T15:30:18.494" v="7"/>
        <pc:sldMkLst>
          <pc:docMk/>
          <pc:sldMk cId="2982736781" sldId="417"/>
        </pc:sldMkLst>
      </pc:sldChg>
      <pc:sldChg chg="add">
        <pc:chgData name="Steven Findley" userId="6c1344fb-9241-4926-8640-1385afac6e2f" providerId="ADAL" clId="{032708BF-DD5D-3A46-A1D1-0197B96864A0}" dt="2020-09-27T15:30:18.551" v="8"/>
        <pc:sldMkLst>
          <pc:docMk/>
          <pc:sldMk cId="3488980303" sldId="417"/>
        </pc:sldMkLst>
      </pc:sldChg>
      <pc:sldChg chg="add del">
        <pc:chgData name="Steven Findley" userId="6c1344fb-9241-4926-8640-1385afac6e2f" providerId="ADAL" clId="{032708BF-DD5D-3A46-A1D1-0197B96864A0}" dt="2020-09-27T15:30:48.541" v="12"/>
        <pc:sldMkLst>
          <pc:docMk/>
          <pc:sldMk cId="3992193312" sldId="418"/>
        </pc:sldMkLst>
      </pc:sldChg>
      <pc:sldChg chg="add">
        <pc:chgData name="Steven Findley" userId="6c1344fb-9241-4926-8640-1385afac6e2f" providerId="ADAL" clId="{032708BF-DD5D-3A46-A1D1-0197B96864A0}" dt="2020-09-27T15:30:48.611" v="13"/>
        <pc:sldMkLst>
          <pc:docMk/>
          <pc:sldMk cId="4110976319" sldId="418"/>
        </pc:sldMkLst>
      </pc:sldChg>
      <pc:sldChg chg="add">
        <pc:chgData name="Steven Findley" userId="6c1344fb-9241-4926-8640-1385afac6e2f" providerId="ADAL" clId="{032708BF-DD5D-3A46-A1D1-0197B96864A0}" dt="2020-09-27T15:30:48.611" v="13"/>
        <pc:sldMkLst>
          <pc:docMk/>
          <pc:sldMk cId="837417641" sldId="419"/>
        </pc:sldMkLst>
      </pc:sldChg>
      <pc:sldChg chg="add del">
        <pc:chgData name="Steven Findley" userId="6c1344fb-9241-4926-8640-1385afac6e2f" providerId="ADAL" clId="{032708BF-DD5D-3A46-A1D1-0197B96864A0}" dt="2020-09-27T15:30:48.541" v="12"/>
        <pc:sldMkLst>
          <pc:docMk/>
          <pc:sldMk cId="1402213885" sldId="419"/>
        </pc:sldMkLst>
      </pc:sldChg>
      <pc:sldChg chg="add">
        <pc:chgData name="Steven Findley" userId="6c1344fb-9241-4926-8640-1385afac6e2f" providerId="ADAL" clId="{032708BF-DD5D-3A46-A1D1-0197B96864A0}" dt="2020-09-27T15:30:48.611" v="13"/>
        <pc:sldMkLst>
          <pc:docMk/>
          <pc:sldMk cId="3151274963" sldId="420"/>
        </pc:sldMkLst>
      </pc:sldChg>
      <pc:sldChg chg="add del">
        <pc:chgData name="Steven Findley" userId="6c1344fb-9241-4926-8640-1385afac6e2f" providerId="ADAL" clId="{032708BF-DD5D-3A46-A1D1-0197B96864A0}" dt="2020-09-27T15:30:48.541" v="12"/>
        <pc:sldMkLst>
          <pc:docMk/>
          <pc:sldMk cId="4099831858" sldId="420"/>
        </pc:sldMkLst>
      </pc:sldChg>
      <pc:sldChg chg="add">
        <pc:chgData name="Steven Findley" userId="6c1344fb-9241-4926-8640-1385afac6e2f" providerId="ADAL" clId="{032708BF-DD5D-3A46-A1D1-0197B96864A0}" dt="2020-09-27T15:30:48.611" v="13"/>
        <pc:sldMkLst>
          <pc:docMk/>
          <pc:sldMk cId="3758362682" sldId="421"/>
        </pc:sldMkLst>
      </pc:sldChg>
      <pc:sldChg chg="add del setBg">
        <pc:chgData name="Steven Findley" userId="6c1344fb-9241-4926-8640-1385afac6e2f" providerId="ADAL" clId="{032708BF-DD5D-3A46-A1D1-0197B96864A0}" dt="2020-09-27T15:30:48.541" v="12"/>
        <pc:sldMkLst>
          <pc:docMk/>
          <pc:sldMk cId="3849859402" sldId="421"/>
        </pc:sldMkLst>
      </pc:sldChg>
      <pc:sldChg chg="add del setBg">
        <pc:chgData name="Steven Findley" userId="6c1344fb-9241-4926-8640-1385afac6e2f" providerId="ADAL" clId="{032708BF-DD5D-3A46-A1D1-0197B96864A0}" dt="2020-09-27T15:30:48.541" v="12"/>
        <pc:sldMkLst>
          <pc:docMk/>
          <pc:sldMk cId="1006253849" sldId="422"/>
        </pc:sldMkLst>
      </pc:sldChg>
      <pc:sldChg chg="add">
        <pc:chgData name="Steven Findley" userId="6c1344fb-9241-4926-8640-1385afac6e2f" providerId="ADAL" clId="{032708BF-DD5D-3A46-A1D1-0197B96864A0}" dt="2020-09-27T15:30:48.611" v="13"/>
        <pc:sldMkLst>
          <pc:docMk/>
          <pc:sldMk cId="3765829155" sldId="422"/>
        </pc:sldMkLst>
      </pc:sldChg>
      <pc:sldChg chg="add del setBg">
        <pc:chgData name="Steven Findley" userId="6c1344fb-9241-4926-8640-1385afac6e2f" providerId="ADAL" clId="{032708BF-DD5D-3A46-A1D1-0197B96864A0}" dt="2020-09-27T15:30:48.541" v="12"/>
        <pc:sldMkLst>
          <pc:docMk/>
          <pc:sldMk cId="1196858365" sldId="423"/>
        </pc:sldMkLst>
      </pc:sldChg>
      <pc:sldChg chg="add">
        <pc:chgData name="Steven Findley" userId="6c1344fb-9241-4926-8640-1385afac6e2f" providerId="ADAL" clId="{032708BF-DD5D-3A46-A1D1-0197B96864A0}" dt="2020-09-27T15:30:48.611" v="13"/>
        <pc:sldMkLst>
          <pc:docMk/>
          <pc:sldMk cId="3426814660" sldId="423"/>
        </pc:sldMkLst>
      </pc:sldChg>
      <pc:sldChg chg="add del setBg">
        <pc:chgData name="Steven Findley" userId="6c1344fb-9241-4926-8640-1385afac6e2f" providerId="ADAL" clId="{032708BF-DD5D-3A46-A1D1-0197B96864A0}" dt="2020-09-27T15:30:48.541" v="12"/>
        <pc:sldMkLst>
          <pc:docMk/>
          <pc:sldMk cId="3097131347" sldId="424"/>
        </pc:sldMkLst>
      </pc:sldChg>
      <pc:sldChg chg="add">
        <pc:chgData name="Steven Findley" userId="6c1344fb-9241-4926-8640-1385afac6e2f" providerId="ADAL" clId="{032708BF-DD5D-3A46-A1D1-0197B96864A0}" dt="2020-09-27T15:30:48.611" v="13"/>
        <pc:sldMkLst>
          <pc:docMk/>
          <pc:sldMk cId="4227591375" sldId="424"/>
        </pc:sldMkLst>
      </pc:sldChg>
      <pc:sldChg chg="add">
        <pc:chgData name="Steven Findley" userId="6c1344fb-9241-4926-8640-1385afac6e2f" providerId="ADAL" clId="{032708BF-DD5D-3A46-A1D1-0197B96864A0}" dt="2020-09-27T15:30:48.611" v="13"/>
        <pc:sldMkLst>
          <pc:docMk/>
          <pc:sldMk cId="2341850893" sldId="425"/>
        </pc:sldMkLst>
      </pc:sldChg>
      <pc:sldChg chg="add del">
        <pc:chgData name="Steven Findley" userId="6c1344fb-9241-4926-8640-1385afac6e2f" providerId="ADAL" clId="{032708BF-DD5D-3A46-A1D1-0197B96864A0}" dt="2020-09-27T15:30:48.541" v="12"/>
        <pc:sldMkLst>
          <pc:docMk/>
          <pc:sldMk cId="2421933606" sldId="425"/>
        </pc:sldMkLst>
      </pc:sldChg>
      <pc:sldChg chg="add del">
        <pc:chgData name="Steven Findley" userId="6c1344fb-9241-4926-8640-1385afac6e2f" providerId="ADAL" clId="{032708BF-DD5D-3A46-A1D1-0197B96864A0}" dt="2020-09-27T15:31:28.863" v="16"/>
        <pc:sldMkLst>
          <pc:docMk/>
          <pc:sldMk cId="1003835789" sldId="426"/>
        </pc:sldMkLst>
      </pc:sldChg>
      <pc:sldChg chg="add">
        <pc:chgData name="Steven Findley" userId="6c1344fb-9241-4926-8640-1385afac6e2f" providerId="ADAL" clId="{032708BF-DD5D-3A46-A1D1-0197B96864A0}" dt="2020-09-27T15:31:39.331" v="19"/>
        <pc:sldMkLst>
          <pc:docMk/>
          <pc:sldMk cId="2387710817" sldId="426"/>
        </pc:sldMkLst>
      </pc:sldChg>
      <pc:sldChg chg="add del">
        <pc:chgData name="Steven Findley" userId="6c1344fb-9241-4926-8640-1385afac6e2f" providerId="ADAL" clId="{032708BF-DD5D-3A46-A1D1-0197B96864A0}" dt="2020-09-27T15:31:39.273" v="18"/>
        <pc:sldMkLst>
          <pc:docMk/>
          <pc:sldMk cId="3892226134" sldId="426"/>
        </pc:sldMkLst>
      </pc:sldChg>
      <pc:sldChg chg="add del">
        <pc:chgData name="Steven Findley" userId="6c1344fb-9241-4926-8640-1385afac6e2f" providerId="ADAL" clId="{032708BF-DD5D-3A46-A1D1-0197B96864A0}" dt="2020-09-27T15:31:28.863" v="16"/>
        <pc:sldMkLst>
          <pc:docMk/>
          <pc:sldMk cId="2699497163" sldId="427"/>
        </pc:sldMkLst>
      </pc:sldChg>
      <pc:sldChg chg="add del">
        <pc:chgData name="Steven Findley" userId="6c1344fb-9241-4926-8640-1385afac6e2f" providerId="ADAL" clId="{032708BF-DD5D-3A46-A1D1-0197B96864A0}" dt="2020-09-27T15:31:39.273" v="18"/>
        <pc:sldMkLst>
          <pc:docMk/>
          <pc:sldMk cId="3315529185" sldId="427"/>
        </pc:sldMkLst>
      </pc:sldChg>
      <pc:sldChg chg="add">
        <pc:chgData name="Steven Findley" userId="6c1344fb-9241-4926-8640-1385afac6e2f" providerId="ADAL" clId="{032708BF-DD5D-3A46-A1D1-0197B96864A0}" dt="2020-09-27T15:31:39.331" v="19"/>
        <pc:sldMkLst>
          <pc:docMk/>
          <pc:sldMk cId="3665015759" sldId="427"/>
        </pc:sldMkLst>
      </pc:sldChg>
      <pc:sldChg chg="add del">
        <pc:chgData name="Steven Findley" userId="6c1344fb-9241-4926-8640-1385afac6e2f" providerId="ADAL" clId="{032708BF-DD5D-3A46-A1D1-0197B96864A0}" dt="2020-09-27T15:31:39.273" v="18"/>
        <pc:sldMkLst>
          <pc:docMk/>
          <pc:sldMk cId="474096500" sldId="428"/>
        </pc:sldMkLst>
      </pc:sldChg>
      <pc:sldChg chg="add">
        <pc:chgData name="Steven Findley" userId="6c1344fb-9241-4926-8640-1385afac6e2f" providerId="ADAL" clId="{032708BF-DD5D-3A46-A1D1-0197B96864A0}" dt="2020-09-27T15:31:39.331" v="19"/>
        <pc:sldMkLst>
          <pc:docMk/>
          <pc:sldMk cId="598913564" sldId="428"/>
        </pc:sldMkLst>
      </pc:sldChg>
      <pc:sldChg chg="add del">
        <pc:chgData name="Steven Findley" userId="6c1344fb-9241-4926-8640-1385afac6e2f" providerId="ADAL" clId="{032708BF-DD5D-3A46-A1D1-0197B96864A0}" dt="2020-09-27T15:31:28.863" v="16"/>
        <pc:sldMkLst>
          <pc:docMk/>
          <pc:sldMk cId="1479980691" sldId="428"/>
        </pc:sldMkLst>
      </pc:sldChg>
      <pc:sldChg chg="add">
        <pc:chgData name="Steven Findley" userId="6c1344fb-9241-4926-8640-1385afac6e2f" providerId="ADAL" clId="{032708BF-DD5D-3A46-A1D1-0197B96864A0}" dt="2020-09-27T15:31:39.331" v="19"/>
        <pc:sldMkLst>
          <pc:docMk/>
          <pc:sldMk cId="1059875397" sldId="429"/>
        </pc:sldMkLst>
      </pc:sldChg>
      <pc:sldChg chg="add del setBg">
        <pc:chgData name="Steven Findley" userId="6c1344fb-9241-4926-8640-1385afac6e2f" providerId="ADAL" clId="{032708BF-DD5D-3A46-A1D1-0197B96864A0}" dt="2020-09-27T15:31:39.273" v="18"/>
        <pc:sldMkLst>
          <pc:docMk/>
          <pc:sldMk cId="1498588827" sldId="429"/>
        </pc:sldMkLst>
      </pc:sldChg>
      <pc:sldChg chg="add del setBg">
        <pc:chgData name="Steven Findley" userId="6c1344fb-9241-4926-8640-1385afac6e2f" providerId="ADAL" clId="{032708BF-DD5D-3A46-A1D1-0197B96864A0}" dt="2020-09-27T15:31:28.863" v="16"/>
        <pc:sldMkLst>
          <pc:docMk/>
          <pc:sldMk cId="3129114323" sldId="429"/>
        </pc:sldMkLst>
      </pc:sldChg>
      <pc:sldChg chg="add del setBg">
        <pc:chgData name="Steven Findley" userId="6c1344fb-9241-4926-8640-1385afac6e2f" providerId="ADAL" clId="{032708BF-DD5D-3A46-A1D1-0197B96864A0}" dt="2020-09-27T15:31:39.273" v="18"/>
        <pc:sldMkLst>
          <pc:docMk/>
          <pc:sldMk cId="1455423932" sldId="430"/>
        </pc:sldMkLst>
      </pc:sldChg>
      <pc:sldChg chg="add">
        <pc:chgData name="Steven Findley" userId="6c1344fb-9241-4926-8640-1385afac6e2f" providerId="ADAL" clId="{032708BF-DD5D-3A46-A1D1-0197B96864A0}" dt="2020-09-27T15:31:39.331" v="19"/>
        <pc:sldMkLst>
          <pc:docMk/>
          <pc:sldMk cId="2695066052" sldId="430"/>
        </pc:sldMkLst>
      </pc:sldChg>
      <pc:sldChg chg="add del setBg">
        <pc:chgData name="Steven Findley" userId="6c1344fb-9241-4926-8640-1385afac6e2f" providerId="ADAL" clId="{032708BF-DD5D-3A46-A1D1-0197B96864A0}" dt="2020-09-27T15:31:28.863" v="16"/>
        <pc:sldMkLst>
          <pc:docMk/>
          <pc:sldMk cId="3800619495" sldId="430"/>
        </pc:sldMkLst>
      </pc:sldChg>
      <pc:sldChg chg="add del setBg">
        <pc:chgData name="Steven Findley" userId="6c1344fb-9241-4926-8640-1385afac6e2f" providerId="ADAL" clId="{032708BF-DD5D-3A46-A1D1-0197B96864A0}" dt="2020-09-27T15:31:39.273" v="18"/>
        <pc:sldMkLst>
          <pc:docMk/>
          <pc:sldMk cId="166258154" sldId="431"/>
        </pc:sldMkLst>
      </pc:sldChg>
      <pc:sldChg chg="add del setBg">
        <pc:chgData name="Steven Findley" userId="6c1344fb-9241-4926-8640-1385afac6e2f" providerId="ADAL" clId="{032708BF-DD5D-3A46-A1D1-0197B96864A0}" dt="2020-09-27T15:31:28.863" v="16"/>
        <pc:sldMkLst>
          <pc:docMk/>
          <pc:sldMk cId="832652608" sldId="431"/>
        </pc:sldMkLst>
      </pc:sldChg>
      <pc:sldChg chg="add">
        <pc:chgData name="Steven Findley" userId="6c1344fb-9241-4926-8640-1385afac6e2f" providerId="ADAL" clId="{032708BF-DD5D-3A46-A1D1-0197B96864A0}" dt="2020-09-27T15:31:39.331" v="19"/>
        <pc:sldMkLst>
          <pc:docMk/>
          <pc:sldMk cId="2981534979" sldId="431"/>
        </pc:sldMkLst>
      </pc:sldChg>
      <pc:sldChg chg="add del setBg">
        <pc:chgData name="Steven Findley" userId="6c1344fb-9241-4926-8640-1385afac6e2f" providerId="ADAL" clId="{032708BF-DD5D-3A46-A1D1-0197B96864A0}" dt="2020-09-27T15:31:39.273" v="18"/>
        <pc:sldMkLst>
          <pc:docMk/>
          <pc:sldMk cId="588146877" sldId="432"/>
        </pc:sldMkLst>
      </pc:sldChg>
      <pc:sldChg chg="add">
        <pc:chgData name="Steven Findley" userId="6c1344fb-9241-4926-8640-1385afac6e2f" providerId="ADAL" clId="{032708BF-DD5D-3A46-A1D1-0197B96864A0}" dt="2020-09-27T15:31:39.331" v="19"/>
        <pc:sldMkLst>
          <pc:docMk/>
          <pc:sldMk cId="1618482799" sldId="432"/>
        </pc:sldMkLst>
      </pc:sldChg>
      <pc:sldChg chg="add del setBg">
        <pc:chgData name="Steven Findley" userId="6c1344fb-9241-4926-8640-1385afac6e2f" providerId="ADAL" clId="{032708BF-DD5D-3A46-A1D1-0197B96864A0}" dt="2020-09-27T15:31:28.863" v="16"/>
        <pc:sldMkLst>
          <pc:docMk/>
          <pc:sldMk cId="2781209327" sldId="432"/>
        </pc:sldMkLst>
      </pc:sldChg>
      <pc:sldChg chg="add del">
        <pc:chgData name="Steven Findley" userId="6c1344fb-9241-4926-8640-1385afac6e2f" providerId="ADAL" clId="{032708BF-DD5D-3A46-A1D1-0197B96864A0}" dt="2020-09-27T15:31:39.273" v="18"/>
        <pc:sldMkLst>
          <pc:docMk/>
          <pc:sldMk cId="1102511916" sldId="433"/>
        </pc:sldMkLst>
      </pc:sldChg>
      <pc:sldChg chg="add">
        <pc:chgData name="Steven Findley" userId="6c1344fb-9241-4926-8640-1385afac6e2f" providerId="ADAL" clId="{032708BF-DD5D-3A46-A1D1-0197B96864A0}" dt="2020-09-27T15:31:39.331" v="19"/>
        <pc:sldMkLst>
          <pc:docMk/>
          <pc:sldMk cId="1139664186" sldId="433"/>
        </pc:sldMkLst>
      </pc:sldChg>
      <pc:sldChg chg="add del">
        <pc:chgData name="Steven Findley" userId="6c1344fb-9241-4926-8640-1385afac6e2f" providerId="ADAL" clId="{032708BF-DD5D-3A46-A1D1-0197B96864A0}" dt="2020-09-27T15:31:28.863" v="16"/>
        <pc:sldMkLst>
          <pc:docMk/>
          <pc:sldMk cId="3624403369" sldId="433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624689203" sldId="434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969318799" sldId="435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3905056651" sldId="436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2114875243" sldId="437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835418286" sldId="438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890740119" sldId="439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3121046061" sldId="440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2901430509" sldId="441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331283092" sldId="442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634160492" sldId="443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3491831981" sldId="444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107815220" sldId="445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2180903475" sldId="446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73380623" sldId="447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393756942" sldId="448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243620137" sldId="449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4250090642" sldId="450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365098156" sldId="451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265339211" sldId="452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3162935967" sldId="453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4114669331" sldId="454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3268030727" sldId="455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606995189" sldId="456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3309683417" sldId="457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076300054" sldId="458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2185491302" sldId="459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3610846735" sldId="460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07214845" sldId="461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2657562000" sldId="462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3419552953" sldId="463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515209001" sldId="464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74698187" sldId="465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310080866" sldId="466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4138722881" sldId="467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2023558575" sldId="468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2798587123" sldId="469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425781731" sldId="470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2267531530" sldId="471"/>
        </pc:sldMkLst>
      </pc:sldChg>
      <pc:sldChg chg="add">
        <pc:chgData name="Steven Findley" userId="6c1344fb-9241-4926-8640-1385afac6e2f" providerId="ADAL" clId="{032708BF-DD5D-3A46-A1D1-0197B96864A0}" dt="2020-09-27T15:32:58.684" v="26"/>
        <pc:sldMkLst>
          <pc:docMk/>
          <pc:sldMk cId="1638445078" sldId="472"/>
        </pc:sldMkLst>
      </pc:sldChg>
    </pc:docChg>
  </pc:docChgLst>
  <pc:docChgLst>
    <pc:chgData name="Steven Findley" userId="6c1344fb-9241-4926-8640-1385afac6e2f" providerId="ADAL" clId="{2C1E780B-443D-7F46-B350-87400DFF612C}"/>
    <pc:docChg chg="custSel addSld delSld modSld sldOrd delMainMaster">
      <pc:chgData name="Steven Findley" userId="6c1344fb-9241-4926-8640-1385afac6e2f" providerId="ADAL" clId="{2C1E780B-443D-7F46-B350-87400DFF612C}" dt="2020-09-06T16:28:28.980" v="762" actId="2696"/>
      <pc:docMkLst>
        <pc:docMk/>
      </pc:docMkLst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862989502" sldId="256"/>
        </pc:sldMkLst>
      </pc:sldChg>
      <pc:sldChg chg="add del">
        <pc:chgData name="Steven Findley" userId="6c1344fb-9241-4926-8640-1385afac6e2f" providerId="ADAL" clId="{2C1E780B-443D-7F46-B350-87400DFF612C}" dt="2020-09-06T16:28:03.971" v="687" actId="2696"/>
        <pc:sldMkLst>
          <pc:docMk/>
          <pc:sldMk cId="3501694617" sldId="256"/>
        </pc:sldMkLst>
      </pc:sldChg>
      <pc:sldChg chg="add del">
        <pc:chgData name="Steven Findley" userId="6c1344fb-9241-4926-8640-1385afac6e2f" providerId="ADAL" clId="{2C1E780B-443D-7F46-B350-87400DFF612C}" dt="2020-09-06T16:28:03.986" v="688" actId="2696"/>
        <pc:sldMkLst>
          <pc:docMk/>
          <pc:sldMk cId="475290000" sldId="25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840656336" sldId="25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56725024" sldId="258"/>
        </pc:sldMkLst>
      </pc:sldChg>
      <pc:sldChg chg="add del">
        <pc:chgData name="Steven Findley" userId="6c1344fb-9241-4926-8640-1385afac6e2f" providerId="ADAL" clId="{2C1E780B-443D-7F46-B350-87400DFF612C}" dt="2020-09-06T16:28:03.998" v="689" actId="2696"/>
        <pc:sldMkLst>
          <pc:docMk/>
          <pc:sldMk cId="3368118806" sldId="25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305686613" sldId="259"/>
        </pc:sldMkLst>
      </pc:sldChg>
      <pc:sldChg chg="add del">
        <pc:chgData name="Steven Findley" userId="6c1344fb-9241-4926-8640-1385afac6e2f" providerId="ADAL" clId="{2C1E780B-443D-7F46-B350-87400DFF612C}" dt="2020-09-06T16:28:04.014" v="690" actId="2696"/>
        <pc:sldMkLst>
          <pc:docMk/>
          <pc:sldMk cId="3249355540" sldId="25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477080271" sldId="261"/>
        </pc:sldMkLst>
      </pc:sldChg>
      <pc:sldChg chg="add del">
        <pc:chgData name="Steven Findley" userId="6c1344fb-9241-4926-8640-1385afac6e2f" providerId="ADAL" clId="{2C1E780B-443D-7F46-B350-87400DFF612C}" dt="2020-09-06T16:28:04.045" v="692" actId="2696"/>
        <pc:sldMkLst>
          <pc:docMk/>
          <pc:sldMk cId="3657783119" sldId="261"/>
        </pc:sldMkLst>
      </pc:sldChg>
      <pc:sldChg chg="add del">
        <pc:chgData name="Steven Findley" userId="6c1344fb-9241-4926-8640-1385afac6e2f" providerId="ADAL" clId="{2C1E780B-443D-7F46-B350-87400DFF612C}" dt="2020-09-06T16:28:04.058" v="693" actId="2696"/>
        <pc:sldMkLst>
          <pc:docMk/>
          <pc:sldMk cId="3816359330" sldId="26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4135846296" sldId="26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493293957" sldId="263"/>
        </pc:sldMkLst>
      </pc:sldChg>
      <pc:sldChg chg="add del">
        <pc:chgData name="Steven Findley" userId="6c1344fb-9241-4926-8640-1385afac6e2f" providerId="ADAL" clId="{2C1E780B-443D-7F46-B350-87400DFF612C}" dt="2020-09-06T16:28:04.068" v="694" actId="2696"/>
        <pc:sldMkLst>
          <pc:docMk/>
          <pc:sldMk cId="3177907564" sldId="263"/>
        </pc:sldMkLst>
      </pc:sldChg>
      <pc:sldChg chg="add del">
        <pc:chgData name="Steven Findley" userId="6c1344fb-9241-4926-8640-1385afac6e2f" providerId="ADAL" clId="{2C1E780B-443D-7F46-B350-87400DFF612C}" dt="2020-09-06T16:28:03.841" v="678" actId="2696"/>
        <pc:sldMkLst>
          <pc:docMk/>
          <pc:sldMk cId="2107935516" sldId="26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817062433" sldId="26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709686568" sldId="265"/>
        </pc:sldMkLst>
      </pc:sldChg>
      <pc:sldChg chg="add del">
        <pc:chgData name="Steven Findley" userId="6c1344fb-9241-4926-8640-1385afac6e2f" providerId="ADAL" clId="{2C1E780B-443D-7F46-B350-87400DFF612C}" dt="2020-09-06T16:28:03.862" v="679" actId="2696"/>
        <pc:sldMkLst>
          <pc:docMk/>
          <pc:sldMk cId="718719810" sldId="265"/>
        </pc:sldMkLst>
      </pc:sldChg>
      <pc:sldChg chg="add del">
        <pc:chgData name="Steven Findley" userId="6c1344fb-9241-4926-8640-1385afac6e2f" providerId="ADAL" clId="{2C1E780B-443D-7F46-B350-87400DFF612C}" dt="2020-09-06T16:28:04.147" v="700" actId="2696"/>
        <pc:sldMkLst>
          <pc:docMk/>
          <pc:sldMk cId="1612175989" sldId="26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767327722" sldId="266"/>
        </pc:sldMkLst>
      </pc:sldChg>
      <pc:sldChg chg="add del">
        <pc:chgData name="Steven Findley" userId="6c1344fb-9241-4926-8640-1385afac6e2f" providerId="ADAL" clId="{2C1E780B-443D-7F46-B350-87400DFF612C}" dt="2020-09-06T16:28:04.119" v="698" actId="2696"/>
        <pc:sldMkLst>
          <pc:docMk/>
          <pc:sldMk cId="1097390815" sldId="26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297986284" sldId="26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621083981" sldId="268"/>
        </pc:sldMkLst>
      </pc:sldChg>
      <pc:sldChg chg="add del">
        <pc:chgData name="Steven Findley" userId="6c1344fb-9241-4926-8640-1385afac6e2f" providerId="ADAL" clId="{2C1E780B-443D-7F46-B350-87400DFF612C}" dt="2020-09-06T16:28:03.875" v="680" actId="2696"/>
        <pc:sldMkLst>
          <pc:docMk/>
          <pc:sldMk cId="3760170600" sldId="268"/>
        </pc:sldMkLst>
      </pc:sldChg>
      <pc:sldChg chg="add del">
        <pc:chgData name="Steven Findley" userId="6c1344fb-9241-4926-8640-1385afac6e2f" providerId="ADAL" clId="{2C1E780B-443D-7F46-B350-87400DFF612C}" dt="2020-09-06T16:28:03.891" v="681" actId="2696"/>
        <pc:sldMkLst>
          <pc:docMk/>
          <pc:sldMk cId="707928768" sldId="26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166647562" sldId="269"/>
        </pc:sldMkLst>
      </pc:sldChg>
      <pc:sldChg chg="add del">
        <pc:chgData name="Steven Findley" userId="6c1344fb-9241-4926-8640-1385afac6e2f" providerId="ADAL" clId="{2C1E780B-443D-7F46-B350-87400DFF612C}" dt="2020-09-06T16:28:03.905" v="682" actId="2696"/>
        <pc:sldMkLst>
          <pc:docMk/>
          <pc:sldMk cId="14125694" sldId="270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434817706" sldId="270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542482949" sldId="271"/>
        </pc:sldMkLst>
      </pc:sldChg>
      <pc:sldChg chg="add del">
        <pc:chgData name="Steven Findley" userId="6c1344fb-9241-4926-8640-1385afac6e2f" providerId="ADAL" clId="{2C1E780B-443D-7F46-B350-87400DFF612C}" dt="2020-09-06T16:28:03.918" v="683" actId="2696"/>
        <pc:sldMkLst>
          <pc:docMk/>
          <pc:sldMk cId="3850346437" sldId="271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98685614" sldId="272"/>
        </pc:sldMkLst>
      </pc:sldChg>
      <pc:sldChg chg="add del">
        <pc:chgData name="Steven Findley" userId="6c1344fb-9241-4926-8640-1385afac6e2f" providerId="ADAL" clId="{2C1E780B-443D-7F46-B350-87400DFF612C}" dt="2020-09-06T16:28:03.932" v="684" actId="2696"/>
        <pc:sldMkLst>
          <pc:docMk/>
          <pc:sldMk cId="534728170" sldId="27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752464670" sldId="273"/>
        </pc:sldMkLst>
      </pc:sldChg>
      <pc:sldChg chg="add del">
        <pc:chgData name="Steven Findley" userId="6c1344fb-9241-4926-8640-1385afac6e2f" providerId="ADAL" clId="{2C1E780B-443D-7F46-B350-87400DFF612C}" dt="2020-09-06T16:28:03.943" v="685" actId="2696"/>
        <pc:sldMkLst>
          <pc:docMk/>
          <pc:sldMk cId="1983810567" sldId="273"/>
        </pc:sldMkLst>
      </pc:sldChg>
      <pc:sldChg chg="add del">
        <pc:chgData name="Steven Findley" userId="6c1344fb-9241-4926-8640-1385afac6e2f" providerId="ADAL" clId="{2C1E780B-443D-7F46-B350-87400DFF612C}" dt="2020-09-06T16:28:03.958" v="686" actId="2696"/>
        <pc:sldMkLst>
          <pc:docMk/>
          <pc:sldMk cId="283165920" sldId="27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3797053235" sldId="27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354177572" sldId="275"/>
        </pc:sldMkLst>
      </pc:sldChg>
      <pc:sldChg chg="add del">
        <pc:chgData name="Steven Findley" userId="6c1344fb-9241-4926-8640-1385afac6e2f" providerId="ADAL" clId="{2C1E780B-443D-7F46-B350-87400DFF612C}" dt="2020-09-06T16:28:03.828" v="677" actId="2696"/>
        <pc:sldMkLst>
          <pc:docMk/>
          <pc:sldMk cId="2419301534" sldId="275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399568720" sldId="276"/>
        </pc:sldMkLst>
      </pc:sldChg>
      <pc:sldChg chg="add del">
        <pc:chgData name="Steven Findley" userId="6c1344fb-9241-4926-8640-1385afac6e2f" providerId="ADAL" clId="{2C1E780B-443D-7F46-B350-87400DFF612C}" dt="2020-09-06T16:28:04.084" v="695" actId="2696"/>
        <pc:sldMkLst>
          <pc:docMk/>
          <pc:sldMk cId="1804853590" sldId="27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748912812" sldId="277"/>
        </pc:sldMkLst>
      </pc:sldChg>
      <pc:sldChg chg="add del">
        <pc:chgData name="Steven Findley" userId="6c1344fb-9241-4926-8640-1385afac6e2f" providerId="ADAL" clId="{2C1E780B-443D-7F46-B350-87400DFF612C}" dt="2020-09-06T16:28:04.096" v="696" actId="2696"/>
        <pc:sldMkLst>
          <pc:docMk/>
          <pc:sldMk cId="3226271408" sldId="277"/>
        </pc:sldMkLst>
      </pc:sldChg>
      <pc:sldChg chg="add del">
        <pc:chgData name="Steven Findley" userId="6c1344fb-9241-4926-8640-1385afac6e2f" providerId="ADAL" clId="{2C1E780B-443D-7F46-B350-87400DFF612C}" dt="2020-09-06T16:28:04.107" v="697" actId="2696"/>
        <pc:sldMkLst>
          <pc:docMk/>
          <pc:sldMk cId="743795996" sldId="27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849759143" sldId="27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078366794" sldId="279"/>
        </pc:sldMkLst>
      </pc:sldChg>
      <pc:sldChg chg="add del">
        <pc:chgData name="Steven Findley" userId="6c1344fb-9241-4926-8640-1385afac6e2f" providerId="ADAL" clId="{2C1E780B-443D-7F46-B350-87400DFF612C}" dt="2020-09-06T16:28:04.135" v="699" actId="2696"/>
        <pc:sldMkLst>
          <pc:docMk/>
          <pc:sldMk cId="2929725734" sldId="279"/>
        </pc:sldMkLst>
      </pc:sldChg>
      <pc:sldChg chg="add del">
        <pc:chgData name="Steven Findley" userId="6c1344fb-9241-4926-8640-1385afac6e2f" providerId="ADAL" clId="{2C1E780B-443D-7F46-B350-87400DFF612C}" dt="2020-09-06T16:28:04.158" v="701" actId="2696"/>
        <pc:sldMkLst>
          <pc:docMk/>
          <pc:sldMk cId="2962189347" sldId="280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600652496" sldId="280"/>
        </pc:sldMkLst>
      </pc:sldChg>
      <pc:sldChg chg="add del">
        <pc:chgData name="Steven Findley" userId="6c1344fb-9241-4926-8640-1385afac6e2f" providerId="ADAL" clId="{2C1E780B-443D-7F46-B350-87400DFF612C}" dt="2020-09-06T16:28:04.169" v="702" actId="2696"/>
        <pc:sldMkLst>
          <pc:docMk/>
          <pc:sldMk cId="1694478669" sldId="281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852689422" sldId="281"/>
        </pc:sldMkLst>
      </pc:sldChg>
      <pc:sldChg chg="add del">
        <pc:chgData name="Steven Findley" userId="6c1344fb-9241-4926-8640-1385afac6e2f" providerId="ADAL" clId="{2C1E780B-443D-7F46-B350-87400DFF612C}" dt="2020-09-06T16:28:04.188" v="703" actId="2696"/>
        <pc:sldMkLst>
          <pc:docMk/>
          <pc:sldMk cId="1870851400" sldId="28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114913964" sldId="282"/>
        </pc:sldMkLst>
      </pc:sldChg>
      <pc:sldChg chg="add del ord">
        <pc:chgData name="Steven Findley" userId="6c1344fb-9241-4926-8640-1385afac6e2f" providerId="ADAL" clId="{2C1E780B-443D-7F46-B350-87400DFF612C}" dt="2020-09-06T16:28:11.532" v="705" actId="2696"/>
        <pc:sldMkLst>
          <pc:docMk/>
          <pc:sldMk cId="3316265375" sldId="283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3936152647" sldId="283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954019389" sldId="284"/>
        </pc:sldMkLst>
      </pc:sldChg>
      <pc:sldChg chg="add del">
        <pc:chgData name="Steven Findley" userId="6c1344fb-9241-4926-8640-1385afac6e2f" providerId="ADAL" clId="{2C1E780B-443D-7F46-B350-87400DFF612C}" dt="2020-09-06T16:28:11.548" v="706" actId="2696"/>
        <pc:sldMkLst>
          <pc:docMk/>
          <pc:sldMk cId="4212527796" sldId="284"/>
        </pc:sldMkLst>
      </pc:sldChg>
      <pc:sldChg chg="add del">
        <pc:chgData name="Steven Findley" userId="6c1344fb-9241-4926-8640-1385afac6e2f" providerId="ADAL" clId="{2C1E780B-443D-7F46-B350-87400DFF612C}" dt="2020-09-06T16:28:11.568" v="707" actId="2696"/>
        <pc:sldMkLst>
          <pc:docMk/>
          <pc:sldMk cId="2104351079" sldId="28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746566800" sldId="28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292951051" sldId="286"/>
        </pc:sldMkLst>
      </pc:sldChg>
      <pc:sldChg chg="add del">
        <pc:chgData name="Steven Findley" userId="6c1344fb-9241-4926-8640-1385afac6e2f" providerId="ADAL" clId="{2C1E780B-443D-7F46-B350-87400DFF612C}" dt="2020-09-06T16:28:11.586" v="708" actId="2696"/>
        <pc:sldMkLst>
          <pc:docMk/>
          <pc:sldMk cId="3692889182" sldId="286"/>
        </pc:sldMkLst>
      </pc:sldChg>
      <pc:sldChg chg="add del">
        <pc:chgData name="Steven Findley" userId="6c1344fb-9241-4926-8640-1385afac6e2f" providerId="ADAL" clId="{2C1E780B-443D-7F46-B350-87400DFF612C}" dt="2020-09-06T16:28:11.602" v="709" actId="2696"/>
        <pc:sldMkLst>
          <pc:docMk/>
          <pc:sldMk cId="2657100306" sldId="28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4213183594" sldId="28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21260930" sldId="288"/>
        </pc:sldMkLst>
      </pc:sldChg>
      <pc:sldChg chg="add del">
        <pc:chgData name="Steven Findley" userId="6c1344fb-9241-4926-8640-1385afac6e2f" providerId="ADAL" clId="{2C1E780B-443D-7F46-B350-87400DFF612C}" dt="2020-09-06T16:28:11.616" v="710" actId="2696"/>
        <pc:sldMkLst>
          <pc:docMk/>
          <pc:sldMk cId="2362330649" sldId="288"/>
        </pc:sldMkLst>
      </pc:sldChg>
      <pc:sldChg chg="add del">
        <pc:chgData name="Steven Findley" userId="6c1344fb-9241-4926-8640-1385afac6e2f" providerId="ADAL" clId="{2C1E780B-443D-7F46-B350-87400DFF612C}" dt="2020-09-06T16:28:11.633" v="711" actId="2696"/>
        <pc:sldMkLst>
          <pc:docMk/>
          <pc:sldMk cId="326836362" sldId="28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399578867" sldId="28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147274204" sldId="290"/>
        </pc:sldMkLst>
      </pc:sldChg>
      <pc:sldChg chg="add del">
        <pc:chgData name="Steven Findley" userId="6c1344fb-9241-4926-8640-1385afac6e2f" providerId="ADAL" clId="{2C1E780B-443D-7F46-B350-87400DFF612C}" dt="2020-09-06T16:28:11.646" v="712" actId="2696"/>
        <pc:sldMkLst>
          <pc:docMk/>
          <pc:sldMk cId="3711582406" sldId="290"/>
        </pc:sldMkLst>
      </pc:sldChg>
      <pc:sldChg chg="add del">
        <pc:chgData name="Steven Findley" userId="6c1344fb-9241-4926-8640-1385afac6e2f" providerId="ADAL" clId="{2C1E780B-443D-7F46-B350-87400DFF612C}" dt="2020-09-06T16:28:11.656" v="713" actId="2696"/>
        <pc:sldMkLst>
          <pc:docMk/>
          <pc:sldMk cId="134864267" sldId="291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63322243" sldId="291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595305406" sldId="292"/>
        </pc:sldMkLst>
      </pc:sldChg>
      <pc:sldChg chg="add del">
        <pc:chgData name="Steven Findley" userId="6c1344fb-9241-4926-8640-1385afac6e2f" providerId="ADAL" clId="{2C1E780B-443D-7F46-B350-87400DFF612C}" dt="2020-09-06T16:28:18.857" v="714" actId="2696"/>
        <pc:sldMkLst>
          <pc:docMk/>
          <pc:sldMk cId="667725212" sldId="29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959827225" sldId="293"/>
        </pc:sldMkLst>
      </pc:sldChg>
      <pc:sldChg chg="add del">
        <pc:chgData name="Steven Findley" userId="6c1344fb-9241-4926-8640-1385afac6e2f" providerId="ADAL" clId="{2C1E780B-443D-7F46-B350-87400DFF612C}" dt="2020-09-06T16:28:18.870" v="715" actId="2696"/>
        <pc:sldMkLst>
          <pc:docMk/>
          <pc:sldMk cId="2436742922" sldId="293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680488741" sldId="294"/>
        </pc:sldMkLst>
      </pc:sldChg>
      <pc:sldChg chg="add del">
        <pc:chgData name="Steven Findley" userId="6c1344fb-9241-4926-8640-1385afac6e2f" providerId="ADAL" clId="{2C1E780B-443D-7F46-B350-87400DFF612C}" dt="2020-09-06T16:28:18.884" v="716" actId="2696"/>
        <pc:sldMkLst>
          <pc:docMk/>
          <pc:sldMk cId="2850271339" sldId="294"/>
        </pc:sldMkLst>
      </pc:sldChg>
      <pc:sldChg chg="add del">
        <pc:chgData name="Steven Findley" userId="6c1344fb-9241-4926-8640-1385afac6e2f" providerId="ADAL" clId="{2C1E780B-443D-7F46-B350-87400DFF612C}" dt="2020-09-06T16:28:18.897" v="717" actId="2696"/>
        <pc:sldMkLst>
          <pc:docMk/>
          <pc:sldMk cId="1309369433" sldId="29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533358188" sldId="29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666732712" sldId="296"/>
        </pc:sldMkLst>
      </pc:sldChg>
      <pc:sldChg chg="add del">
        <pc:chgData name="Steven Findley" userId="6c1344fb-9241-4926-8640-1385afac6e2f" providerId="ADAL" clId="{2C1E780B-443D-7F46-B350-87400DFF612C}" dt="2020-09-06T16:28:18.924" v="718" actId="2696"/>
        <pc:sldMkLst>
          <pc:docMk/>
          <pc:sldMk cId="3922746442" sldId="29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097727922" sldId="297"/>
        </pc:sldMkLst>
      </pc:sldChg>
      <pc:sldChg chg="add del">
        <pc:chgData name="Steven Findley" userId="6c1344fb-9241-4926-8640-1385afac6e2f" providerId="ADAL" clId="{2C1E780B-443D-7F46-B350-87400DFF612C}" dt="2020-09-06T16:28:18.937" v="719" actId="2696"/>
        <pc:sldMkLst>
          <pc:docMk/>
          <pc:sldMk cId="2892956602" sldId="297"/>
        </pc:sldMkLst>
      </pc:sldChg>
      <pc:sldChg chg="add del">
        <pc:chgData name="Steven Findley" userId="6c1344fb-9241-4926-8640-1385afac6e2f" providerId="ADAL" clId="{2C1E780B-443D-7F46-B350-87400DFF612C}" dt="2020-09-06T16:28:18.951" v="720" actId="2696"/>
        <pc:sldMkLst>
          <pc:docMk/>
          <pc:sldMk cId="9614017" sldId="29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287146542" sldId="29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737086364" sldId="299"/>
        </pc:sldMkLst>
      </pc:sldChg>
      <pc:sldChg chg="add del">
        <pc:chgData name="Steven Findley" userId="6c1344fb-9241-4926-8640-1385afac6e2f" providerId="ADAL" clId="{2C1E780B-443D-7F46-B350-87400DFF612C}" dt="2020-09-06T16:28:18.963" v="721" actId="2696"/>
        <pc:sldMkLst>
          <pc:docMk/>
          <pc:sldMk cId="3797311032" sldId="29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409556631" sldId="300"/>
        </pc:sldMkLst>
      </pc:sldChg>
      <pc:sldChg chg="add del">
        <pc:chgData name="Steven Findley" userId="6c1344fb-9241-4926-8640-1385afac6e2f" providerId="ADAL" clId="{2C1E780B-443D-7F46-B350-87400DFF612C}" dt="2020-09-06T16:28:18.979" v="722" actId="2696"/>
        <pc:sldMkLst>
          <pc:docMk/>
          <pc:sldMk cId="2316103183" sldId="300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699722698" sldId="301"/>
        </pc:sldMkLst>
      </pc:sldChg>
      <pc:sldChg chg="add del">
        <pc:chgData name="Steven Findley" userId="6c1344fb-9241-4926-8640-1385afac6e2f" providerId="ADAL" clId="{2C1E780B-443D-7F46-B350-87400DFF612C}" dt="2020-09-06T16:28:18.991" v="723" actId="2696"/>
        <pc:sldMkLst>
          <pc:docMk/>
          <pc:sldMk cId="2861271691" sldId="301"/>
        </pc:sldMkLst>
      </pc:sldChg>
      <pc:sldChg chg="add del">
        <pc:chgData name="Steven Findley" userId="6c1344fb-9241-4926-8640-1385afac6e2f" providerId="ADAL" clId="{2C1E780B-443D-7F46-B350-87400DFF612C}" dt="2020-09-06T16:28:19.005" v="724" actId="2696"/>
        <pc:sldMkLst>
          <pc:docMk/>
          <pc:sldMk cId="469915458" sldId="30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4093534185" sldId="30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286037660" sldId="303"/>
        </pc:sldMkLst>
      </pc:sldChg>
      <pc:sldChg chg="add del">
        <pc:chgData name="Steven Findley" userId="6c1344fb-9241-4926-8640-1385afac6e2f" providerId="ADAL" clId="{2C1E780B-443D-7F46-B350-87400DFF612C}" dt="2020-09-06T16:28:19.017" v="725" actId="2696"/>
        <pc:sldMkLst>
          <pc:docMk/>
          <pc:sldMk cId="4236821305" sldId="303"/>
        </pc:sldMkLst>
      </pc:sldChg>
      <pc:sldChg chg="add del">
        <pc:chgData name="Steven Findley" userId="6c1344fb-9241-4926-8640-1385afac6e2f" providerId="ADAL" clId="{2C1E780B-443D-7F46-B350-87400DFF612C}" dt="2020-09-06T16:28:19.027" v="726" actId="2696"/>
        <pc:sldMkLst>
          <pc:docMk/>
          <pc:sldMk cId="728048502" sldId="30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719493893" sldId="30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4011227117" sldId="305"/>
        </pc:sldMkLst>
      </pc:sldChg>
      <pc:sldChg chg="add del">
        <pc:chgData name="Steven Findley" userId="6c1344fb-9241-4926-8640-1385afac6e2f" providerId="ADAL" clId="{2C1E780B-443D-7F46-B350-87400DFF612C}" dt="2020-09-06T16:28:28.658" v="727" actId="2696"/>
        <pc:sldMkLst>
          <pc:docMk/>
          <pc:sldMk cId="4248195876" sldId="30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505058604" sldId="306"/>
        </pc:sldMkLst>
      </pc:sldChg>
      <pc:sldChg chg="add del">
        <pc:chgData name="Steven Findley" userId="6c1344fb-9241-4926-8640-1385afac6e2f" providerId="ADAL" clId="{2C1E780B-443D-7F46-B350-87400DFF612C}" dt="2020-09-06T16:28:28.673" v="728" actId="2696"/>
        <pc:sldMkLst>
          <pc:docMk/>
          <pc:sldMk cId="2194248451" sldId="306"/>
        </pc:sldMkLst>
      </pc:sldChg>
      <pc:sldChg chg="add del">
        <pc:chgData name="Steven Findley" userId="6c1344fb-9241-4926-8640-1385afac6e2f" providerId="ADAL" clId="{2C1E780B-443D-7F46-B350-87400DFF612C}" dt="2020-09-06T16:28:28.690" v="729" actId="2696"/>
        <pc:sldMkLst>
          <pc:docMk/>
          <pc:sldMk cId="118057565" sldId="30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909065828" sldId="307"/>
        </pc:sldMkLst>
      </pc:sldChg>
      <pc:sldChg chg="add del">
        <pc:chgData name="Steven Findley" userId="6c1344fb-9241-4926-8640-1385afac6e2f" providerId="ADAL" clId="{2C1E780B-443D-7F46-B350-87400DFF612C}" dt="2020-09-06T16:28:28.704" v="730" actId="2696"/>
        <pc:sldMkLst>
          <pc:docMk/>
          <pc:sldMk cId="1170577831" sldId="30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391771798" sldId="308"/>
        </pc:sldMkLst>
      </pc:sldChg>
      <pc:sldChg chg="add del">
        <pc:chgData name="Steven Findley" userId="6c1344fb-9241-4926-8640-1385afac6e2f" providerId="ADAL" clId="{2C1E780B-443D-7F46-B350-87400DFF612C}" dt="2020-09-06T16:28:28.719" v="731" actId="2696"/>
        <pc:sldMkLst>
          <pc:docMk/>
          <pc:sldMk cId="359160123" sldId="30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890532630" sldId="309"/>
        </pc:sldMkLst>
      </pc:sldChg>
      <pc:sldChg chg="add del">
        <pc:chgData name="Steven Findley" userId="6c1344fb-9241-4926-8640-1385afac6e2f" providerId="ADAL" clId="{2C1E780B-443D-7F46-B350-87400DFF612C}" dt="2020-09-06T16:28:28.734" v="732" actId="2696"/>
        <pc:sldMkLst>
          <pc:docMk/>
          <pc:sldMk cId="318861647" sldId="31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757379274" sldId="312"/>
        </pc:sldMkLst>
      </pc:sldChg>
      <pc:sldChg chg="add del">
        <pc:chgData name="Steven Findley" userId="6c1344fb-9241-4926-8640-1385afac6e2f" providerId="ADAL" clId="{2C1E780B-443D-7F46-B350-87400DFF612C}" dt="2020-09-06T16:28:28.744" v="733" actId="2696"/>
        <pc:sldMkLst>
          <pc:docMk/>
          <pc:sldMk cId="2932484890" sldId="313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192679367" sldId="313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2542372056" sldId="314"/>
        </pc:sldMkLst>
      </pc:sldChg>
      <pc:sldChg chg="add del">
        <pc:chgData name="Steven Findley" userId="6c1344fb-9241-4926-8640-1385afac6e2f" providerId="ADAL" clId="{2C1E780B-443D-7F46-B350-87400DFF612C}" dt="2020-09-06T16:28:28.879" v="754" actId="2696"/>
        <pc:sldMkLst>
          <pc:docMk/>
          <pc:sldMk cId="4006637743" sldId="31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432733073" sldId="315"/>
        </pc:sldMkLst>
      </pc:sldChg>
      <pc:sldChg chg="add del">
        <pc:chgData name="Steven Findley" userId="6c1344fb-9241-4926-8640-1385afac6e2f" providerId="ADAL" clId="{2C1E780B-443D-7F46-B350-87400DFF612C}" dt="2020-09-06T16:28:28.891" v="755" actId="2696"/>
        <pc:sldMkLst>
          <pc:docMk/>
          <pc:sldMk cId="4115899483" sldId="315"/>
        </pc:sldMkLst>
      </pc:sldChg>
      <pc:sldChg chg="add del">
        <pc:chgData name="Steven Findley" userId="6c1344fb-9241-4926-8640-1385afac6e2f" providerId="ADAL" clId="{2C1E780B-443D-7F46-B350-87400DFF612C}" dt="2020-09-06T16:28:28.904" v="756" actId="2696"/>
        <pc:sldMkLst>
          <pc:docMk/>
          <pc:sldMk cId="3499381986" sldId="31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822322769" sldId="31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021398731" sldId="317"/>
        </pc:sldMkLst>
      </pc:sldChg>
      <pc:sldChg chg="add del">
        <pc:chgData name="Steven Findley" userId="6c1344fb-9241-4926-8640-1385afac6e2f" providerId="ADAL" clId="{2C1E780B-443D-7F46-B350-87400DFF612C}" dt="2020-09-06T16:28:28.915" v="757" actId="2696"/>
        <pc:sldMkLst>
          <pc:docMk/>
          <pc:sldMk cId="4223678359" sldId="317"/>
        </pc:sldMkLst>
      </pc:sldChg>
      <pc:sldChg chg="add del">
        <pc:chgData name="Steven Findley" userId="6c1344fb-9241-4926-8640-1385afac6e2f" providerId="ADAL" clId="{2C1E780B-443D-7F46-B350-87400DFF612C}" dt="2020-09-06T16:28:28.930" v="758" actId="2696"/>
        <pc:sldMkLst>
          <pc:docMk/>
          <pc:sldMk cId="212149977" sldId="31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665048238" sldId="31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893512160" sldId="323"/>
        </pc:sldMkLst>
      </pc:sldChg>
      <pc:sldChg chg="add del">
        <pc:chgData name="Steven Findley" userId="6c1344fb-9241-4926-8640-1385afac6e2f" providerId="ADAL" clId="{2C1E780B-443D-7F46-B350-87400DFF612C}" dt="2020-09-06T16:28:28.942" v="759" actId="2696"/>
        <pc:sldMkLst>
          <pc:docMk/>
          <pc:sldMk cId="2742232378" sldId="323"/>
        </pc:sldMkLst>
      </pc:sldChg>
      <pc:sldChg chg="del">
        <pc:chgData name="Steven Findley" userId="6c1344fb-9241-4926-8640-1385afac6e2f" providerId="ADAL" clId="{2C1E780B-443D-7F46-B350-87400DFF612C}" dt="2020-08-30T16:38:18.222" v="661" actId="2696"/>
        <pc:sldMkLst>
          <pc:docMk/>
          <pc:sldMk cId="1209504330" sldId="324"/>
        </pc:sldMkLst>
      </pc:sldChg>
      <pc:sldChg chg="add">
        <pc:chgData name="Steven Findley" userId="6c1344fb-9241-4926-8640-1385afac6e2f" providerId="ADAL" clId="{2C1E780B-443D-7F46-B350-87400DFF612C}" dt="2020-08-30T16:38:44.397" v="664"/>
        <pc:sldMkLst>
          <pc:docMk/>
          <pc:sldMk cId="1909098829" sldId="32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2604723788" sldId="32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186977540" sldId="325"/>
        </pc:sldMkLst>
      </pc:sldChg>
      <pc:sldChg chg="add del">
        <pc:chgData name="Steven Findley" userId="6c1344fb-9241-4926-8640-1385afac6e2f" providerId="ADAL" clId="{2C1E780B-443D-7F46-B350-87400DFF612C}" dt="2020-09-06T16:28:28.969" v="761" actId="2696"/>
        <pc:sldMkLst>
          <pc:docMk/>
          <pc:sldMk cId="3685951948" sldId="32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521663448" sldId="326"/>
        </pc:sldMkLst>
      </pc:sldChg>
      <pc:sldChg chg="add del">
        <pc:chgData name="Steven Findley" userId="6c1344fb-9241-4926-8640-1385afac6e2f" providerId="ADAL" clId="{2C1E780B-443D-7F46-B350-87400DFF612C}" dt="2020-09-06T16:28:28.980" v="762" actId="2696"/>
        <pc:sldMkLst>
          <pc:docMk/>
          <pc:sldMk cId="3885413450" sldId="326"/>
        </pc:sldMkLst>
      </pc:sldChg>
      <pc:sldChg chg="del">
        <pc:chgData name="Steven Findley" userId="6c1344fb-9241-4926-8640-1385afac6e2f" providerId="ADAL" clId="{2C1E780B-443D-7F46-B350-87400DFF612C}" dt="2020-08-30T16:38:13.808" v="657" actId="2696"/>
        <pc:sldMkLst>
          <pc:docMk/>
          <pc:sldMk cId="2369427088" sldId="345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3540847257" sldId="345"/>
        </pc:sldMkLst>
      </pc:sldChg>
      <pc:sldChg chg="add">
        <pc:chgData name="Steven Findley" userId="6c1344fb-9241-4926-8640-1385afac6e2f" providerId="ADAL" clId="{2C1E780B-443D-7F46-B350-87400DFF612C}" dt="2020-08-30T16:38:44.397" v="664"/>
        <pc:sldMkLst>
          <pc:docMk/>
          <pc:sldMk cId="3777714652" sldId="345"/>
        </pc:sldMkLst>
      </pc:sldChg>
      <pc:sldChg chg="del">
        <pc:chgData name="Steven Findley" userId="6c1344fb-9241-4926-8640-1385afac6e2f" providerId="ADAL" clId="{2C1E780B-443D-7F46-B350-87400DFF612C}" dt="2020-08-30T16:38:13.788" v="656" actId="2696"/>
        <pc:sldMkLst>
          <pc:docMk/>
          <pc:sldMk cId="2687193629" sldId="347"/>
        </pc:sldMkLst>
      </pc:sldChg>
      <pc:sldChg chg="addSp delSp modSp del mod setBg">
        <pc:chgData name="Steven Findley" userId="6c1344fb-9241-4926-8640-1385afac6e2f" providerId="ADAL" clId="{2C1E780B-443D-7F46-B350-87400DFF612C}" dt="2020-08-30T16:38:51.961" v="665" actId="2696"/>
        <pc:sldMkLst>
          <pc:docMk/>
          <pc:sldMk cId="443460839" sldId="348"/>
        </pc:sldMkLst>
        <pc:spChg chg="del">
          <ac:chgData name="Steven Findley" userId="6c1344fb-9241-4926-8640-1385afac6e2f" providerId="ADAL" clId="{2C1E780B-443D-7F46-B350-87400DFF612C}" dt="2020-08-23T15:59:13.470" v="0" actId="478"/>
          <ac:spMkLst>
            <pc:docMk/>
            <pc:sldMk cId="443460839" sldId="348"/>
            <ac:spMk id="2" creationId="{06957937-1B5B-6849-93ED-C51EE2581E57}"/>
          </ac:spMkLst>
        </pc:spChg>
        <pc:spChg chg="add mod">
          <ac:chgData name="Steven Findley" userId="6c1344fb-9241-4926-8640-1385afac6e2f" providerId="ADAL" clId="{2C1E780B-443D-7F46-B350-87400DFF612C}" dt="2020-08-23T16:20:12.335" v="609" actId="1076"/>
          <ac:spMkLst>
            <pc:docMk/>
            <pc:sldMk cId="443460839" sldId="348"/>
            <ac:spMk id="13" creationId="{E1AB9BB8-9C16-FB41-8E14-5D1013F28263}"/>
          </ac:spMkLst>
        </pc:spChg>
        <pc:spChg chg="add mod">
          <ac:chgData name="Steven Findley" userId="6c1344fb-9241-4926-8640-1385afac6e2f" providerId="ADAL" clId="{2C1E780B-443D-7F46-B350-87400DFF612C}" dt="2020-08-23T16:20:17.078" v="610" actId="1076"/>
          <ac:spMkLst>
            <pc:docMk/>
            <pc:sldMk cId="443460839" sldId="348"/>
            <ac:spMk id="14" creationId="{9B56CE32-26A6-DD4B-971E-AD3112E41AE7}"/>
          </ac:spMkLst>
        </pc:spChg>
        <pc:spChg chg="add mod">
          <ac:chgData name="Steven Findley" userId="6c1344fb-9241-4926-8640-1385afac6e2f" providerId="ADAL" clId="{2C1E780B-443D-7F46-B350-87400DFF612C}" dt="2020-08-23T16:21:58.006" v="623"/>
          <ac:spMkLst>
            <pc:docMk/>
            <pc:sldMk cId="443460839" sldId="348"/>
            <ac:spMk id="15" creationId="{48D77ACB-4620-9D45-BE5E-C445BCDE8119}"/>
          </ac:spMkLst>
        </pc:spChg>
        <pc:spChg chg="add del mod">
          <ac:chgData name="Steven Findley" userId="6c1344fb-9241-4926-8640-1385afac6e2f" providerId="ADAL" clId="{2C1E780B-443D-7F46-B350-87400DFF612C}" dt="2020-08-23T16:21:32.369" v="622" actId="478"/>
          <ac:spMkLst>
            <pc:docMk/>
            <pc:sldMk cId="443460839" sldId="348"/>
            <ac:spMk id="18" creationId="{F652C813-B473-A24C-A185-7579FD5DA81B}"/>
          </ac:spMkLst>
        </pc:spChg>
        <pc:spChg chg="add del mod">
          <ac:chgData name="Steven Findley" userId="6c1344fb-9241-4926-8640-1385afac6e2f" providerId="ADAL" clId="{2C1E780B-443D-7F46-B350-87400DFF612C}" dt="2020-08-23T16:23:14.206" v="641" actId="478"/>
          <ac:spMkLst>
            <pc:docMk/>
            <pc:sldMk cId="443460839" sldId="348"/>
            <ac:spMk id="19" creationId="{DF14FD2A-4752-CB47-9282-26DE0D161DC7}"/>
          </ac:spMkLst>
        </pc:spChg>
        <pc:spChg chg="add mod">
          <ac:chgData name="Steven Findley" userId="6c1344fb-9241-4926-8640-1385afac6e2f" providerId="ADAL" clId="{2C1E780B-443D-7F46-B350-87400DFF612C}" dt="2020-08-23T16:21:17.883" v="619"/>
          <ac:spMkLst>
            <pc:docMk/>
            <pc:sldMk cId="443460839" sldId="348"/>
            <ac:spMk id="20" creationId="{1EE62B48-7C5E-4440-8DE7-FD15C21FE73F}"/>
          </ac:spMkLst>
        </pc:spChg>
        <pc:spChg chg="add mod">
          <ac:chgData name="Steven Findley" userId="6c1344fb-9241-4926-8640-1385afac6e2f" providerId="ADAL" clId="{2C1E780B-443D-7F46-B350-87400DFF612C}" dt="2020-08-23T16:21:28.758" v="621" actId="1076"/>
          <ac:spMkLst>
            <pc:docMk/>
            <pc:sldMk cId="443460839" sldId="348"/>
            <ac:spMk id="21" creationId="{DFE149B4-64DD-4F4B-8532-300797C7C6D3}"/>
          </ac:spMkLst>
        </pc:spChg>
        <pc:picChg chg="add mod modCrop">
          <ac:chgData name="Steven Findley" userId="6c1344fb-9241-4926-8640-1385afac6e2f" providerId="ADAL" clId="{2C1E780B-443D-7F46-B350-87400DFF612C}" dt="2020-08-23T16:19:43.613" v="604" actId="1037"/>
          <ac:picMkLst>
            <pc:docMk/>
            <pc:sldMk cId="443460839" sldId="348"/>
            <ac:picMk id="4" creationId="{F7EA3DBD-1803-144E-A7C8-F626562EC459}"/>
          </ac:picMkLst>
        </pc:picChg>
        <pc:picChg chg="add del mod modCrop">
          <ac:chgData name="Steven Findley" userId="6c1344fb-9241-4926-8640-1385afac6e2f" providerId="ADAL" clId="{2C1E780B-443D-7F46-B350-87400DFF612C}" dt="2020-08-23T16:05:56.707" v="79" actId="478"/>
          <ac:picMkLst>
            <pc:docMk/>
            <pc:sldMk cId="443460839" sldId="348"/>
            <ac:picMk id="6" creationId="{32D6B059-0935-8E40-BD6E-C146D00E3895}"/>
          </ac:picMkLst>
        </pc:picChg>
        <pc:picChg chg="add mod modCrop">
          <ac:chgData name="Steven Findley" userId="6c1344fb-9241-4926-8640-1385afac6e2f" providerId="ADAL" clId="{2C1E780B-443D-7F46-B350-87400DFF612C}" dt="2020-08-23T16:25:11.139" v="652" actId="732"/>
          <ac:picMkLst>
            <pc:docMk/>
            <pc:sldMk cId="443460839" sldId="348"/>
            <ac:picMk id="8" creationId="{2C3EFFED-7C4F-CD44-9A01-2866D2C79794}"/>
          </ac:picMkLst>
        </pc:picChg>
        <pc:picChg chg="add mod modCrop">
          <ac:chgData name="Steven Findley" userId="6c1344fb-9241-4926-8640-1385afac6e2f" providerId="ADAL" clId="{2C1E780B-443D-7F46-B350-87400DFF612C}" dt="2020-08-23T16:24:43.015" v="648" actId="1035"/>
          <ac:picMkLst>
            <pc:docMk/>
            <pc:sldMk cId="443460839" sldId="348"/>
            <ac:picMk id="10" creationId="{59A7E816-B112-5B49-A08A-94D4AB4D6204}"/>
          </ac:picMkLst>
        </pc:picChg>
        <pc:picChg chg="add mod modCrop">
          <ac:chgData name="Steven Findley" userId="6c1344fb-9241-4926-8640-1385afac6e2f" providerId="ADAL" clId="{2C1E780B-443D-7F46-B350-87400DFF612C}" dt="2020-08-23T16:20:32.089" v="612" actId="1076"/>
          <ac:picMkLst>
            <pc:docMk/>
            <pc:sldMk cId="443460839" sldId="348"/>
            <ac:picMk id="11" creationId="{27039D60-CA99-E84A-B5DA-DE895D44C671}"/>
          </ac:picMkLst>
        </pc:picChg>
        <pc:picChg chg="add del mod">
          <ac:chgData name="Steven Findley" userId="6c1344fb-9241-4926-8640-1385afac6e2f" providerId="ADAL" clId="{2C1E780B-443D-7F46-B350-87400DFF612C}" dt="2020-08-23T16:14:41.915" v="506" actId="478"/>
          <ac:picMkLst>
            <pc:docMk/>
            <pc:sldMk cId="443460839" sldId="348"/>
            <ac:picMk id="12" creationId="{7F856D34-FD2B-7C48-BE03-D3B9D5C3963A}"/>
          </ac:picMkLst>
        </pc:picChg>
        <pc:picChg chg="add mod">
          <ac:chgData name="Steven Findley" userId="6c1344fb-9241-4926-8640-1385afac6e2f" providerId="ADAL" clId="{2C1E780B-443D-7F46-B350-87400DFF612C}" dt="2020-08-23T16:20:43.596" v="613" actId="1076"/>
          <ac:picMkLst>
            <pc:docMk/>
            <pc:sldMk cId="443460839" sldId="348"/>
            <ac:picMk id="1026" creationId="{B4C2587C-7D70-2C4A-8B1B-6FB8551E13C6}"/>
          </ac:picMkLst>
        </pc:picChg>
        <pc:cxnChg chg="add del mod">
          <ac:chgData name="Steven Findley" userId="6c1344fb-9241-4926-8640-1385afac6e2f" providerId="ADAL" clId="{2C1E780B-443D-7F46-B350-87400DFF612C}" dt="2020-08-23T16:26:50.429" v="653" actId="478"/>
          <ac:cxnSpMkLst>
            <pc:docMk/>
            <pc:sldMk cId="443460839" sldId="348"/>
            <ac:cxnSpMk id="17" creationId="{862EBA52-7310-F449-8506-E849752EFD30}"/>
          </ac:cxnSpMkLst>
        </pc:cxnChg>
      </pc:sldChg>
      <pc:sldChg chg="add setBg">
        <pc:chgData name="Steven Findley" userId="6c1344fb-9241-4926-8640-1385afac6e2f" providerId="ADAL" clId="{2C1E780B-443D-7F46-B350-87400DFF612C}" dt="2020-08-30T16:39:07.161" v="666"/>
        <pc:sldMkLst>
          <pc:docMk/>
          <pc:sldMk cId="767068918" sldId="348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00954098" sldId="349"/>
        </pc:sldMkLst>
      </pc:sldChg>
      <pc:sldChg chg="del">
        <pc:chgData name="Steven Findley" userId="6c1344fb-9241-4926-8640-1385afac6e2f" providerId="ADAL" clId="{2C1E780B-443D-7F46-B350-87400DFF612C}" dt="2020-08-30T16:38:18.185" v="658" actId="2696"/>
        <pc:sldMkLst>
          <pc:docMk/>
          <pc:sldMk cId="2275043310" sldId="349"/>
        </pc:sldMkLst>
      </pc:sldChg>
      <pc:sldChg chg="add">
        <pc:chgData name="Steven Findley" userId="6c1344fb-9241-4926-8640-1385afac6e2f" providerId="ADAL" clId="{2C1E780B-443D-7F46-B350-87400DFF612C}" dt="2020-08-30T16:38:44.397" v="664"/>
        <pc:sldMkLst>
          <pc:docMk/>
          <pc:sldMk cId="4280219116" sldId="349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842252664" sldId="350"/>
        </pc:sldMkLst>
      </pc:sldChg>
      <pc:sldChg chg="add del">
        <pc:chgData name="Steven Findley" userId="6c1344fb-9241-4926-8640-1385afac6e2f" providerId="ADAL" clId="{2C1E780B-443D-7F46-B350-87400DFF612C}" dt="2020-08-30T16:39:29.963" v="669" actId="2696"/>
        <pc:sldMkLst>
          <pc:docMk/>
          <pc:sldMk cId="1323638525" sldId="350"/>
        </pc:sldMkLst>
      </pc:sldChg>
      <pc:sldChg chg="del">
        <pc:chgData name="Steven Findley" userId="6c1344fb-9241-4926-8640-1385afac6e2f" providerId="ADAL" clId="{2C1E780B-443D-7F46-B350-87400DFF612C}" dt="2020-08-30T16:38:18.195" v="659" actId="2696"/>
        <pc:sldMkLst>
          <pc:docMk/>
          <pc:sldMk cId="2353970412" sldId="350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398811521" sldId="351"/>
        </pc:sldMkLst>
      </pc:sldChg>
      <pc:sldChg chg="add del">
        <pc:chgData name="Steven Findley" userId="6c1344fb-9241-4926-8640-1385afac6e2f" providerId="ADAL" clId="{2C1E780B-443D-7F46-B350-87400DFF612C}" dt="2020-08-30T16:39:34.889" v="670" actId="2696"/>
        <pc:sldMkLst>
          <pc:docMk/>
          <pc:sldMk cId="2250356130" sldId="351"/>
        </pc:sldMkLst>
      </pc:sldChg>
      <pc:sldChg chg="del">
        <pc:chgData name="Steven Findley" userId="6c1344fb-9241-4926-8640-1385afac6e2f" providerId="ADAL" clId="{2C1E780B-443D-7F46-B350-87400DFF612C}" dt="2020-08-30T16:38:18.203" v="660" actId="2696"/>
        <pc:sldMkLst>
          <pc:docMk/>
          <pc:sldMk cId="4052722724" sldId="351"/>
        </pc:sldMkLst>
      </pc:sldChg>
      <pc:sldChg chg="del">
        <pc:chgData name="Steven Findley" userId="6c1344fb-9241-4926-8640-1385afac6e2f" providerId="ADAL" clId="{2C1E780B-443D-7F46-B350-87400DFF612C}" dt="2020-08-30T16:38:13.769" v="654" actId="2696"/>
        <pc:sldMkLst>
          <pc:docMk/>
          <pc:sldMk cId="4201316126" sldId="352"/>
        </pc:sldMkLst>
      </pc:sldChg>
      <pc:sldChg chg="del">
        <pc:chgData name="Steven Findley" userId="6c1344fb-9241-4926-8640-1385afac6e2f" providerId="ADAL" clId="{2C1E780B-443D-7F46-B350-87400DFF612C}" dt="2020-08-30T16:38:13.779" v="655" actId="2696"/>
        <pc:sldMkLst>
          <pc:docMk/>
          <pc:sldMk cId="1844669662" sldId="353"/>
        </pc:sldMkLst>
      </pc:sldChg>
      <pc:sldChg chg="add del">
        <pc:chgData name="Steven Findley" userId="6c1344fb-9241-4926-8640-1385afac6e2f" providerId="ADAL" clId="{2C1E780B-443D-7F46-B350-87400DFF612C}" dt="2020-09-06T16:28:04.028" v="691" actId="2696"/>
        <pc:sldMkLst>
          <pc:docMk/>
          <pc:sldMk cId="645070942" sldId="35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580315795" sldId="35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763696479" sldId="355"/>
        </pc:sldMkLst>
      </pc:sldChg>
      <pc:sldChg chg="add del">
        <pc:chgData name="Steven Findley" userId="6c1344fb-9241-4926-8640-1385afac6e2f" providerId="ADAL" clId="{2C1E780B-443D-7F46-B350-87400DFF612C}" dt="2020-08-30T16:39:10.657" v="667" actId="2696"/>
        <pc:sldMkLst>
          <pc:docMk/>
          <pc:sldMk cId="2639233144" sldId="355"/>
        </pc:sldMkLst>
      </pc:sldChg>
      <pc:sldChg chg="add del">
        <pc:chgData name="Steven Findley" userId="6c1344fb-9241-4926-8640-1385afac6e2f" providerId="ADAL" clId="{2C1E780B-443D-7F46-B350-87400DFF612C}" dt="2020-09-06T16:28:28.955" v="760" actId="2696"/>
        <pc:sldMkLst>
          <pc:docMk/>
          <pc:sldMk cId="649844800" sldId="373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975911662" sldId="373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493869811" sldId="374"/>
        </pc:sldMkLst>
      </pc:sldChg>
      <pc:sldChg chg="add del">
        <pc:chgData name="Steven Findley" userId="6c1344fb-9241-4926-8640-1385afac6e2f" providerId="ADAL" clId="{2C1E780B-443D-7F46-B350-87400DFF612C}" dt="2020-08-30T16:40:08.059" v="674" actId="2696"/>
        <pc:sldMkLst>
          <pc:docMk/>
          <pc:sldMk cId="1555916004" sldId="374"/>
        </pc:sldMkLst>
      </pc:sldChg>
      <pc:sldChg chg="add">
        <pc:chgData name="Steven Findley" userId="6c1344fb-9241-4926-8640-1385afac6e2f" providerId="ADAL" clId="{2C1E780B-443D-7F46-B350-87400DFF612C}" dt="2020-08-30T16:39:27.543" v="668"/>
        <pc:sldMkLst>
          <pc:docMk/>
          <pc:sldMk cId="1072373251" sldId="375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2052532907" sldId="376"/>
        </pc:sldMkLst>
      </pc:sldChg>
      <pc:sldChg chg="add del">
        <pc:chgData name="Steven Findley" userId="6c1344fb-9241-4926-8640-1385afac6e2f" providerId="ADAL" clId="{2C1E780B-443D-7F46-B350-87400DFF612C}" dt="2020-09-06T16:28:28.755" v="734" actId="2696"/>
        <pc:sldMkLst>
          <pc:docMk/>
          <pc:sldMk cId="3394995813" sldId="376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310605017" sldId="377"/>
        </pc:sldMkLst>
      </pc:sldChg>
      <pc:sldChg chg="add del">
        <pc:chgData name="Steven Findley" userId="6c1344fb-9241-4926-8640-1385afac6e2f" providerId="ADAL" clId="{2C1E780B-443D-7F46-B350-87400DFF612C}" dt="2020-09-06T16:28:28.768" v="735" actId="2696"/>
        <pc:sldMkLst>
          <pc:docMk/>
          <pc:sldMk cId="3174645760" sldId="377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271087888" sldId="378"/>
        </pc:sldMkLst>
      </pc:sldChg>
      <pc:sldChg chg="add del">
        <pc:chgData name="Steven Findley" userId="6c1344fb-9241-4926-8640-1385afac6e2f" providerId="ADAL" clId="{2C1E780B-443D-7F46-B350-87400DFF612C}" dt="2020-09-06T16:28:28.779" v="736" actId="2696"/>
        <pc:sldMkLst>
          <pc:docMk/>
          <pc:sldMk cId="959577406" sldId="378"/>
        </pc:sldMkLst>
      </pc:sldChg>
      <pc:sldChg chg="add del">
        <pc:chgData name="Steven Findley" userId="6c1344fb-9241-4926-8640-1385afac6e2f" providerId="ADAL" clId="{2C1E780B-443D-7F46-B350-87400DFF612C}" dt="2020-09-06T16:28:28.789" v="737" actId="2696"/>
        <pc:sldMkLst>
          <pc:docMk/>
          <pc:sldMk cId="902646729" sldId="379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1497102539" sldId="379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230785187" sldId="380"/>
        </pc:sldMkLst>
      </pc:sldChg>
      <pc:sldChg chg="add del">
        <pc:chgData name="Steven Findley" userId="6c1344fb-9241-4926-8640-1385afac6e2f" providerId="ADAL" clId="{2C1E780B-443D-7F46-B350-87400DFF612C}" dt="2020-09-06T16:28:28.801" v="738" actId="2696"/>
        <pc:sldMkLst>
          <pc:docMk/>
          <pc:sldMk cId="3003648955" sldId="380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975678651" sldId="381"/>
        </pc:sldMkLst>
      </pc:sldChg>
      <pc:sldChg chg="add del">
        <pc:chgData name="Steven Findley" userId="6c1344fb-9241-4926-8640-1385afac6e2f" providerId="ADAL" clId="{2C1E780B-443D-7F46-B350-87400DFF612C}" dt="2020-09-06T16:28:28.811" v="739" actId="2696"/>
        <pc:sldMkLst>
          <pc:docMk/>
          <pc:sldMk cId="2027409589" sldId="381"/>
        </pc:sldMkLst>
      </pc:sldChg>
      <pc:sldChg chg="add del">
        <pc:chgData name="Steven Findley" userId="6c1344fb-9241-4926-8640-1385afac6e2f" providerId="ADAL" clId="{2C1E780B-443D-7F46-B350-87400DFF612C}" dt="2020-09-06T16:28:28.821" v="740" actId="2696"/>
        <pc:sldMkLst>
          <pc:docMk/>
          <pc:sldMk cId="365555616" sldId="382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1774600615" sldId="382"/>
        </pc:sldMkLst>
      </pc:sldChg>
      <pc:sldChg chg="add del">
        <pc:chgData name="Steven Findley" userId="6c1344fb-9241-4926-8640-1385afac6e2f" providerId="ADAL" clId="{2C1E780B-443D-7F46-B350-87400DFF612C}" dt="2020-09-06T16:28:28.831" v="741" actId="2696"/>
        <pc:sldMkLst>
          <pc:docMk/>
          <pc:sldMk cId="312709344" sldId="383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2314640784" sldId="383"/>
        </pc:sldMkLst>
      </pc:sldChg>
      <pc:sldChg chg="addSp delSp modSp add">
        <pc:chgData name="Steven Findley" userId="6c1344fb-9241-4926-8640-1385afac6e2f" providerId="ADAL" clId="{2C1E780B-443D-7F46-B350-87400DFF612C}" dt="2020-08-30T16:40:28.840" v="676" actId="478"/>
        <pc:sldMkLst>
          <pc:docMk/>
          <pc:sldMk cId="337759417" sldId="384"/>
        </pc:sldMkLst>
        <pc:spChg chg="del">
          <ac:chgData name="Steven Findley" userId="6c1344fb-9241-4926-8640-1385afac6e2f" providerId="ADAL" clId="{2C1E780B-443D-7F46-B350-87400DFF612C}" dt="2020-08-30T16:40:28.840" v="676" actId="478"/>
          <ac:spMkLst>
            <pc:docMk/>
            <pc:sldMk cId="337759417" sldId="384"/>
            <ac:spMk id="2" creationId="{99AD5F2B-0897-4A1B-B48F-EE85BE11600A}"/>
          </ac:spMkLst>
        </pc:spChg>
        <pc:spChg chg="add mod">
          <ac:chgData name="Steven Findley" userId="6c1344fb-9241-4926-8640-1385afac6e2f" providerId="ADAL" clId="{2C1E780B-443D-7F46-B350-87400DFF612C}" dt="2020-08-30T16:40:28.840" v="676" actId="478"/>
          <ac:spMkLst>
            <pc:docMk/>
            <pc:sldMk cId="337759417" sldId="384"/>
            <ac:spMk id="4" creationId="{3DBBEEA6-4746-564A-90E4-003A97971754}"/>
          </ac:spMkLst>
        </pc:spChg>
      </pc:sldChg>
      <pc:sldMasterChg chg="del delSldLayout">
        <pc:chgData name="Steven Findley" userId="6c1344fb-9241-4926-8640-1385afac6e2f" providerId="ADAL" clId="{2C1E780B-443D-7F46-B350-87400DFF612C}" dt="2020-09-06T16:28:28.865" v="753" actId="2696"/>
        <pc:sldMasterMkLst>
          <pc:docMk/>
          <pc:sldMasterMk cId="1023304032" sldId="2147483660"/>
        </pc:sldMasterMkLst>
        <pc:sldLayoutChg chg="del">
          <pc:chgData name="Steven Findley" userId="6c1344fb-9241-4926-8640-1385afac6e2f" providerId="ADAL" clId="{2C1E780B-443D-7F46-B350-87400DFF612C}" dt="2020-09-06T16:28:28.834" v="742" actId="2696"/>
          <pc:sldLayoutMkLst>
            <pc:docMk/>
            <pc:sldMasterMk cId="1023304032" sldId="2147483660"/>
            <pc:sldLayoutMk cId="1959486509" sldId="2147483661"/>
          </pc:sldLayoutMkLst>
        </pc:sldLayoutChg>
        <pc:sldLayoutChg chg="del">
          <pc:chgData name="Steven Findley" userId="6c1344fb-9241-4926-8640-1385afac6e2f" providerId="ADAL" clId="{2C1E780B-443D-7F46-B350-87400DFF612C}" dt="2020-09-06T16:28:28.837" v="743" actId="2696"/>
          <pc:sldLayoutMkLst>
            <pc:docMk/>
            <pc:sldMasterMk cId="1023304032" sldId="2147483660"/>
            <pc:sldLayoutMk cId="2260146408" sldId="2147483662"/>
          </pc:sldLayoutMkLst>
        </pc:sldLayoutChg>
        <pc:sldLayoutChg chg="del">
          <pc:chgData name="Steven Findley" userId="6c1344fb-9241-4926-8640-1385afac6e2f" providerId="ADAL" clId="{2C1E780B-443D-7F46-B350-87400DFF612C}" dt="2020-09-06T16:28:28.840" v="744" actId="2696"/>
          <pc:sldLayoutMkLst>
            <pc:docMk/>
            <pc:sldMasterMk cId="1023304032" sldId="2147483660"/>
            <pc:sldLayoutMk cId="3042838346" sldId="2147483663"/>
          </pc:sldLayoutMkLst>
        </pc:sldLayoutChg>
        <pc:sldLayoutChg chg="del">
          <pc:chgData name="Steven Findley" userId="6c1344fb-9241-4926-8640-1385afac6e2f" providerId="ADAL" clId="{2C1E780B-443D-7F46-B350-87400DFF612C}" dt="2020-09-06T16:28:28.842" v="745" actId="2696"/>
          <pc:sldLayoutMkLst>
            <pc:docMk/>
            <pc:sldMasterMk cId="1023304032" sldId="2147483660"/>
            <pc:sldLayoutMk cId="1126586904" sldId="2147483664"/>
          </pc:sldLayoutMkLst>
        </pc:sldLayoutChg>
        <pc:sldLayoutChg chg="del">
          <pc:chgData name="Steven Findley" userId="6c1344fb-9241-4926-8640-1385afac6e2f" providerId="ADAL" clId="{2C1E780B-443D-7F46-B350-87400DFF612C}" dt="2020-09-06T16:28:28.845" v="746" actId="2696"/>
          <pc:sldLayoutMkLst>
            <pc:docMk/>
            <pc:sldMasterMk cId="1023304032" sldId="2147483660"/>
            <pc:sldLayoutMk cId="907635822" sldId="2147483665"/>
          </pc:sldLayoutMkLst>
        </pc:sldLayoutChg>
        <pc:sldLayoutChg chg="del">
          <pc:chgData name="Steven Findley" userId="6c1344fb-9241-4926-8640-1385afac6e2f" providerId="ADAL" clId="{2C1E780B-443D-7F46-B350-87400DFF612C}" dt="2020-09-06T16:28:28.848" v="747" actId="2696"/>
          <pc:sldLayoutMkLst>
            <pc:docMk/>
            <pc:sldMasterMk cId="1023304032" sldId="2147483660"/>
            <pc:sldLayoutMk cId="2363327590" sldId="2147483666"/>
          </pc:sldLayoutMkLst>
        </pc:sldLayoutChg>
        <pc:sldLayoutChg chg="del">
          <pc:chgData name="Steven Findley" userId="6c1344fb-9241-4926-8640-1385afac6e2f" providerId="ADAL" clId="{2C1E780B-443D-7F46-B350-87400DFF612C}" dt="2020-09-06T16:28:28.851" v="748" actId="2696"/>
          <pc:sldLayoutMkLst>
            <pc:docMk/>
            <pc:sldMasterMk cId="1023304032" sldId="2147483660"/>
            <pc:sldLayoutMk cId="201489581" sldId="2147483667"/>
          </pc:sldLayoutMkLst>
        </pc:sldLayoutChg>
        <pc:sldLayoutChg chg="del">
          <pc:chgData name="Steven Findley" userId="6c1344fb-9241-4926-8640-1385afac6e2f" providerId="ADAL" clId="{2C1E780B-443D-7F46-B350-87400DFF612C}" dt="2020-09-06T16:28:28.853" v="749" actId="2696"/>
          <pc:sldLayoutMkLst>
            <pc:docMk/>
            <pc:sldMasterMk cId="1023304032" sldId="2147483660"/>
            <pc:sldLayoutMk cId="4232062527" sldId="2147483668"/>
          </pc:sldLayoutMkLst>
        </pc:sldLayoutChg>
        <pc:sldLayoutChg chg="del">
          <pc:chgData name="Steven Findley" userId="6c1344fb-9241-4926-8640-1385afac6e2f" providerId="ADAL" clId="{2C1E780B-443D-7F46-B350-87400DFF612C}" dt="2020-09-06T16:28:28.856" v="750" actId="2696"/>
          <pc:sldLayoutMkLst>
            <pc:docMk/>
            <pc:sldMasterMk cId="1023304032" sldId="2147483660"/>
            <pc:sldLayoutMk cId="2403562092" sldId="2147483669"/>
          </pc:sldLayoutMkLst>
        </pc:sldLayoutChg>
        <pc:sldLayoutChg chg="del">
          <pc:chgData name="Steven Findley" userId="6c1344fb-9241-4926-8640-1385afac6e2f" providerId="ADAL" clId="{2C1E780B-443D-7F46-B350-87400DFF612C}" dt="2020-09-06T16:28:28.859" v="751" actId="2696"/>
          <pc:sldLayoutMkLst>
            <pc:docMk/>
            <pc:sldMasterMk cId="1023304032" sldId="2147483660"/>
            <pc:sldLayoutMk cId="3521355377" sldId="2147483670"/>
          </pc:sldLayoutMkLst>
        </pc:sldLayoutChg>
        <pc:sldLayoutChg chg="del">
          <pc:chgData name="Steven Findley" userId="6c1344fb-9241-4926-8640-1385afac6e2f" providerId="ADAL" clId="{2C1E780B-443D-7F46-B350-87400DFF612C}" dt="2020-09-06T16:28:28.862" v="752" actId="2696"/>
          <pc:sldLayoutMkLst>
            <pc:docMk/>
            <pc:sldMasterMk cId="1023304032" sldId="2147483660"/>
            <pc:sldLayoutMk cId="581541033" sldId="2147483671"/>
          </pc:sldLayoutMkLst>
        </pc:sldLayoutChg>
      </pc:sldMasterChg>
    </pc:docChg>
  </pc:docChgLst>
  <pc:docChgLst>
    <pc:chgData name="Steven Findley" userId="6c1344fb-9241-4926-8640-1385afac6e2f" providerId="ADAL" clId="{4B41FDAB-B988-8D4B-A504-EFF155E81953}"/>
    <pc:docChg chg="custSel addSld delSld modSld">
      <pc:chgData name="Steven Findley" userId="6c1344fb-9241-4926-8640-1385afac6e2f" providerId="ADAL" clId="{4B41FDAB-B988-8D4B-A504-EFF155E81953}" dt="2020-07-26T15:11:26.825" v="31" actId="1440"/>
      <pc:docMkLst>
        <pc:docMk/>
      </pc:docMkLst>
      <pc:sldChg chg="add del setBg">
        <pc:chgData name="Steven Findley" userId="6c1344fb-9241-4926-8640-1385afac6e2f" providerId="ADAL" clId="{4B41FDAB-B988-8D4B-A504-EFF155E81953}" dt="2020-07-26T15:08:04.814" v="1"/>
        <pc:sldMkLst>
          <pc:docMk/>
          <pc:sldMk cId="746461097" sldId="352"/>
        </pc:sldMkLst>
      </pc:sldChg>
      <pc:sldChg chg="modSp add">
        <pc:chgData name="Steven Findley" userId="6c1344fb-9241-4926-8640-1385afac6e2f" providerId="ADAL" clId="{4B41FDAB-B988-8D4B-A504-EFF155E81953}" dt="2020-07-26T15:11:26.825" v="31" actId="1440"/>
        <pc:sldMkLst>
          <pc:docMk/>
          <pc:sldMk cId="4201316126" sldId="352"/>
        </pc:sldMkLst>
        <pc:picChg chg="mod modCrop">
          <ac:chgData name="Steven Findley" userId="6c1344fb-9241-4926-8640-1385afac6e2f" providerId="ADAL" clId="{4B41FDAB-B988-8D4B-A504-EFF155E81953}" dt="2020-07-26T15:11:26.825" v="31" actId="1440"/>
          <ac:picMkLst>
            <pc:docMk/>
            <pc:sldMk cId="4201316126" sldId="352"/>
            <ac:picMk id="3" creationId="{C74FD080-9B9E-DA43-B2A7-B38304DDE810}"/>
          </ac:picMkLst>
        </pc:picChg>
      </pc:sldChg>
      <pc:sldChg chg="addSp delSp modSp add">
        <pc:chgData name="Steven Findley" userId="6c1344fb-9241-4926-8640-1385afac6e2f" providerId="ADAL" clId="{4B41FDAB-B988-8D4B-A504-EFF155E81953}" dt="2020-07-26T15:10:44.579" v="22" actId="1076"/>
        <pc:sldMkLst>
          <pc:docMk/>
          <pc:sldMk cId="1844669662" sldId="353"/>
        </pc:sldMkLst>
        <pc:spChg chg="mod">
          <ac:chgData name="Steven Findley" userId="6c1344fb-9241-4926-8640-1385afac6e2f" providerId="ADAL" clId="{4B41FDAB-B988-8D4B-A504-EFF155E81953}" dt="2020-07-26T15:10:44.579" v="22" actId="1076"/>
          <ac:spMkLst>
            <pc:docMk/>
            <pc:sldMk cId="1844669662" sldId="353"/>
            <ac:spMk id="2" creationId="{06957937-1B5B-6849-93ED-C51EE2581E57}"/>
          </ac:spMkLst>
        </pc:spChg>
        <pc:picChg chg="del">
          <ac:chgData name="Steven Findley" userId="6c1344fb-9241-4926-8640-1385afac6e2f" providerId="ADAL" clId="{4B41FDAB-B988-8D4B-A504-EFF155E81953}" dt="2020-07-26T15:09:03.779" v="4" actId="478"/>
          <ac:picMkLst>
            <pc:docMk/>
            <pc:sldMk cId="1844669662" sldId="353"/>
            <ac:picMk id="3" creationId="{C74FD080-9B9E-DA43-B2A7-B38304DDE810}"/>
          </ac:picMkLst>
        </pc:picChg>
        <pc:picChg chg="add mod modCrop">
          <ac:chgData name="Steven Findley" userId="6c1344fb-9241-4926-8640-1385afac6e2f" providerId="ADAL" clId="{4B41FDAB-B988-8D4B-A504-EFF155E81953}" dt="2020-07-26T15:09:49.120" v="12" actId="167"/>
          <ac:picMkLst>
            <pc:docMk/>
            <pc:sldMk cId="1844669662" sldId="353"/>
            <ac:picMk id="4" creationId="{32EE2DB7-1E4E-494E-96F6-AE21F9C9D6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BC81-2D27-D543-9EAC-9A96105A7F3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AA0C7-FB00-2C42-B71E-0E3409B5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4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6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1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9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9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ACA8D1-6204-5F49-8250-7D350BC7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9E4FCF-1DDA-EF46-B012-CE711939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8"/>
          <a:stretch/>
        </p:blipFill>
        <p:spPr>
          <a:xfrm>
            <a:off x="0" y="762000"/>
            <a:ext cx="1219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B448DC-E5C0-1F4C-B0B9-DCEE4E7F62EC}"/>
              </a:ext>
            </a:extLst>
          </p:cNvPr>
          <p:cNvSpPr txBox="1"/>
          <p:nvPr/>
        </p:nvSpPr>
        <p:spPr>
          <a:xfrm>
            <a:off x="2409825" y="257175"/>
            <a:ext cx="737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363139"/>
                  </a:outerShdw>
                </a:effectLst>
                <a:uLnTx/>
                <a:uFillTx/>
                <a:latin typeface="Segoe Script" panose="020B0804020000000003" pitchFamily="34" charset="0"/>
                <a:ea typeface="+mn-ea"/>
                <a:cs typeface="+mn-cs"/>
              </a:rPr>
              <a:t>The Significance of</a:t>
            </a:r>
          </a:p>
        </p:txBody>
      </p:sp>
    </p:spTree>
    <p:extLst>
      <p:ext uri="{BB962C8B-B14F-4D97-AF65-F5344CB8AC3E}">
        <p14:creationId xmlns:p14="http://schemas.microsoft.com/office/powerpoint/2010/main" val="238771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582138-BDCE-564D-99C5-E0C1D94F9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157"/>
          <a:stretch/>
        </p:blipFill>
        <p:spPr>
          <a:xfrm>
            <a:off x="0" y="989234"/>
            <a:ext cx="3657600" cy="5868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E35833-FEE3-0C49-BFB5-860CAE6856E9}"/>
              </a:ext>
            </a:extLst>
          </p:cNvPr>
          <p:cNvSpPr txBox="1"/>
          <p:nvPr/>
        </p:nvSpPr>
        <p:spPr>
          <a:xfrm>
            <a:off x="3277807" y="179915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IS 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CD733C-ADA9-324C-B550-F31B90DD752A}"/>
              </a:ext>
            </a:extLst>
          </p:cNvPr>
          <p:cNvSpPr txBox="1"/>
          <p:nvPr/>
        </p:nvSpPr>
        <p:spPr>
          <a:xfrm>
            <a:off x="3277807" y="1068989"/>
            <a:ext cx="841889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John 5:4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overcomes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3:28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Justified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Galatians 3:26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Sons of God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2:8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6:47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believe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have eternal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5:1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Peace with God through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8:1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condemnation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Christ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1Peter 1:7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Precious than gold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Galatians 3:22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Promise given to believers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1:18-19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God’s inheritance</a:t>
            </a:r>
          </a:p>
        </p:txBody>
      </p:sp>
    </p:spTree>
    <p:extLst>
      <p:ext uri="{BB962C8B-B14F-4D97-AF65-F5344CB8AC3E}">
        <p14:creationId xmlns:p14="http://schemas.microsoft.com/office/powerpoint/2010/main" val="366501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854AF6-E6F9-7C48-B295-E1AE084A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6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8164D4-A61F-CC40-95C7-CB7447361F8E}"/>
              </a:ext>
            </a:extLst>
          </p:cNvPr>
          <p:cNvSpPr txBox="1"/>
          <p:nvPr/>
        </p:nvSpPr>
        <p:spPr>
          <a:xfrm>
            <a:off x="476251" y="2971800"/>
            <a:ext cx="11715749" cy="2062103"/>
          </a:xfrm>
          <a:prstGeom prst="rect">
            <a:avLst/>
          </a:prstGeom>
          <a:solidFill>
            <a:srgbClr val="DECFB9">
              <a:alpha val="59000"/>
            </a:srgbClr>
          </a:solidFill>
          <a:effectLst>
            <a:softEdge rad="2667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Believe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whoever believes in Him shall not perish Jn. 3:16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Trust God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God I put my trust… what can man do Ps. 56:4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Fear God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Now I know you fear God Gen. 22:12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Humble before God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Humble, Contrite, Tremble Isaiah 66:2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C0CA71-0091-594F-B67D-E7D8ABE88617}"/>
              </a:ext>
            </a:extLst>
          </p:cNvPr>
          <p:cNvSpPr txBox="1"/>
          <p:nvPr/>
        </p:nvSpPr>
        <p:spPr>
          <a:xfrm>
            <a:off x="476250" y="5250840"/>
            <a:ext cx="11715749" cy="1400383"/>
          </a:xfrm>
          <a:prstGeom prst="rect">
            <a:avLst/>
          </a:prstGeom>
          <a:solidFill>
            <a:srgbClr val="DECFB9">
              <a:alpha val="59000"/>
            </a:srgbClr>
          </a:solidFill>
          <a:effectLst>
            <a:softEdge rad="2667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Hebrews 11:1-3 • Philippians 3:8-11 • James 2:17, 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Exodus 9:20-21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9D25EA-85A4-F743-8AEA-71F94373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15" y="0"/>
            <a:ext cx="8685169" cy="3879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2400299" y="173565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Believes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B0A55-9879-E445-BD6C-4E8290959AB2}"/>
              </a:ext>
            </a:extLst>
          </p:cNvPr>
          <p:cNvSpPr txBox="1"/>
          <p:nvPr/>
        </p:nvSpPr>
        <p:spPr>
          <a:xfrm>
            <a:off x="904875" y="3879850"/>
            <a:ext cx="103822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Hebrew 11:6 God is a rewarder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4:18-22 God can keep His promises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things &amp; Bad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8:23-24 There is something worse than death</a:t>
            </a:r>
          </a:p>
        </p:txBody>
      </p:sp>
    </p:spTree>
    <p:extLst>
      <p:ext uri="{BB962C8B-B14F-4D97-AF65-F5344CB8AC3E}">
        <p14:creationId xmlns:p14="http://schemas.microsoft.com/office/powerpoint/2010/main" val="105987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4095750" y="249765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Follows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B0A55-9879-E445-BD6C-4E8290959AB2}"/>
              </a:ext>
            </a:extLst>
          </p:cNvPr>
          <p:cNvSpPr txBox="1"/>
          <p:nvPr/>
        </p:nvSpPr>
        <p:spPr>
          <a:xfrm>
            <a:off x="4269583" y="2490281"/>
            <a:ext cx="765333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Luke 14:26-35 Follow Jesus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the cost and don’t count the cost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Timothy 4:7 I have kept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Philippians 3:8-11 All things but loss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5BF83E-FE56-0F45-B894-9DB383588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784"/>
          <a:stretch/>
        </p:blipFill>
        <p:spPr>
          <a:xfrm>
            <a:off x="269080" y="1083028"/>
            <a:ext cx="3598070" cy="53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06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2400299" y="179588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Is Not Idle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B0A55-9879-E445-BD6C-4E8290959AB2}"/>
              </a:ext>
            </a:extLst>
          </p:cNvPr>
          <p:cNvSpPr txBox="1"/>
          <p:nvPr/>
        </p:nvSpPr>
        <p:spPr>
          <a:xfrm>
            <a:off x="2269331" y="4836253"/>
            <a:ext cx="76533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2:17, 24 Faith by itself is dead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Peter 1:5 In your faith supply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Matthew 17:20-21 Faith grows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BAAC4B-4D8B-6E40-8753-E4E94F99A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28" b="16494"/>
          <a:stretch/>
        </p:blipFill>
        <p:spPr>
          <a:xfrm>
            <a:off x="704849" y="1179364"/>
            <a:ext cx="10782300" cy="331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53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5448300" y="10177"/>
            <a:ext cx="674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Loves God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Without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Limits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B0A55-9879-E445-BD6C-4E8290959AB2}"/>
              </a:ext>
            </a:extLst>
          </p:cNvPr>
          <p:cNvSpPr txBox="1"/>
          <p:nvPr/>
        </p:nvSpPr>
        <p:spPr>
          <a:xfrm>
            <a:off x="4533900" y="1456727"/>
            <a:ext cx="7658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12:3  Mary then took a pound of very costly perfume of pure nard, and anointed the feet of Jesus and wiped His feet with her hair; and the house was filled with the fragrance of the perfume.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9AA1A2-03C0-A448-A479-43516B61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0" r="5945"/>
          <a:stretch/>
        </p:blipFill>
        <p:spPr>
          <a:xfrm>
            <a:off x="0" y="10177"/>
            <a:ext cx="4533900" cy="687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D87F2D-E319-E249-ADCF-05B8F7CAA5F2}"/>
              </a:ext>
            </a:extLst>
          </p:cNvPr>
          <p:cNvSpPr txBox="1"/>
          <p:nvPr/>
        </p:nvSpPr>
        <p:spPr>
          <a:xfrm>
            <a:off x="4762500" y="4311354"/>
            <a:ext cx="74295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Denarii for the perfume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Poured it all on Jesus feet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Wiped Jesus feet with her hair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Matthew 26:13 </a:t>
            </a:r>
          </a:p>
        </p:txBody>
      </p:sp>
    </p:spTree>
    <p:extLst>
      <p:ext uri="{BB962C8B-B14F-4D97-AF65-F5344CB8AC3E}">
        <p14:creationId xmlns:p14="http://schemas.microsoft.com/office/powerpoint/2010/main" val="161848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ACA8D1-6204-5F49-8250-7D350BC7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9E4FCF-1DDA-EF46-B012-CE711939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8"/>
          <a:stretch/>
        </p:blipFill>
        <p:spPr>
          <a:xfrm>
            <a:off x="0" y="762000"/>
            <a:ext cx="1219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B448DC-E5C0-1F4C-B0B9-DCEE4E7F62EC}"/>
              </a:ext>
            </a:extLst>
          </p:cNvPr>
          <p:cNvSpPr txBox="1"/>
          <p:nvPr/>
        </p:nvSpPr>
        <p:spPr>
          <a:xfrm>
            <a:off x="2409825" y="257175"/>
            <a:ext cx="737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363139"/>
                  </a:outerShdw>
                </a:effectLst>
                <a:uLnTx/>
                <a:uFillTx/>
                <a:latin typeface="Segoe Script" panose="020B0804020000000003" pitchFamily="34" charset="0"/>
                <a:ea typeface="+mn-ea"/>
                <a:cs typeface="+mn-cs"/>
              </a:rPr>
              <a:t>The Significance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B80A4A-8CE3-954B-90CD-A93565883F40}"/>
              </a:ext>
            </a:extLst>
          </p:cNvPr>
          <p:cNvSpPr txBox="1"/>
          <p:nvPr/>
        </p:nvSpPr>
        <p:spPr>
          <a:xfrm>
            <a:off x="381000" y="5154275"/>
            <a:ext cx="11429999" cy="1446550"/>
          </a:xfrm>
          <a:prstGeom prst="rect">
            <a:avLst/>
          </a:prstGeom>
          <a:solidFill>
            <a:srgbClr val="466267">
              <a:alpha val="72000"/>
            </a:srgb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 is the basis for our salvation, and the first step in following Christ into eternity. </a:t>
            </a:r>
          </a:p>
        </p:txBody>
      </p:sp>
    </p:spTree>
    <p:extLst>
      <p:ext uri="{BB962C8B-B14F-4D97-AF65-F5344CB8AC3E}">
        <p14:creationId xmlns:p14="http://schemas.microsoft.com/office/powerpoint/2010/main" val="113966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298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Segoe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5/16/2013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Shall Assemble</dc:title>
  <dc:subject>© 2007 The Paperless Hymnal®</dc:subject>
  <dc:creator>Paris / Paris / Young / Ef</dc:creator>
  <cp:lastModifiedBy>DellUser</cp:lastModifiedBy>
  <cp:revision>32</cp:revision>
  <dcterms:created xsi:type="dcterms:W3CDTF">1999-09-24T02:15:18Z</dcterms:created>
  <dcterms:modified xsi:type="dcterms:W3CDTF">2020-10-22T18:12:47Z</dcterms:modified>
</cp:coreProperties>
</file>