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7E139-6CC3-4CD7-AE4E-BAB9EB1B4B87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EEF88-F923-4EED-9A75-A8C0735E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6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>
            <a:extLst>
              <a:ext uri="{FF2B5EF4-FFF2-40B4-BE49-F238E27FC236}">
                <a16:creationId xmlns:a16="http://schemas.microsoft.com/office/drawing/2014/main" xmlns="" id="{D1AF31F7-9F78-4464-9CF8-A28421FD8B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0" name="Notes Placeholder 2">
            <a:extLst>
              <a:ext uri="{FF2B5EF4-FFF2-40B4-BE49-F238E27FC236}">
                <a16:creationId xmlns:a16="http://schemas.microsoft.com/office/drawing/2014/main" xmlns="" id="{3BFA620E-72BF-4C7E-8174-6BC965151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Did God forsake Jesus</a:t>
            </a:r>
          </a:p>
          <a:p>
            <a:endParaRPr lang="en-US" altLang="en-US"/>
          </a:p>
          <a:p>
            <a:r>
              <a:rPr lang="en-US" altLang="en-US"/>
              <a:t>Does God have a back to turn?</a:t>
            </a:r>
          </a:p>
          <a:p>
            <a:r>
              <a:rPr lang="en-US" altLang="en-US"/>
              <a:t>Is there a bible example of God turning His back on anyone? </a:t>
            </a:r>
          </a:p>
          <a:p>
            <a:r>
              <a:rPr lang="en-US" altLang="en-US"/>
              <a:t>There is not one time in the scripture that says God turned His back on anything!</a:t>
            </a:r>
          </a:p>
          <a:p>
            <a:endParaRPr lang="en-US" altLang="en-US"/>
          </a:p>
          <a:p>
            <a:r>
              <a:rPr lang="en-US" altLang="en-US"/>
              <a:t>Deut 31:17-18 I will forsake them and turn my face from them</a:t>
            </a:r>
          </a:p>
          <a:p>
            <a:r>
              <a:rPr lang="en-US" altLang="en-US"/>
              <a:t>Joshua 24:20 – God will do harm after He has done good</a:t>
            </a:r>
          </a:p>
          <a:p>
            <a:r>
              <a:rPr lang="en-US" altLang="en-US"/>
              <a:t>Make His Face Shine on you. Num. 6:22-27;  Psalm 80:3</a:t>
            </a:r>
          </a:p>
        </p:txBody>
      </p:sp>
      <p:sp>
        <p:nvSpPr>
          <p:cNvPr id="124931" name="Slide Number Placeholder 3">
            <a:extLst>
              <a:ext uri="{FF2B5EF4-FFF2-40B4-BE49-F238E27FC236}">
                <a16:creationId xmlns:a16="http://schemas.microsoft.com/office/drawing/2014/main" xmlns="" id="{C38E4121-16D9-4F59-A7C8-E41E57559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7B176-B342-460F-99C7-BBE05B8726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50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09C9CA-B410-44F3-98DB-3203835F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EC5D-3DDF-4E65-9427-107366B089EF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B07F5F-3F9C-4C4B-B827-BCB8B4FD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88B8E0-DB43-4740-9D1C-8593C40E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DB7E-741A-43C4-BC27-B175B4902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27C0D1-6328-4687-AFD0-9CCAD5E3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713D-21F5-429A-B321-8E7EF072FAB9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496229-CF86-448C-962E-BCADEF78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36337A-6385-4435-B6E4-599E14A1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76DD-01F5-4F97-9CDA-E8253F4C3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27C659-D640-415D-8D37-DE612B75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15B9-8641-47FF-B87C-84271CE5BE42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D8C6-297F-4608-B6AE-360B56DF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525446-5C40-4949-8CE3-A1832FE0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A1B4D-8B08-430D-B575-4EE154984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1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67C6EA-0F82-4971-973F-52F8C64D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02E-05A3-4514-8A02-67C617245DD5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5E9137-0B51-4C4B-AE0E-1A13715A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8675BC-8927-4811-95E7-E215A6FE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A0EA-F5AA-4403-A18E-6E2C86D97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479A7E-13FD-4D1D-8049-6A2D5FB9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1233-0336-445D-A5FD-FA40BD0BEB39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194082-CC45-49DC-A7ED-98B5F779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B2EAB0-F96D-4696-9521-45096C4C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BEB4-F0AC-490B-BE62-203F6DBD0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3FF5195-90CA-402D-B7FE-E025DADA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B152-0095-44B1-8340-5297187A9731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BAB80EB-1FE5-4C5F-B8FF-153AECB2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65FF388-D016-465D-86A9-3161AD7E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4324-FFA9-4E52-82BC-99084FB32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417114A-9154-4E58-98FA-7B154F07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D7CF-0A73-4003-85BF-0F59D14F38EC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655687B-61F9-4E34-AB88-F7699287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A3869F0-A11D-46AC-8242-E4D70C7A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EE09-2C55-41F3-84EC-7F1DAE0C2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D421E10-8DE7-4ACD-B9E9-94D6DCE3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988-E6E7-4160-B340-122A92C65FB7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F847D23-3B26-4E18-9E7A-8C86514F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F64F992-22ED-4BF4-B588-547A9101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21D4-088C-4EB8-AE49-B261E4564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8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4F23C10-6F0C-45CA-BFC1-E306DDD9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4917-3F6E-43AC-878B-4D822460175D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D95DADB-B581-4C56-8CE4-6596134C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B70E6BA-6520-4BD1-B3D0-41EE3A30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3BFA-2A89-4055-92EC-EA86CDAC2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5C18657-93B6-498A-A4BA-72A7EFD8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53091-CBBE-4C6D-AEE8-2D1F29CB8C91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8B5C2F2-083F-43F5-B430-AA8E18CD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FCA2E59-9DB8-4C2B-9AF5-8BD281D7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13AE-66D0-4173-AD92-379BFDDA4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47A73D1-0352-4FC1-AD46-05A0C416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8127-88EF-4763-9654-12EA8B386A90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3EEA0D2-CBF4-41BA-B3C6-A4910CC2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288E1AD-8779-4F59-885B-06E33554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3A79-48D9-4F41-8904-B39BB59FD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Placeholder 1">
            <a:extLst>
              <a:ext uri="{FF2B5EF4-FFF2-40B4-BE49-F238E27FC236}">
                <a16:creationId xmlns:a16="http://schemas.microsoft.com/office/drawing/2014/main" xmlns="" id="{26B61B43-E08B-4E1E-9F7F-84EC4A102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883" name="Text Placeholder 2">
            <a:extLst>
              <a:ext uri="{FF2B5EF4-FFF2-40B4-BE49-F238E27FC236}">
                <a16:creationId xmlns:a16="http://schemas.microsoft.com/office/drawing/2014/main" xmlns="" id="{937EC90E-E8E5-4C8B-8AFD-C8C38381A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7D7A1-D665-4616-98FA-E0EBE4918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35E42F-0DB0-4E61-BC72-4AA3048BA482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4200A7-43D8-4990-B860-2A45B0798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14A9DC-A8CA-4B63-BE97-D8CE1B694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F10560-6FAD-4F11-B7CA-2B1673936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4" descr="Best Free Silhouette Of Soldier Kneeling Photos">
            <a:extLst>
              <a:ext uri="{FF2B5EF4-FFF2-40B4-BE49-F238E27FC236}">
                <a16:creationId xmlns:a16="http://schemas.microsoft.com/office/drawing/2014/main" xmlns="" id="{E758480A-6EF7-4BEF-B13A-76D33815C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7A988CD-06D0-4C0A-AD8A-70385C66B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016000"/>
            <a:ext cx="378460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8" name="TextBox 13">
            <a:extLst>
              <a:ext uri="{FF2B5EF4-FFF2-40B4-BE49-F238E27FC236}">
                <a16:creationId xmlns:a16="http://schemas.microsoft.com/office/drawing/2014/main" xmlns="" id="{839FA98B-7C64-4F41-B547-81D0BD2F0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1763" y="101600"/>
            <a:ext cx="11887201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Did God turn His back on Jesus?</a:t>
            </a:r>
          </a:p>
        </p:txBody>
      </p:sp>
      <p:sp>
        <p:nvSpPr>
          <p:cNvPr id="123909" name="TextBox 12">
            <a:extLst>
              <a:ext uri="{FF2B5EF4-FFF2-40B4-BE49-F238E27FC236}">
                <a16:creationId xmlns:a16="http://schemas.microsoft.com/office/drawing/2014/main" xmlns="" id="{0976645E-FC8F-4BD3-8F0E-B58C7E17E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5408613"/>
            <a:ext cx="10769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 15:34 • 2 Cor. 5:21 • Gal. 3:13 • Hab. 1:13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7535A6B-566B-4CBA-95E6-0E532DEDD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016000"/>
            <a:ext cx="361950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0463 L -0.18554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84" y="-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0.23008 -0.004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Perpetua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 Kelley</dc:creator>
  <cp:lastModifiedBy>DellUser</cp:lastModifiedBy>
  <cp:revision>3</cp:revision>
  <dcterms:created xsi:type="dcterms:W3CDTF">2020-09-24T19:16:58Z</dcterms:created>
  <dcterms:modified xsi:type="dcterms:W3CDTF">2020-09-27T03:12:00Z</dcterms:modified>
</cp:coreProperties>
</file>