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FF"/>
    <a:srgbClr val="F8BB24"/>
    <a:srgbClr val="242F35"/>
    <a:srgbClr val="DEDDD8"/>
    <a:srgbClr val="83B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2853"/>
  </p:normalViewPr>
  <p:slideViewPr>
    <p:cSldViewPr snapToGrid="0" snapToObjects="1">
      <p:cViewPr>
        <p:scale>
          <a:sx n="80" d="100"/>
          <a:sy n="80" d="100"/>
        </p:scale>
        <p:origin x="51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29AA4-97AD-A343-9D55-E92B281B4101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A8C9-3311-0A43-848C-45477E1EF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2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might do all the work it takes to teach the word of God and if you teach in the wrong tone your sermon will fall on def ears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1A8C9-3311-0A43-848C-45477E1EF1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might do all the work it takes to teach the word of God and if you teach in the wrong tone your sermon will fall on def ears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1A8C9-3311-0A43-848C-45477E1EF1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8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might do all the work it takes to teach the word of God and if you teach in the wrong tone your sermon will fall on def ears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1A8C9-3311-0A43-848C-45477E1EF1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7F45-793B-AC44-8F47-8A6CAF47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68CC0-70B2-DB4C-8D6E-8F407A18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DA4D-1D9D-D846-B3F6-ED9875B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CA56-1FB3-B44B-ADFE-C5C1373A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2A0-0B67-8D47-A890-D0C7B8A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26CC-172B-2E48-B669-B316049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91B40-B757-4446-9F33-E0C45753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A93DE-42B8-B245-9EF1-62E6A5F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DD002-9818-A54C-9613-754D87F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032B-3987-F14C-8454-EDD3BEA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DD0B9-4882-5D43-889F-04DF8A8CB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2C39E-F11A-4E47-9E36-C9E3336A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CEF3-9D6D-8B45-B8BE-A79F478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BD236-F232-3C42-A304-376BEB98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7F37-2726-464E-B3DF-A4A96B3F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669F-8F2F-DF4E-B951-6A82573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8375-59A1-F242-AF2B-F91CDA58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38C95-2F0B-1A4A-B978-A93B5D2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92004-8982-C14F-84FC-0FAF1F03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B189-49C7-7049-B151-EB90836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D1C3-58DF-BA43-A015-E778BCA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9592-0911-5449-951B-C80750B9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B50E-1AC9-DF4F-8143-F2AA1E4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E32A-7AAB-5C4E-A0AD-51FBE79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BF6BD-C306-234F-89AE-14F31DB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F9AF-5087-2742-BFB2-574EF9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3436-CF2B-0244-957D-6C021EB1E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7282A-4519-F140-ABB4-F32B1ACD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D3DB-CDED-B946-A2D4-4792D49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D61B-3181-AB48-82C3-1F0BFBC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4C7D-A20C-3544-9812-892D160D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D371-3DCD-564B-9984-88D5CA9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ACEC6-DB0B-9645-858C-87E6AA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3B3D9-5247-004F-80BE-12AB3DE5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CA9C0-E1C3-2F4D-8232-9611BFDD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1DCDF-F332-3A41-A44F-C59933A4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57328-7D1C-C04A-AFA8-FF71A0E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75477-1FFF-D740-BA60-0202A9ED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8EE6-B60A-434C-9310-3D7812E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E6E-8E44-A04C-AF84-6404E2C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43103-68D6-3E45-846A-CF07BE7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BE649-A891-5C48-B68B-95AF0C4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AC439-C301-EE47-9197-A1A7F903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9C583-57F6-284C-BDA9-B955693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E712B-8BA3-3548-AE74-6ED83C4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6C90B-34E0-1E42-9162-71B64C5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0E2E-93A9-0349-A4FD-2697CF4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6B3A-987C-284C-8F92-3067A652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E4B38-2C27-B843-B5C2-D3D23C3B3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374C-15D3-BF46-9F0F-ABEDFEF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15F15-401B-F347-A2F7-FC2C562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46B8B-33C9-0F47-A2F1-C242D8C1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5053-57CA-6249-983E-58AA7D4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9B6A1-4DE0-9E4A-A902-35E4D1A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3BD85-8B79-6A41-A096-DC777526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92DA9-5F3B-3647-B500-482A393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FC35-E2EF-D846-B830-D797B55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7C48-ACD9-7141-8D2E-16C7D871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10D12-5B9B-1F4B-8572-7E99EA9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9E7FC-E383-584C-A26E-6AF18EBE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46A47-2E45-8B4D-9174-D33120A6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F887-3DC4-CB40-814E-15EECDC54328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1BA8F-155A-4042-9F3E-D6A0C455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051AB-5ABF-1749-A95D-6C3CD590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80ECA-E360-5748-9DC4-7383D6976CB6}"/>
              </a:ext>
            </a:extLst>
          </p:cNvPr>
          <p:cNvSpPr txBox="1"/>
          <p:nvPr/>
        </p:nvSpPr>
        <p:spPr>
          <a:xfrm>
            <a:off x="2514600" y="2114550"/>
            <a:ext cx="755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Men’s Training</a:t>
            </a:r>
          </a:p>
        </p:txBody>
      </p:sp>
      <p:pic>
        <p:nvPicPr>
          <p:cNvPr id="1026" name="Picture 2" descr="4 Steps to Create Your Career Game Plan | Glassdoor">
            <a:extLst>
              <a:ext uri="{FF2B5EF4-FFF2-40B4-BE49-F238E27FC236}">
                <a16:creationId xmlns:a16="http://schemas.microsoft.com/office/drawing/2014/main" id="{CE346CD7-2DD8-2F4A-806B-AACE4863A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8" b="30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5821F9-45A8-0648-AECD-68B61EFCCAD1}"/>
              </a:ext>
            </a:extLst>
          </p:cNvPr>
          <p:cNvSpPr txBox="1"/>
          <p:nvPr/>
        </p:nvSpPr>
        <p:spPr>
          <a:xfrm>
            <a:off x="0" y="5633890"/>
            <a:ext cx="9071429" cy="1107996"/>
          </a:xfrm>
          <a:prstGeom prst="rect">
            <a:avLst/>
          </a:prstGeom>
          <a:solidFill>
            <a:srgbClr val="83B3C7">
              <a:alpha val="76000"/>
            </a:srgbClr>
          </a:solidFill>
          <a:effectLst>
            <a:softEdge rad="190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erpetua" panose="02020502060401020303" pitchFamily="18" charset="77"/>
              </a:rPr>
              <a:t>Preparing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55001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est 45+ Vocabulary PowerPoint Background on HipWallpaper | Vocabulary PowerPoint  Background, Vocabulary Wallpaper and VOCABULARY Dictionary Wallpaper">
            <a:extLst>
              <a:ext uri="{FF2B5EF4-FFF2-40B4-BE49-F238E27FC236}">
                <a16:creationId xmlns:a16="http://schemas.microsoft.com/office/drawing/2014/main" id="{52E3E834-C7FD-8444-9AB3-93D1E3F51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ame Plan – Church Sermon Series Ideas">
            <a:extLst>
              <a:ext uri="{FF2B5EF4-FFF2-40B4-BE49-F238E27FC236}">
                <a16:creationId xmlns:a16="http://schemas.microsoft.com/office/drawing/2014/main" id="{2A1F516A-6815-D047-B930-93B77DDAE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3" y="61746"/>
            <a:ext cx="6618515" cy="2481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89C845-4FCE-E54C-BA9B-4170453C0282}"/>
              </a:ext>
            </a:extLst>
          </p:cNvPr>
          <p:cNvSpPr txBox="1"/>
          <p:nvPr/>
        </p:nvSpPr>
        <p:spPr>
          <a:xfrm>
            <a:off x="224971" y="3124260"/>
            <a:ext cx="11742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erpetua" panose="02020502060401020303" pitchFamily="18" charset="77"/>
              </a:rPr>
              <a:t>How will you present the material you have discovered during your research?</a:t>
            </a:r>
          </a:p>
        </p:txBody>
      </p:sp>
    </p:spTree>
    <p:extLst>
      <p:ext uri="{BB962C8B-B14F-4D97-AF65-F5344CB8AC3E}">
        <p14:creationId xmlns:p14="http://schemas.microsoft.com/office/powerpoint/2010/main" val="186249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Are You Feeling? | jamie cavanaugh">
            <a:extLst>
              <a:ext uri="{FF2B5EF4-FFF2-40B4-BE49-F238E27FC236}">
                <a16:creationId xmlns:a16="http://schemas.microsoft.com/office/drawing/2014/main" id="{7673C22A-92C6-E849-B32E-C84630F8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32" y="2249715"/>
            <a:ext cx="6743936" cy="44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7A775D-C5E2-F04E-B0DF-F1D33A18A8AD}"/>
              </a:ext>
            </a:extLst>
          </p:cNvPr>
          <p:cNvSpPr txBox="1"/>
          <p:nvPr/>
        </p:nvSpPr>
        <p:spPr>
          <a:xfrm>
            <a:off x="224972" y="221403"/>
            <a:ext cx="11742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Perpetua" panose="02020502060401020303" pitchFamily="18" charset="77"/>
              </a:rPr>
              <a:t>What tone or feeling do you want to present your material in?</a:t>
            </a:r>
          </a:p>
        </p:txBody>
      </p:sp>
    </p:spTree>
    <p:extLst>
      <p:ext uri="{BB962C8B-B14F-4D97-AF65-F5344CB8AC3E}">
        <p14:creationId xmlns:p14="http://schemas.microsoft.com/office/powerpoint/2010/main" val="85252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the warning lights in your gauges really mean | Driving">
            <a:extLst>
              <a:ext uri="{FF2B5EF4-FFF2-40B4-BE49-F238E27FC236}">
                <a16:creationId xmlns:a16="http://schemas.microsoft.com/office/drawing/2014/main" id="{C17FCD0E-2712-3843-8B23-0F1E9E2E9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9" y="2031282"/>
            <a:ext cx="2936422" cy="29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C7CA8E-0683-244D-B8B9-668F0C6C3602}"/>
              </a:ext>
            </a:extLst>
          </p:cNvPr>
          <p:cNvSpPr txBox="1"/>
          <p:nvPr/>
        </p:nvSpPr>
        <p:spPr>
          <a:xfrm>
            <a:off x="3766457" y="0"/>
            <a:ext cx="4659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8BB24"/>
                </a:solidFill>
                <a:latin typeface="Perpetua" panose="02020502060401020303" pitchFamily="18" charset="77"/>
              </a:rPr>
              <a:t>Warning!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2491A-6745-DC43-8C7C-2E467DDC100A}"/>
              </a:ext>
            </a:extLst>
          </p:cNvPr>
          <p:cNvSpPr txBox="1"/>
          <p:nvPr/>
        </p:nvSpPr>
        <p:spPr>
          <a:xfrm>
            <a:off x="188685" y="5167715"/>
            <a:ext cx="11814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8BB24"/>
                </a:solidFill>
                <a:latin typeface="Perpetua" panose="02020502060401020303" pitchFamily="18" charset="77"/>
              </a:rPr>
              <a:t>The Tone Of A Sermon Changes  The Message</a:t>
            </a:r>
          </a:p>
        </p:txBody>
      </p:sp>
    </p:spTree>
    <p:extLst>
      <p:ext uri="{BB962C8B-B14F-4D97-AF65-F5344CB8AC3E}">
        <p14:creationId xmlns:p14="http://schemas.microsoft.com/office/powerpoint/2010/main" val="28328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C7CA8E-0683-244D-B8B9-668F0C6C3602}"/>
              </a:ext>
            </a:extLst>
          </p:cNvPr>
          <p:cNvSpPr txBox="1"/>
          <p:nvPr/>
        </p:nvSpPr>
        <p:spPr>
          <a:xfrm>
            <a:off x="3766457" y="0"/>
            <a:ext cx="4659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Perpetua" panose="02020502060401020303" pitchFamily="18" charset="77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2491A-6745-DC43-8C7C-2E467DDC100A}"/>
              </a:ext>
            </a:extLst>
          </p:cNvPr>
          <p:cNvSpPr txBox="1"/>
          <p:nvPr/>
        </p:nvSpPr>
        <p:spPr>
          <a:xfrm>
            <a:off x="203200" y="900514"/>
            <a:ext cx="3135085" cy="5509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Title: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Scripture: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Thesis: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Introduction: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1. 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2. 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3. 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Conclusion: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CD2F3-3346-1448-9877-27B656CF76FC}"/>
              </a:ext>
            </a:extLst>
          </p:cNvPr>
          <p:cNvSpPr txBox="1"/>
          <p:nvPr/>
        </p:nvSpPr>
        <p:spPr>
          <a:xfrm>
            <a:off x="3889826" y="2254730"/>
            <a:ext cx="77361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1. Main Topic 1 – related to thesis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	a. Related to main topic 1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		</a:t>
            </a:r>
            <a:r>
              <a:rPr lang="en-US" sz="4400" dirty="0" err="1">
                <a:solidFill>
                  <a:schemeClr val="bg1"/>
                </a:solidFill>
                <a:latin typeface="Perpetua" panose="02020502060401020303" pitchFamily="18" charset="77"/>
              </a:rPr>
              <a:t>i</a:t>
            </a:r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. addition to RLM1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		ii. addition to RLM1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	b. Related to main topic 1</a:t>
            </a:r>
          </a:p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2. Main Topic 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0F7B9-1786-814D-A43C-1E17CFA749E0}"/>
              </a:ext>
            </a:extLst>
          </p:cNvPr>
          <p:cNvSpPr txBox="1"/>
          <p:nvPr/>
        </p:nvSpPr>
        <p:spPr>
          <a:xfrm>
            <a:off x="3889826" y="1299657"/>
            <a:ext cx="6582228" cy="7694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77"/>
              </a:rPr>
              <a:t>Thesis: </a:t>
            </a:r>
          </a:p>
        </p:txBody>
      </p:sp>
    </p:spTree>
    <p:extLst>
      <p:ext uri="{BB962C8B-B14F-4D97-AF65-F5344CB8AC3E}">
        <p14:creationId xmlns:p14="http://schemas.microsoft.com/office/powerpoint/2010/main" val="34802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t Multifuncional Aço Inoxidável Manual de Lata Abridor de Lata de cerveja  Artesanal Profissional Aperto Abridor de … | Can opener, Kitchen gadgets,  Kitchen crafts">
            <a:extLst>
              <a:ext uri="{FF2B5EF4-FFF2-40B4-BE49-F238E27FC236}">
                <a16:creationId xmlns:a16="http://schemas.microsoft.com/office/drawing/2014/main" id="{0BEB293B-78C3-C745-8599-D7938B02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381" y="0"/>
            <a:ext cx="3154619" cy="31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C7CA8E-0683-244D-B8B9-668F0C6C3602}"/>
              </a:ext>
            </a:extLst>
          </p:cNvPr>
          <p:cNvSpPr txBox="1"/>
          <p:nvPr/>
        </p:nvSpPr>
        <p:spPr>
          <a:xfrm>
            <a:off x="290283" y="23444"/>
            <a:ext cx="4659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Perpetua" panose="02020502060401020303" pitchFamily="18" charset="77"/>
              </a:rPr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CD2F3-3346-1448-9877-27B656CF76FC}"/>
              </a:ext>
            </a:extLst>
          </p:cNvPr>
          <p:cNvSpPr txBox="1"/>
          <p:nvPr/>
        </p:nvSpPr>
        <p:spPr>
          <a:xfrm>
            <a:off x="290283" y="1709997"/>
            <a:ext cx="77361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erpetua" panose="02020502060401020303" pitchFamily="18" charset="77"/>
              </a:rPr>
              <a:t>1. The problems with sealed cans</a:t>
            </a:r>
          </a:p>
          <a:p>
            <a:r>
              <a:rPr lang="en-US" sz="3600" dirty="0">
                <a:latin typeface="Perpetua" panose="02020502060401020303" pitchFamily="18" charset="77"/>
              </a:rPr>
              <a:t>	a. They are made of metal</a:t>
            </a:r>
          </a:p>
          <a:p>
            <a:r>
              <a:rPr lang="en-US" sz="3600" dirty="0">
                <a:latin typeface="Perpetua" panose="02020502060401020303" pitchFamily="18" charset="77"/>
              </a:rPr>
              <a:t>	b. If you try to cut them open with 	  	     normal tools it makes a mess</a:t>
            </a:r>
          </a:p>
          <a:p>
            <a:r>
              <a:rPr lang="en-US" sz="3600" dirty="0">
                <a:latin typeface="Perpetua" panose="02020502060401020303" pitchFamily="18" charset="77"/>
              </a:rPr>
              <a:t>		</a:t>
            </a:r>
            <a:r>
              <a:rPr lang="en-US" sz="3600" dirty="0" err="1">
                <a:latin typeface="Perpetua" panose="02020502060401020303" pitchFamily="18" charset="77"/>
              </a:rPr>
              <a:t>i</a:t>
            </a:r>
            <a:r>
              <a:rPr lang="en-US" sz="3600" dirty="0">
                <a:latin typeface="Perpetua" panose="02020502060401020303" pitchFamily="18" charset="77"/>
              </a:rPr>
              <a:t>. Saws-all – splatter mess</a:t>
            </a:r>
          </a:p>
          <a:p>
            <a:r>
              <a:rPr lang="en-US" sz="3600" dirty="0">
                <a:latin typeface="Perpetua" panose="02020502060401020303" pitchFamily="18" charset="77"/>
              </a:rPr>
              <a:t>		ii. Knife - slow</a:t>
            </a:r>
          </a:p>
          <a:p>
            <a:r>
              <a:rPr lang="en-US" sz="3600" dirty="0">
                <a:latin typeface="Perpetua" panose="02020502060401020303" pitchFamily="18" charset="77"/>
              </a:rPr>
              <a:t>2. A can opener is made to open cans</a:t>
            </a:r>
          </a:p>
          <a:p>
            <a:r>
              <a:rPr lang="en-US" sz="3600" dirty="0">
                <a:latin typeface="Perpetua" panose="02020502060401020303" pitchFamily="18" charset="77"/>
              </a:rPr>
              <a:t>	a. It cuts metal clean and fast</a:t>
            </a:r>
          </a:p>
          <a:p>
            <a:r>
              <a:rPr lang="en-US" sz="3600" dirty="0">
                <a:latin typeface="Perpetua" panose="02020502060401020303" pitchFamily="18" charset="77"/>
              </a:rPr>
              <a:t>	b. Uses design of can to its advantage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0F7B9-1786-814D-A43C-1E17CFA749E0}"/>
              </a:ext>
            </a:extLst>
          </p:cNvPr>
          <p:cNvSpPr txBox="1"/>
          <p:nvPr/>
        </p:nvSpPr>
        <p:spPr>
          <a:xfrm>
            <a:off x="290283" y="993498"/>
            <a:ext cx="920206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erpetua" panose="02020502060401020303" pitchFamily="18" charset="77"/>
              </a:rPr>
              <a:t>Thesis:  </a:t>
            </a:r>
            <a:r>
              <a:rPr lang="en-US" sz="3600" dirty="0">
                <a:latin typeface="Perpetua" panose="02020502060401020303" pitchFamily="18" charset="77"/>
              </a:rPr>
              <a:t>You can open a sealed can with a can opener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CDA78-5745-B04F-8472-0C2816E40E00}"/>
              </a:ext>
            </a:extLst>
          </p:cNvPr>
          <p:cNvSpPr txBox="1"/>
          <p:nvPr/>
        </p:nvSpPr>
        <p:spPr>
          <a:xfrm>
            <a:off x="7112002" y="3703382"/>
            <a:ext cx="478971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Question:</a:t>
            </a:r>
            <a:r>
              <a:rPr lang="en-US" sz="3200" dirty="0"/>
              <a:t> How do I open sealed cans?</a:t>
            </a:r>
          </a:p>
          <a:p>
            <a:r>
              <a:rPr lang="en-US" sz="3200" b="1" dirty="0"/>
              <a:t>Answer:</a:t>
            </a:r>
            <a:r>
              <a:rPr lang="en-US" sz="3200" dirty="0"/>
              <a:t> With a can opener</a:t>
            </a:r>
          </a:p>
        </p:txBody>
      </p:sp>
    </p:spTree>
    <p:extLst>
      <p:ext uri="{BB962C8B-B14F-4D97-AF65-F5344CB8AC3E}">
        <p14:creationId xmlns:p14="http://schemas.microsoft.com/office/powerpoint/2010/main" val="29331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est 45+ Vocabulary PowerPoint Background on HipWallpaper | Vocabulary PowerPoint  Background, Vocabulary Wallpaper and VOCABULARY Dictionary Wallpaper">
            <a:extLst>
              <a:ext uri="{FF2B5EF4-FFF2-40B4-BE49-F238E27FC236}">
                <a16:creationId xmlns:a16="http://schemas.microsoft.com/office/drawing/2014/main" id="{0AD0C40A-DB6C-854E-B360-247821CC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B16826-C5A2-FD47-B28B-081F3B726442}"/>
              </a:ext>
            </a:extLst>
          </p:cNvPr>
          <p:cNvSpPr txBox="1"/>
          <p:nvPr/>
        </p:nvSpPr>
        <p:spPr>
          <a:xfrm>
            <a:off x="3425371" y="2375377"/>
            <a:ext cx="5341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  <a:latin typeface="Bradley Hand ITC" panose="03070402050302030203" pitchFamily="66" charset="77"/>
              </a:rPr>
              <a:t>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23AF9-2BED-E748-A9C0-83608365DC7E}"/>
              </a:ext>
            </a:extLst>
          </p:cNvPr>
          <p:cNvSpPr txBox="1"/>
          <p:nvPr/>
        </p:nvSpPr>
        <p:spPr>
          <a:xfrm rot="19690420">
            <a:off x="-957944" y="808613"/>
            <a:ext cx="534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radley Hand ITC" panose="03070402050302030203" pitchFamily="66" charset="77"/>
              </a:rPr>
              <a:t>So What?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4F294-D22D-E74E-B185-EB6C530232AA}"/>
              </a:ext>
            </a:extLst>
          </p:cNvPr>
          <p:cNvSpPr txBox="1"/>
          <p:nvPr/>
        </p:nvSpPr>
        <p:spPr>
          <a:xfrm rot="19303221">
            <a:off x="-858450" y="4539251"/>
            <a:ext cx="534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radley Hand ITC" panose="03070402050302030203" pitchFamily="66" charset="77"/>
              </a:rPr>
              <a:t>Who Cares?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A2EF7-7ECA-9F4A-8396-8EFE545F1A94}"/>
              </a:ext>
            </a:extLst>
          </p:cNvPr>
          <p:cNvSpPr txBox="1"/>
          <p:nvPr/>
        </p:nvSpPr>
        <p:spPr>
          <a:xfrm>
            <a:off x="2081654" y="5934262"/>
            <a:ext cx="755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77"/>
              </a:rPr>
              <a:t>Why are you telling me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826E4-F186-F04F-9285-2191BCB300DC}"/>
              </a:ext>
            </a:extLst>
          </p:cNvPr>
          <p:cNvSpPr txBox="1"/>
          <p:nvPr/>
        </p:nvSpPr>
        <p:spPr>
          <a:xfrm rot="21210940">
            <a:off x="4884213" y="423267"/>
            <a:ext cx="755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77"/>
              </a:rPr>
              <a:t>Why do I need to know this?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76D9C-B747-3A44-B422-024A1DA0E99B}"/>
              </a:ext>
            </a:extLst>
          </p:cNvPr>
          <p:cNvSpPr txBox="1"/>
          <p:nvPr/>
        </p:nvSpPr>
        <p:spPr>
          <a:xfrm rot="20731278">
            <a:off x="3869591" y="4088876"/>
            <a:ext cx="755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77"/>
              </a:rPr>
              <a:t>Your telling me this because…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489B4E-B150-A74A-BBB1-D756098904D4}"/>
              </a:ext>
            </a:extLst>
          </p:cNvPr>
          <p:cNvSpPr txBox="1"/>
          <p:nvPr/>
        </p:nvSpPr>
        <p:spPr>
          <a:xfrm rot="359277">
            <a:off x="2359376" y="1643940"/>
            <a:ext cx="8252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77"/>
              </a:rPr>
              <a:t>What difference does this make?</a:t>
            </a:r>
          </a:p>
        </p:txBody>
      </p:sp>
    </p:spTree>
    <p:extLst>
      <p:ext uri="{BB962C8B-B14F-4D97-AF65-F5344CB8AC3E}">
        <p14:creationId xmlns:p14="http://schemas.microsoft.com/office/powerpoint/2010/main" val="133460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336</Words>
  <Application>Microsoft Macintosh PowerPoint</Application>
  <PresentationFormat>Widescreen</PresentationFormat>
  <Paragraphs>47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Bradley Hand ITC</vt:lpstr>
      <vt:lpstr>Calibri</vt:lpstr>
      <vt:lpstr>Calibri Light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Findley</dc:creator>
  <cp:lastModifiedBy>Steven Findley</cp:lastModifiedBy>
  <cp:revision>7</cp:revision>
  <dcterms:created xsi:type="dcterms:W3CDTF">2018-05-30T23:53:40Z</dcterms:created>
  <dcterms:modified xsi:type="dcterms:W3CDTF">2020-09-13T22:23:07Z</dcterms:modified>
</cp:coreProperties>
</file>