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9354-62D1-4DB5-8D22-24E7883E2C34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BF49-1BD9-4209-BAE7-3CBBCC845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unjust to possess and use or misrepresent weights and measures. </a:t>
            </a:r>
          </a:p>
          <a:p>
            <a:endParaRPr lang="en-US" dirty="0"/>
          </a:p>
          <a:p>
            <a:r>
              <a:rPr lang="en-US" dirty="0"/>
              <a:t>Benefiting yourself at the expense of others or you are benefiting others at the expense of yourself in a dishonest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63F7-F53C-044D-8074-0345C35A8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4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Deuteronomy 25:15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shall have a full and just weight; you shall have a full and just measure, that your days may be prolonged in the land which the </a:t>
            </a:r>
            <a:r>
              <a:rPr lang="en-US" sz="120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God gives you.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63F7-F53C-044D-8074-0345C35A8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63F7-F53C-044D-8074-0345C35A8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2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weight for me is read because it benefits me at that expense of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63F7-F53C-044D-8074-0345C35A8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63F7-F53C-044D-8074-0345C35A8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1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3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DB7E-49C3-4CAF-9892-A56BC476B80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E546-337E-4840-9208-2D052F250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7145" y="1261884"/>
            <a:ext cx="8909319" cy="5018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6519" y="254584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77"/>
              </a:rPr>
              <a:t>God’s Standard In the 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7726" y="5957085"/>
            <a:ext cx="77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Deuteronomy 6:5-9, 12</a:t>
            </a:r>
          </a:p>
        </p:txBody>
      </p:sp>
    </p:spTree>
    <p:extLst>
      <p:ext uri="{BB962C8B-B14F-4D97-AF65-F5344CB8AC3E}">
        <p14:creationId xmlns:p14="http://schemas.microsoft.com/office/powerpoint/2010/main" val="238870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13" y="3451925"/>
            <a:ext cx="3487380" cy="24062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302" y="130904"/>
            <a:ext cx="10875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</a:rPr>
              <a:t>Where there is a double standard </a:t>
            </a:r>
            <a:b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</a:rPr>
            </a:b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</a:rPr>
              <a:t>love cannot exist.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43" y="1841685"/>
            <a:ext cx="2785427" cy="25576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42" y="4291783"/>
            <a:ext cx="2790492" cy="25662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693" y="2839848"/>
            <a:ext cx="3511230" cy="35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13" y="3451925"/>
            <a:ext cx="3487380" cy="24062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9302" y="130904"/>
            <a:ext cx="10875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</a:rPr>
              <a:t>Where there is a double standard </a:t>
            </a:r>
            <a:b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</a:rPr>
            </a:b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</a:rPr>
              <a:t>love cannot exist.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43" y="1841685"/>
            <a:ext cx="2785427" cy="25576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42" y="4291783"/>
            <a:ext cx="2790492" cy="25662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693" y="2839848"/>
            <a:ext cx="3511230" cy="35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8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876A5E-F63A-B54A-9AA2-7EBCF1AA0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83" y="345081"/>
            <a:ext cx="3371917" cy="21939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2AF62-B6A7-FF41-9904-4BACF10E4CC3}"/>
              </a:ext>
            </a:extLst>
          </p:cNvPr>
          <p:cNvSpPr txBox="1"/>
          <p:nvPr/>
        </p:nvSpPr>
        <p:spPr>
          <a:xfrm>
            <a:off x="4322425" y="1057337"/>
            <a:ext cx="7754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Baskerville Old Face" panose="02020602080505020303" pitchFamily="18" charset="77"/>
              </a:rPr>
              <a:t>Bureau Of Weights &amp;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361162-A3C4-C643-B632-6B7A8060D7C2}"/>
              </a:ext>
            </a:extLst>
          </p:cNvPr>
          <p:cNvSpPr txBox="1"/>
          <p:nvPr/>
        </p:nvSpPr>
        <p:spPr>
          <a:xfrm>
            <a:off x="663231" y="2973550"/>
            <a:ext cx="10865537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It is illegal and punishable by law…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3200" dirty="0"/>
              <a:t>Possess an incorrect weight or any device or instrument used to or calculated to falsify any weight or measure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3200" dirty="0"/>
              <a:t>Sell anything with “less the quantity he represents”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v"/>
            </a:pPr>
            <a:r>
              <a:rPr lang="en-US" sz="3200" dirty="0"/>
              <a:t>As a buyer to take more than the quantity he represents when providing the means of measure</a:t>
            </a:r>
          </a:p>
        </p:txBody>
      </p:sp>
    </p:spTree>
    <p:extLst>
      <p:ext uri="{BB962C8B-B14F-4D97-AF65-F5344CB8AC3E}">
        <p14:creationId xmlns:p14="http://schemas.microsoft.com/office/powerpoint/2010/main" val="417307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" t="18050" r="-114" b="68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371" y="180762"/>
            <a:ext cx="7837358" cy="28623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368300" dir="2160000" algn="ctr">
              <a:srgbClr val="000000">
                <a:alpha val="41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Deuteronomy 25:13–14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13 “You shall not have in your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bag</a:t>
            </a:r>
            <a:r>
              <a:rPr lang="en-US" sz="32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differing weights, a large and a small. 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14 “You shall not have in your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/>
              </a:rPr>
              <a:t>house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differing measures, a large and a small.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937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973" y="294100"/>
            <a:ext cx="887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Perpetua" panose="02020502060401020303" pitchFamily="18" charset="77"/>
              </a:rPr>
              <a:t>God’s Standard of Measure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085" y="4681275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Deuteronomy 25:16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16 “For everyone who does these things, everyone who </a:t>
            </a:r>
            <a:br>
              <a:rPr lang="en-US" sz="32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</a:br>
            <a:r>
              <a:rPr lang="en-US" sz="32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acts unjustly is an 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abomination</a:t>
            </a:r>
            <a:r>
              <a:rPr lang="en-US" sz="32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 to the LORD your God.</a:t>
            </a:r>
          </a:p>
          <a:p>
            <a:pPr algn="ctr"/>
            <a:r>
              <a:rPr lang="en-US" sz="3200" b="1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Deuteronomy 7:25-26, 12:31 • Proverbs 12:22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</a:rPr>
              <a:t>• Ezekiel 8:12</a:t>
            </a:r>
            <a:endParaRPr lang="en-US" sz="3200" b="1" dirty="0">
              <a:solidFill>
                <a:prstClr val="white"/>
              </a:solidFill>
              <a:effectLst>
                <a:outerShdw blurRad="50800" dist="50800" dir="3600000" algn="ctr" rotWithShape="0">
                  <a:prstClr val="black"/>
                </a:outerShdw>
              </a:effectLst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608" y="1150388"/>
            <a:ext cx="4575894" cy="36160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814" y="1061389"/>
            <a:ext cx="2903407" cy="369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063" y="0"/>
            <a:ext cx="6021873" cy="46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0289" y="2162110"/>
            <a:ext cx="5011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Genesis 18:19 God’s Way 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Luke 10:27 God’s Law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Calibri" panose="020F0502020204030204"/>
              </a:rPr>
              <a:t>Matthew 7:12 (1-6)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6735" y="0"/>
            <a:ext cx="8878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white"/>
                </a:solidFill>
                <a:effectLst>
                  <a:outerShdw blurRad="50800" dist="50800" dir="3600000" algn="ctr" rotWithShape="0">
                    <a:prstClr val="black"/>
                  </a:outerShdw>
                </a:effectLst>
                <a:latin typeface="Perpetua" panose="02020502060401020303" pitchFamily="18" charset="77"/>
              </a:rPr>
              <a:t>God’s Standard of Measure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5" y="994254"/>
            <a:ext cx="6603324" cy="4397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16194" y="4995952"/>
            <a:ext cx="35248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prstClr val="white"/>
                </a:solidFill>
                <a:latin typeface="Calibri" panose="020F0502020204030204"/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10939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12542" r="10987"/>
          <a:stretch/>
        </p:blipFill>
        <p:spPr>
          <a:xfrm>
            <a:off x="1873635" y="1468669"/>
            <a:ext cx="3787789" cy="33510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12864" r="10589"/>
          <a:stretch/>
        </p:blipFill>
        <p:spPr>
          <a:xfrm>
            <a:off x="6452875" y="1468669"/>
            <a:ext cx="3787789" cy="335108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1701" y="4929697"/>
            <a:ext cx="116623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Deut. 25:13 Large and Small Weight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Matthew 7:1-2 Benefits you at the expense of others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Matthew 23:1-4 Unwilling to lift what I bind to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6736" y="130905"/>
            <a:ext cx="887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Perpetua" panose="02020502060401020303" pitchFamily="18" charset="77"/>
              </a:rPr>
              <a:t>Jesus Defines the Standard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2653" y="4324919"/>
            <a:ext cx="244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3413" y="4294939"/>
            <a:ext cx="244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Myself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41290" y="695442"/>
            <a:ext cx="530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Matthew 7:1-6</a:t>
            </a:r>
          </a:p>
        </p:txBody>
      </p:sp>
    </p:spTree>
    <p:extLst>
      <p:ext uri="{BB962C8B-B14F-4D97-AF65-F5344CB8AC3E}">
        <p14:creationId xmlns:p14="http://schemas.microsoft.com/office/powerpoint/2010/main" val="353369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317344"/>
            <a:ext cx="91281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/>
              <a:t>Matthew 7:12</a:t>
            </a:r>
            <a:br>
              <a:rPr lang="en-US" sz="2800" dirty="0"/>
            </a:br>
            <a:r>
              <a:rPr lang="en-US" sz="2800" b="1" dirty="0"/>
              <a:t>“In everything, therefore, treat people the same way you want them to treat you, for this is the Law and the Prophets.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6736" y="130905"/>
            <a:ext cx="8878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Perpetua" panose="02020502060401020303" pitchFamily="18" charset="77"/>
              </a:rPr>
              <a:t>Logs, Hogs, Specks &amp; Dogs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02" y="1049193"/>
            <a:ext cx="3021113" cy="3021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306" y="1437756"/>
            <a:ext cx="2610466" cy="209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rown and white dog is looking at the camera&#10;&#10;Description generated with very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306" y="3287610"/>
            <a:ext cx="3504582" cy="2377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18465" r="42106" b="28529"/>
          <a:stretch/>
        </p:blipFill>
        <p:spPr>
          <a:xfrm>
            <a:off x="2474880" y="3697600"/>
            <a:ext cx="2227006" cy="20498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56039" y="807243"/>
            <a:ext cx="530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/>
              <a:t>Matthew 7:1-6</a:t>
            </a:r>
          </a:p>
        </p:txBody>
      </p:sp>
    </p:spTree>
    <p:extLst>
      <p:ext uri="{BB962C8B-B14F-4D97-AF65-F5344CB8AC3E}">
        <p14:creationId xmlns:p14="http://schemas.microsoft.com/office/powerpoint/2010/main" val="325868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499" y="222834"/>
            <a:ext cx="2198165" cy="219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36" y="3495840"/>
            <a:ext cx="2610466" cy="209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brown and white dog is looking at the camera&#10;&#10;Description generated with very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49" y="3520319"/>
            <a:ext cx="3021114" cy="20498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t="18465" r="42106" b="28529"/>
          <a:stretch/>
        </p:blipFill>
        <p:spPr>
          <a:xfrm>
            <a:off x="6617336" y="-58746"/>
            <a:ext cx="2227006" cy="2049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882" y="1991115"/>
            <a:ext cx="912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/>
              <a:t>If you have a </a:t>
            </a:r>
            <a:r>
              <a:rPr lang="en-US" sz="3600" b="1" dirty="0"/>
              <a:t>false standard </a:t>
            </a:r>
            <a:r>
              <a:rPr lang="en-US" sz="3600" dirty="0"/>
              <a:t>to benefit yourself over others it is unloving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570653"/>
            <a:ext cx="9128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dirty="0"/>
              <a:t>If you have a </a:t>
            </a:r>
            <a:r>
              <a:rPr lang="en-US" sz="3600" b="1" dirty="0"/>
              <a:t>false standard </a:t>
            </a:r>
            <a:r>
              <a:rPr lang="en-US" sz="3600" dirty="0"/>
              <a:t>to benefit others over yourself it is unloving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69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Calibri</vt:lpstr>
      <vt:lpstr>Calibri Light</vt:lpstr>
      <vt:lpstr>Perpetua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DellUser</dc:creator>
  <cp:lastModifiedBy>DellUser</cp:lastModifiedBy>
  <cp:revision>1</cp:revision>
  <dcterms:created xsi:type="dcterms:W3CDTF">2020-08-11T00:23:49Z</dcterms:created>
  <dcterms:modified xsi:type="dcterms:W3CDTF">2020-08-11T00:24:42Z</dcterms:modified>
</cp:coreProperties>
</file>