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8"/>
  </p:notesMasterIdLst>
  <p:sldIdLst>
    <p:sldId id="356" r:id="rId2"/>
    <p:sldId id="357" r:id="rId3"/>
    <p:sldId id="358" r:id="rId4"/>
    <p:sldId id="359" r:id="rId5"/>
    <p:sldId id="360" r:id="rId6"/>
    <p:sldId id="3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02"/>
    <p:restoredTop sz="90947"/>
  </p:normalViewPr>
  <p:slideViewPr>
    <p:cSldViewPr>
      <p:cViewPr varScale="1">
        <p:scale>
          <a:sx n="103" d="100"/>
          <a:sy n="103" d="100"/>
        </p:scale>
        <p:origin x="138"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1D3E2-D9CB-D645-AED6-F6252280FF67}" type="datetimeFigureOut">
              <a:rPr lang="en-US" smtClean="0"/>
              <a:t>7/19/2020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61C12-64D3-7541-89E5-7A3CC5CC5539}" type="slidenum">
              <a:rPr lang="en-US" smtClean="0"/>
              <a:t>‹#›</a:t>
            </a:fld>
            <a:endParaRPr lang="en-US"/>
          </a:p>
        </p:txBody>
      </p:sp>
    </p:spTree>
    <p:extLst>
      <p:ext uri="{BB962C8B-B14F-4D97-AF65-F5344CB8AC3E}">
        <p14:creationId xmlns:p14="http://schemas.microsoft.com/office/powerpoint/2010/main" val="136119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time to plant a tree was twenty years ago, the next best time is now. – Chinese Proverb</a:t>
            </a:r>
          </a:p>
          <a:p>
            <a:endParaRPr lang="en-US" dirty="0"/>
          </a:p>
          <a:p>
            <a:r>
              <a:rPr lang="en-US" dirty="0"/>
              <a:t>The best time to establish a tradition of faith in your family was three generations ago, the next best time is now – Chinese proverb modified by someone.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brother in Christ who passed away recently. His father was an elder in the church of Christ, He was an elder in the church of Christ, His son is an elder, and His daughter is married to an elder in the church of Christ, their daughter is married to a deacon and a good man who will likely be an elder in the church of Christ, and they are raising a young son who Lord willing will be an elder in the church of Christ. </a:t>
            </a:r>
            <a:r>
              <a:rPr lang="en-US" dirty="0"/>
              <a:t>someone.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06EAE-80E0-D843-A391-991D38448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25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06EAE-80E0-D843-A391-991D38448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51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covenantal love anchored in a commitment to God. </a:t>
            </a:r>
          </a:p>
          <a:p>
            <a:r>
              <a:rPr lang="en-US" dirty="0"/>
              <a:t> When you know what is pleasing to someone who has done so much for you. You do the thing that pleases them.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06EAE-80E0-D843-A391-991D38448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31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06EAE-80E0-D843-A391-991D38448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68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what is right in the sight of the Lord… </a:t>
            </a:r>
          </a:p>
          <a:p>
            <a:r>
              <a:rPr lang="en-US" dirty="0"/>
              <a:t>Are you doing what is right and on what basis?</a:t>
            </a:r>
          </a:p>
          <a:p>
            <a:r>
              <a:rPr lang="en-US" dirty="0"/>
              <a:t>There is only one way to know if what you are doing is right with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06EAE-80E0-D843-A391-991D38448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41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06EAE-80E0-D843-A391-991D38448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3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F7F45-793B-AC44-8F47-8A6CAF471C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B468CC0-70B2-DB4C-8D6E-8F407A18A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CDA4D-1D9D-D846-B3F6-ED9875B24D88}"/>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488ACA56-1FB3-B44B-ADFE-C5C1373A0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B982A0-0B67-8D47-A890-D0C7B8AB1F93}"/>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43109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926CC-172B-2E48-B669-B316049305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591B40-B757-4446-9F33-E0C45753B1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4A93DE-42B8-B245-9EF1-62E6A5F50267}"/>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9E2DD002-9818-A54C-9613-754D87F41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78032B-3987-F14C-8454-EDD3BEAF56CD}"/>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94691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BDD0B9-4882-5D43-889F-04DF8A8CBB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2C39E-F11A-4E47-9E36-C9E3336A78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8CEF3-9D6D-8B45-B8BE-A79F4785DD0B}"/>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765BD236-F232-3C42-A304-376BEB98A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3F7F37-2726-464E-B3DF-A4A96B3FDA8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304883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5669F-8F2F-DF4E-B951-6A8257360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38A8375-59A1-F242-AF2B-F91CDA58B7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D38C95-2F0B-1A4A-B978-A93B5D2B8C39}"/>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1FA92004-8982-C14F-84FC-0FAF1F031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6CB189-49C7-7049-B151-EB9083642767}"/>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305330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3D1C3-58DF-BA43-A015-E778BCADDC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3A9592-0911-5449-951B-C80750B93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6E2B50E-1AC9-DF4F-8143-F2AA1E41A78F}"/>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5857E32A-7AAB-5C4E-A0AD-51FBE796B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1BF6BD-C306-234F-89AE-14F31DB2664F}"/>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41879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3F9AF-5087-2742-BFB2-574EF98FA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873436-CF2B-0244-957D-6C021EB1E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B7282A-4519-F140-ABB4-F32B1ACD4D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5C4D3DB-CDED-B946-A2D4-4792D49CCEC1}"/>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6" name="Footer Placeholder 5">
            <a:extLst>
              <a:ext uri="{FF2B5EF4-FFF2-40B4-BE49-F238E27FC236}">
                <a16:creationId xmlns:a16="http://schemas.microsoft.com/office/drawing/2014/main" xmlns="" id="{DEEBD61B-3181-AB48-82C3-1F0BFBCC7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9A4C7D-A20C-3544-9812-892D160D8ECE}"/>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58074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D371-3DCD-564B-9984-88D5CA902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88ACEC6-DB0B-9645-858C-87E6AAAF3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383B3D9-5247-004F-80BE-12AB3DE52B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55CA9C0-E1C3-2F4D-8232-9611BFDDD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E21DCDF-F332-3A41-A44F-C59933A4FC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C157328-7D1C-C04A-AFA8-FF71A0EED423}"/>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8" name="Footer Placeholder 7">
            <a:extLst>
              <a:ext uri="{FF2B5EF4-FFF2-40B4-BE49-F238E27FC236}">
                <a16:creationId xmlns:a16="http://schemas.microsoft.com/office/drawing/2014/main" xmlns="" id="{4E175477-1FFF-D740-BA60-0202A9ED1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988EE6-B60A-434C-9310-3D7812EAFAD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61362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ECE6E-8E44-A04C-AF84-6404E2C122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FE43103-68D6-3E45-846A-CF07BE7BF034}"/>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4" name="Footer Placeholder 3">
            <a:extLst>
              <a:ext uri="{FF2B5EF4-FFF2-40B4-BE49-F238E27FC236}">
                <a16:creationId xmlns:a16="http://schemas.microsoft.com/office/drawing/2014/main" xmlns="" id="{A5BBE649-A891-5C48-B68B-95AF0C4EBD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F1AC439-C301-EE47-9197-A1A7F903066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65121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39C583-57F6-284C-BDA9-B9556938B79F}"/>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3" name="Footer Placeholder 2">
            <a:extLst>
              <a:ext uri="{FF2B5EF4-FFF2-40B4-BE49-F238E27FC236}">
                <a16:creationId xmlns:a16="http://schemas.microsoft.com/office/drawing/2014/main" xmlns="" id="{845E712B-8BA3-3548-AE74-6ED83C4DB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E06C90B-34E0-1E42-9162-71B64C54770E}"/>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361225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C0E2E-93A9-0349-A4FD-2697CF4D9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77B6B3A-987C-284C-8F92-3067A6520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7E4B38-2C27-B843-B5C2-D3D23C3B3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2F7374C-15D3-BF46-9F0F-ABEDFEF5EC75}"/>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6" name="Footer Placeholder 5">
            <a:extLst>
              <a:ext uri="{FF2B5EF4-FFF2-40B4-BE49-F238E27FC236}">
                <a16:creationId xmlns:a16="http://schemas.microsoft.com/office/drawing/2014/main" xmlns="" id="{FEB15F15-401B-F347-A2F7-FC2C5620C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846B8B-33C9-0F47-A2F1-C242D8C1B881}"/>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7871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85053-57CA-6249-983E-58AA7D4BC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79B6A1-4DE0-9E4A-A902-35E4D1A70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B13BD85-8B79-6A41-A096-DC7775265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492DA9-5F3B-3647-B500-482A39306037}"/>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6" name="Footer Placeholder 5">
            <a:extLst>
              <a:ext uri="{FF2B5EF4-FFF2-40B4-BE49-F238E27FC236}">
                <a16:creationId xmlns:a16="http://schemas.microsoft.com/office/drawing/2014/main" xmlns="" id="{BF1AFC35-E2EF-D846-B830-D797B5516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577C48-ACD9-7141-8D2E-16C7D8713367}"/>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47093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DD10D12-5B9B-1F4B-8572-7E99EA9E7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89E7FC-E383-584C-A26E-6AF18EBE9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F46A47-2E45-8B4D-9174-D33120A63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D9B1BA8F-155A-4042-9F3E-D6A0C4556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E2051AB-5ABF-1749-A95D-6C3CD5905D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0EE7E-723B-C146-B6D4-B12E6B25D4C9}" type="slidenum">
              <a:rPr lang="en-US" smtClean="0"/>
              <a:t>‹#›</a:t>
            </a:fld>
            <a:endParaRPr lang="en-US"/>
          </a:p>
        </p:txBody>
      </p:sp>
    </p:spTree>
    <p:extLst>
      <p:ext uri="{BB962C8B-B14F-4D97-AF65-F5344CB8AC3E}">
        <p14:creationId xmlns:p14="http://schemas.microsoft.com/office/powerpoint/2010/main" val="3053267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D596F30-E442-4D46-9DC0-E9EFF94D7DFC}"/>
              </a:ext>
            </a:extLst>
          </p:cNvPr>
          <p:cNvPicPr>
            <a:picLocks noChangeAspect="1"/>
          </p:cNvPicPr>
          <p:nvPr/>
        </p:nvPicPr>
        <p:blipFill rotWithShape="1">
          <a:blip r:embed="rId3"/>
          <a:srcRect r="982" b="15687"/>
          <a:stretch/>
        </p:blipFill>
        <p:spPr>
          <a:xfrm>
            <a:off x="1" y="0"/>
            <a:ext cx="12192000" cy="6858000"/>
          </a:xfrm>
          <a:prstGeom prst="rect">
            <a:avLst/>
          </a:prstGeom>
        </p:spPr>
      </p:pic>
      <p:sp>
        <p:nvSpPr>
          <p:cNvPr id="2" name="TextBox 1">
            <a:extLst>
              <a:ext uri="{FF2B5EF4-FFF2-40B4-BE49-F238E27FC236}">
                <a16:creationId xmlns:a16="http://schemas.microsoft.com/office/drawing/2014/main" xmlns="" id="{A3DF75B9-2E82-0E44-A7C8-D6C41DE49606}"/>
              </a:ext>
            </a:extLst>
          </p:cNvPr>
          <p:cNvSpPr txBox="1"/>
          <p:nvPr/>
        </p:nvSpPr>
        <p:spPr>
          <a:xfrm>
            <a:off x="817418" y="3429000"/>
            <a:ext cx="10557164"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Baskerville Old Face" panose="02020602080505020303" pitchFamily="18" charset="77"/>
                <a:ea typeface="+mn-ea"/>
                <a:cs typeface="+mn-cs"/>
              </a:rPr>
              <a:t>Family</a:t>
            </a:r>
          </a:p>
        </p:txBody>
      </p:sp>
      <p:sp>
        <p:nvSpPr>
          <p:cNvPr id="3" name="TextBox 2">
            <a:extLst>
              <a:ext uri="{FF2B5EF4-FFF2-40B4-BE49-F238E27FC236}">
                <a16:creationId xmlns:a16="http://schemas.microsoft.com/office/drawing/2014/main" xmlns="" id="{43C7B4AE-08C9-F343-9545-12D8D7CFE769}"/>
              </a:ext>
            </a:extLst>
          </p:cNvPr>
          <p:cNvSpPr txBox="1"/>
          <p:nvPr/>
        </p:nvSpPr>
        <p:spPr>
          <a:xfrm>
            <a:off x="2528454" y="5750004"/>
            <a:ext cx="713509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Light" panose="020F0302020204030204"/>
                <a:ea typeface="+mn-ea"/>
                <a:cs typeface="+mn-cs"/>
              </a:rPr>
              <a:t>Built On The Rock</a:t>
            </a:r>
          </a:p>
        </p:txBody>
      </p:sp>
      <p:cxnSp>
        <p:nvCxnSpPr>
          <p:cNvPr id="5" name="Straight Connector 4">
            <a:extLst>
              <a:ext uri="{FF2B5EF4-FFF2-40B4-BE49-F238E27FC236}">
                <a16:creationId xmlns:a16="http://schemas.microsoft.com/office/drawing/2014/main" xmlns="" id="{B972C95F-3FF8-224A-8332-283BF7A1ED1D}"/>
              </a:ext>
            </a:extLst>
          </p:cNvPr>
          <p:cNvCxnSpPr>
            <a:cxnSpLocks/>
          </p:cNvCxnSpPr>
          <p:nvPr/>
        </p:nvCxnSpPr>
        <p:spPr>
          <a:xfrm>
            <a:off x="2479716" y="5750004"/>
            <a:ext cx="7135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18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E85CACC-013B-684C-9E17-45423D82006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r="6108"/>
          <a:stretch/>
        </p:blipFill>
        <p:spPr>
          <a:xfrm>
            <a:off x="266700" y="490088"/>
            <a:ext cx="4978400" cy="5877823"/>
          </a:xfrm>
          <a:prstGeom prst="roundRect">
            <a:avLst>
              <a:gd name="adj" fmla="val 8594"/>
            </a:avLst>
          </a:prstGeom>
          <a:solidFill>
            <a:srgbClr val="FFFFFF">
              <a:shade val="85000"/>
            </a:srgbClr>
          </a:solidFill>
          <a:ln>
            <a:noFill/>
          </a:ln>
          <a:effectLst/>
        </p:spPr>
      </p:pic>
      <p:sp>
        <p:nvSpPr>
          <p:cNvPr id="3" name="TextBox 2">
            <a:extLst>
              <a:ext uri="{FF2B5EF4-FFF2-40B4-BE49-F238E27FC236}">
                <a16:creationId xmlns:a16="http://schemas.microsoft.com/office/drawing/2014/main" xmlns="" id="{15672E47-C5D2-384E-A16E-30D4156933FB}"/>
              </a:ext>
            </a:extLst>
          </p:cNvPr>
          <p:cNvSpPr txBox="1"/>
          <p:nvPr/>
        </p:nvSpPr>
        <p:spPr>
          <a:xfrm>
            <a:off x="5245100" y="1228396"/>
            <a:ext cx="6680200"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Judges 2:10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All that generation also were gathered to their fathers; and there arose </a:t>
            </a:r>
            <a:r>
              <a:rPr kumimoji="0" lang="en-US" sz="4000" b="0" i="0" u="none" strike="noStrike" kern="1200" cap="none" spc="0" normalizeH="0" baseline="0" noProof="0" dirty="0">
                <a:ln>
                  <a:noFill/>
                </a:ln>
                <a:solidFill>
                  <a:srgbClr val="FFFF00"/>
                </a:solidFill>
                <a:effectLst/>
                <a:uLnTx/>
                <a:uFillTx/>
                <a:latin typeface="Calibri" panose="020F0502020204030204"/>
                <a:ea typeface="+mn-ea"/>
                <a:cs typeface="+mn-cs"/>
              </a:rPr>
              <a:t>another generation </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after them who did not know the </a:t>
            </a:r>
            <a:r>
              <a:rPr kumimoji="0" lang="en-US" sz="4000" b="0" i="0" u="none" strike="noStrike" kern="1200" cap="small" spc="0" normalizeH="0" baseline="0" noProof="0" dirty="0">
                <a:ln>
                  <a:noFill/>
                </a:ln>
                <a:solidFill>
                  <a:prstClr val="white"/>
                </a:solidFill>
                <a:effectLst/>
                <a:uLnTx/>
                <a:uFillTx/>
                <a:latin typeface="Calibri" panose="020F0502020204030204"/>
                <a:ea typeface="+mn-ea"/>
                <a:cs typeface="+mn-cs"/>
              </a:rPr>
              <a:t>Lord</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 nor yet the work which He had done for Israel. </a:t>
            </a:r>
          </a:p>
        </p:txBody>
      </p:sp>
    </p:spTree>
    <p:extLst>
      <p:ext uri="{BB962C8B-B14F-4D97-AF65-F5344CB8AC3E}">
        <p14:creationId xmlns:p14="http://schemas.microsoft.com/office/powerpoint/2010/main" val="254949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F2A9BDF-0F89-9249-8785-3217D9EFDEBD}"/>
              </a:ext>
            </a:extLst>
          </p:cNvPr>
          <p:cNvPicPr>
            <a:picLocks noChangeAspect="1"/>
          </p:cNvPicPr>
          <p:nvPr/>
        </p:nvPicPr>
        <p:blipFill rotWithShape="1">
          <a:blip r:embed="rId3"/>
          <a:srcRect t="12328"/>
          <a:stretch/>
        </p:blipFill>
        <p:spPr>
          <a:xfrm>
            <a:off x="-1" y="0"/>
            <a:ext cx="12192000" cy="6858000"/>
          </a:xfrm>
          <a:prstGeom prst="rect">
            <a:avLst/>
          </a:prstGeom>
        </p:spPr>
      </p:pic>
      <p:sp>
        <p:nvSpPr>
          <p:cNvPr id="4" name="TextBox 3">
            <a:extLst>
              <a:ext uri="{FF2B5EF4-FFF2-40B4-BE49-F238E27FC236}">
                <a16:creationId xmlns:a16="http://schemas.microsoft.com/office/drawing/2014/main" xmlns="" id="{93FE6AFF-FE1C-7447-816E-C7DFF68CEC86}"/>
              </a:ext>
            </a:extLst>
          </p:cNvPr>
          <p:cNvSpPr txBox="1"/>
          <p:nvPr/>
        </p:nvSpPr>
        <p:spPr>
          <a:xfrm>
            <a:off x="638174" y="4611231"/>
            <a:ext cx="10915650" cy="2062103"/>
          </a:xfrm>
          <a:prstGeom prst="rect">
            <a:avLst/>
          </a:prstGeom>
          <a:solidFill>
            <a:schemeClr val="tx1">
              <a:alpha val="52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Heart: Intellect, Moral Character, Decision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Soul: Inner Self, Emotion, Desire – Psalm 103:1</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Strength: Without Reservation, Substance &amp; Possessions</a:t>
            </a:r>
          </a:p>
        </p:txBody>
      </p:sp>
      <p:sp>
        <p:nvSpPr>
          <p:cNvPr id="5" name="TextBox 4">
            <a:extLst>
              <a:ext uri="{FF2B5EF4-FFF2-40B4-BE49-F238E27FC236}">
                <a16:creationId xmlns:a16="http://schemas.microsoft.com/office/drawing/2014/main" xmlns="" id="{093EB7C9-0ECE-FA4F-B916-D9954F89E483}"/>
              </a:ext>
            </a:extLst>
          </p:cNvPr>
          <p:cNvSpPr txBox="1"/>
          <p:nvPr/>
        </p:nvSpPr>
        <p:spPr>
          <a:xfrm>
            <a:off x="638174" y="3780234"/>
            <a:ext cx="10915650" cy="830997"/>
          </a:xfrm>
          <a:prstGeom prst="rect">
            <a:avLst/>
          </a:prstGeom>
          <a:solidFill>
            <a:schemeClr val="tx1">
              <a:alpha val="5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Love God</a:t>
            </a:r>
          </a:p>
        </p:txBody>
      </p:sp>
      <p:sp>
        <p:nvSpPr>
          <p:cNvPr id="6" name="TextBox 5">
            <a:extLst>
              <a:ext uri="{FF2B5EF4-FFF2-40B4-BE49-F238E27FC236}">
                <a16:creationId xmlns:a16="http://schemas.microsoft.com/office/drawing/2014/main" xmlns="" id="{28C701B4-87BC-DD49-A1C5-75B61A6A8799}"/>
              </a:ext>
            </a:extLst>
          </p:cNvPr>
          <p:cNvSpPr txBox="1"/>
          <p:nvPr/>
        </p:nvSpPr>
        <p:spPr>
          <a:xfrm>
            <a:off x="638174" y="2946797"/>
            <a:ext cx="10915650" cy="830997"/>
          </a:xfrm>
          <a:prstGeom prst="rect">
            <a:avLst/>
          </a:prstGeom>
          <a:solidFill>
            <a:schemeClr val="tx1">
              <a:alpha val="5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YHWH is God, YHWH is One</a:t>
            </a:r>
          </a:p>
        </p:txBody>
      </p:sp>
      <p:sp>
        <p:nvSpPr>
          <p:cNvPr id="8" name="TextBox 7">
            <a:extLst>
              <a:ext uri="{FF2B5EF4-FFF2-40B4-BE49-F238E27FC236}">
                <a16:creationId xmlns:a16="http://schemas.microsoft.com/office/drawing/2014/main" xmlns="" id="{135E3928-B098-6F43-8F8C-527AF79B23D0}"/>
              </a:ext>
            </a:extLst>
          </p:cNvPr>
          <p:cNvSpPr txBox="1"/>
          <p:nvPr/>
        </p:nvSpPr>
        <p:spPr>
          <a:xfrm>
            <a:off x="190500" y="184666"/>
            <a:ext cx="3695701" cy="584775"/>
          </a:xfrm>
          <a:prstGeom prst="rect">
            <a:avLst/>
          </a:prstGeom>
          <a:solidFill>
            <a:schemeClr val="tx1">
              <a:alpha val="52000"/>
            </a:schemeClr>
          </a:solidFill>
          <a:effectLst>
            <a:softEdge rad="889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a:ea typeface="+mn-ea"/>
                <a:cs typeface="+mn-cs"/>
              </a:rPr>
              <a:t>Deuteronomy 6:4-5</a:t>
            </a:r>
          </a:p>
        </p:txBody>
      </p:sp>
    </p:spTree>
    <p:extLst>
      <p:ext uri="{BB962C8B-B14F-4D97-AF65-F5344CB8AC3E}">
        <p14:creationId xmlns:p14="http://schemas.microsoft.com/office/powerpoint/2010/main" val="29473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1BCA56D-619F-6F42-B046-CABF360ADB0A}"/>
              </a:ext>
            </a:extLst>
          </p:cNvPr>
          <p:cNvPicPr>
            <a:picLocks noChangeAspect="1"/>
          </p:cNvPicPr>
          <p:nvPr/>
        </p:nvPicPr>
        <p:blipFill>
          <a:blip r:embed="rId3"/>
          <a:stretch>
            <a:fillRect/>
          </a:stretch>
        </p:blipFill>
        <p:spPr>
          <a:xfrm>
            <a:off x="2695575" y="152579"/>
            <a:ext cx="6800850" cy="5100638"/>
          </a:xfrm>
          <a:prstGeom prst="roundRect">
            <a:avLst>
              <a:gd name="adj" fmla="val 8594"/>
            </a:avLst>
          </a:prstGeom>
          <a:solidFill>
            <a:srgbClr val="FFFFFF">
              <a:shade val="85000"/>
            </a:srgbClr>
          </a:solidFill>
          <a:ln>
            <a:noFill/>
          </a:ln>
          <a:effectLst/>
        </p:spPr>
      </p:pic>
      <p:sp>
        <p:nvSpPr>
          <p:cNvPr id="4" name="TextBox 3">
            <a:extLst>
              <a:ext uri="{FF2B5EF4-FFF2-40B4-BE49-F238E27FC236}">
                <a16:creationId xmlns:a16="http://schemas.microsoft.com/office/drawing/2014/main" xmlns="" id="{C591CDD4-D59E-C34B-BF36-1B31E0516041}"/>
              </a:ext>
            </a:extLst>
          </p:cNvPr>
          <p:cNvSpPr txBox="1"/>
          <p:nvPr/>
        </p:nvSpPr>
        <p:spPr>
          <a:xfrm>
            <a:off x="1362075" y="5505092"/>
            <a:ext cx="94678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Watch Yourself • Do Not Forget • God’s Salvation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Deuteronomy 6:12 • Mark 4:18-19 • Acts 20:28 </a:t>
            </a:r>
          </a:p>
        </p:txBody>
      </p:sp>
    </p:spTree>
    <p:extLst>
      <p:ext uri="{BB962C8B-B14F-4D97-AF65-F5344CB8AC3E}">
        <p14:creationId xmlns:p14="http://schemas.microsoft.com/office/powerpoint/2010/main" val="211700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22AA31-D936-4748-A2DC-7FA06C368221}"/>
              </a:ext>
            </a:extLst>
          </p:cNvPr>
          <p:cNvPicPr>
            <a:picLocks noChangeAspect="1"/>
          </p:cNvPicPr>
          <p:nvPr/>
        </p:nvPicPr>
        <p:blipFill rotWithShape="1">
          <a:blip r:embed="rId3"/>
          <a:srcRect l="17387" t="14636" r="17191" b="27146"/>
          <a:stretch/>
        </p:blipFill>
        <p:spPr>
          <a:xfrm>
            <a:off x="2933700" y="-1"/>
            <a:ext cx="6343650" cy="5644993"/>
          </a:xfrm>
          <a:prstGeom prst="rect">
            <a:avLst/>
          </a:prstGeom>
        </p:spPr>
      </p:pic>
      <p:sp>
        <p:nvSpPr>
          <p:cNvPr id="4" name="TextBox 3">
            <a:extLst>
              <a:ext uri="{FF2B5EF4-FFF2-40B4-BE49-F238E27FC236}">
                <a16:creationId xmlns:a16="http://schemas.microsoft.com/office/drawing/2014/main" xmlns="" id="{C591CDD4-D59E-C34B-BF36-1B31E0516041}"/>
              </a:ext>
            </a:extLst>
          </p:cNvPr>
          <p:cNvSpPr txBox="1"/>
          <p:nvPr/>
        </p:nvSpPr>
        <p:spPr>
          <a:xfrm>
            <a:off x="1362075" y="5771792"/>
            <a:ext cx="94678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x13 • Deut. 6:5, 6, 18, 20</a:t>
            </a:r>
          </a:p>
        </p:txBody>
      </p:sp>
      <p:sp>
        <p:nvSpPr>
          <p:cNvPr id="3" name="TextBox 2">
            <a:extLst>
              <a:ext uri="{FF2B5EF4-FFF2-40B4-BE49-F238E27FC236}">
                <a16:creationId xmlns:a16="http://schemas.microsoft.com/office/drawing/2014/main" xmlns="" id="{0C56E42C-1AAD-A345-88FB-5A4BB511C769}"/>
              </a:ext>
            </a:extLst>
          </p:cNvPr>
          <p:cNvSpPr txBox="1"/>
          <p:nvPr/>
        </p:nvSpPr>
        <p:spPr>
          <a:xfrm>
            <a:off x="638175" y="1213008"/>
            <a:ext cx="1091565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rPr>
              <a:t>You Shall</a:t>
            </a:r>
          </a:p>
        </p:txBody>
      </p:sp>
    </p:spTree>
    <p:extLst>
      <p:ext uri="{BB962C8B-B14F-4D97-AF65-F5344CB8AC3E}">
        <p14:creationId xmlns:p14="http://schemas.microsoft.com/office/powerpoint/2010/main" val="59630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22AA31-D936-4748-A2DC-7FA06C368221}"/>
              </a:ext>
            </a:extLst>
          </p:cNvPr>
          <p:cNvPicPr>
            <a:picLocks noChangeAspect="1"/>
          </p:cNvPicPr>
          <p:nvPr/>
        </p:nvPicPr>
        <p:blipFill rotWithShape="1">
          <a:blip r:embed="rId3"/>
          <a:srcRect l="17387" t="14636" r="17191" b="27146"/>
          <a:stretch/>
        </p:blipFill>
        <p:spPr>
          <a:xfrm>
            <a:off x="2924175" y="-133351"/>
            <a:ext cx="6343650" cy="5644993"/>
          </a:xfrm>
          <a:prstGeom prst="rect">
            <a:avLst/>
          </a:prstGeom>
        </p:spPr>
      </p:pic>
      <p:sp>
        <p:nvSpPr>
          <p:cNvPr id="3" name="TextBox 2">
            <a:extLst>
              <a:ext uri="{FF2B5EF4-FFF2-40B4-BE49-F238E27FC236}">
                <a16:creationId xmlns:a16="http://schemas.microsoft.com/office/drawing/2014/main" xmlns="" id="{0C56E42C-1AAD-A345-88FB-5A4BB511C769}"/>
              </a:ext>
            </a:extLst>
          </p:cNvPr>
          <p:cNvSpPr txBox="1"/>
          <p:nvPr/>
        </p:nvSpPr>
        <p:spPr>
          <a:xfrm>
            <a:off x="638175" y="1213008"/>
            <a:ext cx="1091565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rPr>
              <a:t>Who Is My </a:t>
            </a:r>
            <a:br>
              <a:rPr kumimoji="0" lang="en-US" sz="8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rPr>
            </a:br>
            <a:r>
              <a:rPr kumimoji="0" lang="en-US" sz="8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Perpetua" panose="02020502060401020303" pitchFamily="18" charset="77"/>
                <a:ea typeface="+mn-ea"/>
                <a:cs typeface="+mn-cs"/>
              </a:rPr>
              <a:t>Family?</a:t>
            </a:r>
          </a:p>
        </p:txBody>
      </p:sp>
      <p:sp>
        <p:nvSpPr>
          <p:cNvPr id="7" name="TextBox 6">
            <a:extLst>
              <a:ext uri="{FF2B5EF4-FFF2-40B4-BE49-F238E27FC236}">
                <a16:creationId xmlns:a16="http://schemas.microsoft.com/office/drawing/2014/main" xmlns="" id="{4BE44EAA-C03D-DF47-A2BA-EBB74C405C0C}"/>
              </a:ext>
            </a:extLst>
          </p:cNvPr>
          <p:cNvSpPr txBox="1"/>
          <p:nvPr/>
        </p:nvSpPr>
        <p:spPr>
          <a:xfrm>
            <a:off x="1362075" y="5229493"/>
            <a:ext cx="94678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Mark 3:33-35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Whoever does the will of God…</a:t>
            </a:r>
          </a:p>
        </p:txBody>
      </p:sp>
    </p:spTree>
    <p:extLst>
      <p:ext uri="{BB962C8B-B14F-4D97-AF65-F5344CB8AC3E}">
        <p14:creationId xmlns:p14="http://schemas.microsoft.com/office/powerpoint/2010/main" val="2815688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351</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Baskerville Old Face</vt:lpstr>
      <vt:lpstr>Calibri</vt:lpstr>
      <vt:lpstr>Calibri Light</vt:lpstr>
      <vt:lpstr>Perpetua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Manager>10/23/07</Manager>
  <Company>The Paperless Hymnal®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Hallelujah Praise Jehovah</dc:title>
  <dc:subject>© 2001 The Paperless Hymnal®</dc:subject>
  <dc:creator>Kirkpatrick / Kirkpatrick / G</dc:creator>
  <cp:lastModifiedBy>DellUser</cp:lastModifiedBy>
  <cp:revision>27</cp:revision>
  <dcterms:created xsi:type="dcterms:W3CDTF">1999-09-24T02:15:18Z</dcterms:created>
  <dcterms:modified xsi:type="dcterms:W3CDTF">2020-07-20T04:35:06Z</dcterms:modified>
</cp:coreProperties>
</file>