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4"/>
  </p:notesMasterIdLst>
  <p:sldIdLst>
    <p:sldId id="266" r:id="rId3"/>
    <p:sldId id="259" r:id="rId4"/>
    <p:sldId id="257" r:id="rId5"/>
    <p:sldId id="267" r:id="rId6"/>
    <p:sldId id="268" r:id="rId7"/>
    <p:sldId id="269" r:id="rId8"/>
    <p:sldId id="270" r:id="rId9"/>
    <p:sldId id="272" r:id="rId10"/>
    <p:sldId id="271" r:id="rId11"/>
    <p:sldId id="273" r:id="rId12"/>
    <p:sldId id="274" r:id="rId13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DACB"/>
    <a:srgbClr val="BB75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3"/>
    <p:restoredTop sz="94650"/>
  </p:normalViewPr>
  <p:slideViewPr>
    <p:cSldViewPr snapToGrid="0" snapToObjects="1">
      <p:cViewPr varScale="1">
        <p:scale>
          <a:sx n="115" d="100"/>
          <a:sy n="115" d="100"/>
        </p:scale>
        <p:origin x="26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8T14:27:22.32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0 24575,'3'2'0,"0"1"0,2 0 0,-2 0 0,1 0 0,-1 0 0,1-1 0,7 6 0,-5-1 0,8 3 0,-6-1 0,1-2 0,0 3 0,0-2 0,-1 1 0,-4-3 0,1-2 0,-4 1 0,2-1 0,2 2 0,1 2 0,1-1 0,0 0 0,-2 0 0,-1-2 0,-1 1 0,1-2 0,-2 1 0,2-2 0,-2 0 0,2 0 0,-1 1 0,3 0 0,-1 1 0,1-1 0,-1 1 0,0-1 0,1 1 0,5 1 0,0 1 0,2-1 0,-3 0 0,0-3 0,-4 1 0,0 1 0,-1-2 0,-1 1 0,1 1 0,1-2 0,0 2 0,0-1 0,0 1 0,-1-1 0,2 3 0,-2 0 0,5 3 0,2 3 0,0-1 0,1 1 0,-3-4 0,-4-3 0,-1 2 0,0-3 0,1 4 0,0-2 0,-1 0 0,0 0 0,0 1 0,1 3 0,2 1 0,1 0 0,0 1 0,5 0 0,-5-1 0,5 0 0,-3 0 0,1-1 0,0 1 0,0-1 0,0 0 0,-1-2 0,-2-2 0,-3-2 0,1 2 0,-1-2 0,3 2 0,-1-2 0,-2-1 0,0-1 0,-1 0 0,2 2 0,2-2 0,0 4 0,5-2 0,0 4 0,6 1 0,-3-1 0,0 1 0,-9-5 0,-1-2 0,-4-1 0,2 0 0,-1 1 0,-1 0 0,2-1 0,-1 2 0,1-1 0,2 3 0,2 0 0,-1 0 0,1-1 0,-2 1 0,1-1 0,1 2 0,0 1 0,0-1 0,2 2 0,0 0 0,-1-1 0,-1 2 0,-2-5 0,-3 1 0,2-2 0,-1 1 0,2 1 0,0 0 0,0-1 0,0 1 0,-1-2 0,-1 1 0,-1-1 0,1 0 0,1 0 0,1 2 0,4 0 0,-2 2 0,0-2 0,-1-2 0,-4 1 0,4 1 0,-2-1 0,3 5 0,-1-4 0,0 4 0,0-2 0,1 1 0,-1 0 0,-2-2 0,0 0 0,-3-2 0,1 1 0,1-2 0,-2 2 0,2-3 0,-2 3 0,1-1 0,-1 2 0,4 0 0,-3 0 0,2-1 0,-3 0 0,0-1 0,0-1 0,0-1 0,-1 0 0,0 0 0,0 0 0,0-1 0,-1-1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8T14:27:25.59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111 59 24575,'-8'-2'0,"-1"-3"0,0-2 0,-3 0 0,3 2 0,-1-1 0,4 1 0,-2 1 0,1-1 0,0 2 0,0 0 0,1 1 0,1-1 0,0 3 0,3-1 0,1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B01AF-3782-3B49-8538-8A743F3C0466}" type="datetimeFigureOut">
              <a:rPr lang="en-US" smtClean="0"/>
              <a:t>3/8/20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C0890-A008-8E47-B10E-D35249B59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98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C0890-A008-8E47-B10E-D35249B592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739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C0890-A008-8E47-B10E-D35249B592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what the Lord said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C0890-A008-8E47-B10E-D35249B592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8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what the Lord said true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C0890-A008-8E47-B10E-D35249B592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934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C0890-A008-8E47-B10E-D35249B592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9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C0890-A008-8E47-B10E-D35249B592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39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5C0890-A008-8E47-B10E-D35249B592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87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82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871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99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35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17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883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4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56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21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88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631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68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06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7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14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3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91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1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9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2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F887-3DC4-CB40-814E-15EECDC54328}" type="datetimeFigureOut">
              <a:rPr lang="en-US" smtClean="0"/>
              <a:t>3/8/20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129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tiff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0.png"/><Relationship Id="rId4" Type="http://schemas.openxmlformats.org/officeDocument/2006/relationships/image" Target="../media/image6.tiff"/><Relationship Id="rId9" Type="http://schemas.openxmlformats.org/officeDocument/2006/relationships/customXml" Target="../ink/ink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124A9D-65E4-8447-A7B4-1CB20F4FA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27" y="0"/>
            <a:ext cx="7601803" cy="5378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57E907-C2C4-CA4E-A92B-CFD8398BD366}"/>
              </a:ext>
            </a:extLst>
          </p:cNvPr>
          <p:cNvSpPr txBox="1"/>
          <p:nvPr/>
        </p:nvSpPr>
        <p:spPr>
          <a:xfrm>
            <a:off x="580029" y="5378276"/>
            <a:ext cx="7942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“Go In This Your Strength”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Judges 6:1-24</a:t>
            </a:r>
          </a:p>
        </p:txBody>
      </p:sp>
    </p:spTree>
    <p:extLst>
      <p:ext uri="{BB962C8B-B14F-4D97-AF65-F5344CB8AC3E}">
        <p14:creationId xmlns:p14="http://schemas.microsoft.com/office/powerpoint/2010/main" val="3742224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D183E-C867-8144-A65A-EB6502D5A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743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3A713-B899-BA4D-99A0-7469CD3D5452}"/>
              </a:ext>
            </a:extLst>
          </p:cNvPr>
          <p:cNvSpPr txBox="1"/>
          <p:nvPr/>
        </p:nvSpPr>
        <p:spPr>
          <a:xfrm>
            <a:off x="4884236" y="1917567"/>
            <a:ext cx="386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erpetua" panose="02020502060401020303" pitchFamily="18" charset="77"/>
              </a:rPr>
              <a:t>The Lord Is Peace</a:t>
            </a:r>
          </a:p>
          <a:p>
            <a:pPr algn="ctr"/>
            <a:r>
              <a:rPr lang="en-US" sz="3200" dirty="0">
                <a:latin typeface="+mj-lt"/>
              </a:rPr>
              <a:t>Judges 6:23-24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E5133-7872-2C46-B0DB-B789F0E2DA68}"/>
              </a:ext>
            </a:extLst>
          </p:cNvPr>
          <p:cNvSpPr txBox="1"/>
          <p:nvPr/>
        </p:nvSpPr>
        <p:spPr>
          <a:xfrm>
            <a:off x="4270916" y="3429000"/>
            <a:ext cx="47554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The </a:t>
            </a:r>
            <a:r>
              <a:rPr lang="en-US" sz="2800" cap="small" dirty="0"/>
              <a:t>Lord</a:t>
            </a:r>
            <a:r>
              <a:rPr lang="en-US" sz="2800" dirty="0"/>
              <a:t> said to him, “Peace to you, do not fear; you shall not die.” Then Gideon built an altar there to the </a:t>
            </a:r>
            <a:r>
              <a:rPr lang="en-US" sz="2800" cap="small" dirty="0"/>
              <a:t>Lord</a:t>
            </a:r>
            <a:r>
              <a:rPr lang="en-US" sz="2800" dirty="0"/>
              <a:t> and named it The </a:t>
            </a:r>
            <a:r>
              <a:rPr lang="en-US" sz="2800" cap="small" dirty="0"/>
              <a:t>Lord</a:t>
            </a:r>
            <a:r>
              <a:rPr lang="en-US" sz="2800" dirty="0"/>
              <a:t> is Peace. To this day it is still in </a:t>
            </a:r>
            <a:r>
              <a:rPr lang="en-US" sz="2800" dirty="0" err="1"/>
              <a:t>Ophrah</a:t>
            </a:r>
            <a:r>
              <a:rPr lang="en-US" sz="2800" dirty="0"/>
              <a:t> of the Abiezrites. </a:t>
            </a:r>
          </a:p>
        </p:txBody>
      </p:sp>
    </p:spTree>
    <p:extLst>
      <p:ext uri="{BB962C8B-B14F-4D97-AF65-F5344CB8AC3E}">
        <p14:creationId xmlns:p14="http://schemas.microsoft.com/office/powerpoint/2010/main" val="3396689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6771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DA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40B19B-48F5-D641-810F-98C929181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206"/>
          <a:stretch/>
        </p:blipFill>
        <p:spPr>
          <a:xfrm>
            <a:off x="-1" y="1559325"/>
            <a:ext cx="9144000" cy="5298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56B13D-B061-0D4D-82C7-714E109EBECC}"/>
              </a:ext>
            </a:extLst>
          </p:cNvPr>
          <p:cNvSpPr txBox="1"/>
          <p:nvPr/>
        </p:nvSpPr>
        <p:spPr>
          <a:xfrm>
            <a:off x="600500" y="3429000"/>
            <a:ext cx="4638908" cy="2677656"/>
          </a:xfrm>
          <a:prstGeom prst="rect">
            <a:avLst/>
          </a:prstGeom>
          <a:solidFill>
            <a:schemeClr val="tx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Growing Crops</a:t>
            </a:r>
            <a:endParaRPr lang="en-US" sz="2800" dirty="0">
              <a:solidFill>
                <a:schemeClr val="bg1"/>
              </a:solidFill>
              <a:latin typeface="Calibri" panose="020F0502020204030204"/>
            </a:endParaRPr>
          </a:p>
          <a:p>
            <a:pPr lvl="0" defTabSz="914400"/>
            <a:r>
              <a:rPr lang="en-US" sz="2800" dirty="0">
                <a:solidFill>
                  <a:schemeClr val="bg1"/>
                </a:solidFill>
                <a:latin typeface="Calibri" panose="020F0502020204030204"/>
              </a:rPr>
              <a:t>May – June Harvest the crops</a:t>
            </a:r>
          </a:p>
          <a:p>
            <a:pPr lvl="0" defTabSz="914400"/>
            <a:r>
              <a:rPr lang="en-US" sz="2800" dirty="0">
                <a:solidFill>
                  <a:schemeClr val="bg1"/>
                </a:solidFill>
                <a:latin typeface="Calibri" panose="020F0502020204030204"/>
              </a:rPr>
              <a:t>Clear fields and sow seed</a:t>
            </a:r>
          </a:p>
          <a:p>
            <a:pPr lvl="0" defTabSz="91440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Plow the fields</a:t>
            </a:r>
          </a:p>
          <a:p>
            <a:pPr lvl="0" defTabSz="914400"/>
            <a:r>
              <a:rPr lang="en-US" sz="2800" dirty="0">
                <a:solidFill>
                  <a:schemeClr val="bg1"/>
                </a:solidFill>
                <a:latin typeface="Calibri" panose="020F0502020204030204"/>
              </a:rPr>
              <a:t>Rainy season</a:t>
            </a:r>
          </a:p>
          <a:p>
            <a:pPr lvl="0" defTabSz="91440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Growing season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7809D9-F275-8344-A729-A2F48D7D2C30}"/>
              </a:ext>
            </a:extLst>
          </p:cNvPr>
          <p:cNvSpPr txBox="1"/>
          <p:nvPr/>
        </p:nvSpPr>
        <p:spPr>
          <a:xfrm>
            <a:off x="600500" y="41109"/>
            <a:ext cx="7942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erpetua" panose="02020502060401020303" pitchFamily="18" charset="77"/>
              </a:rPr>
              <a:t>Israel Is “Brought Very Low”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Judges 6:1-6</a:t>
            </a:r>
          </a:p>
        </p:txBody>
      </p:sp>
    </p:spTree>
    <p:extLst>
      <p:ext uri="{BB962C8B-B14F-4D97-AF65-F5344CB8AC3E}">
        <p14:creationId xmlns:p14="http://schemas.microsoft.com/office/powerpoint/2010/main" val="125132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7EFB1F-81EE-7142-895F-729C941CB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027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3A713-B899-BA4D-99A0-7469CD3D5452}"/>
              </a:ext>
            </a:extLst>
          </p:cNvPr>
          <p:cNvSpPr txBox="1"/>
          <p:nvPr/>
        </p:nvSpPr>
        <p:spPr>
          <a:xfrm>
            <a:off x="4371278" y="2027949"/>
            <a:ext cx="420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erpetua" panose="02020502060401020303" pitchFamily="18" charset="77"/>
              </a:rPr>
              <a:t>God Sends A Prophet</a:t>
            </a:r>
          </a:p>
          <a:p>
            <a:pPr algn="ctr"/>
            <a:r>
              <a:rPr lang="en-US" sz="3200" dirty="0">
                <a:latin typeface="+mj-lt"/>
              </a:rPr>
              <a:t>Judges 6:6-10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E5133-7872-2C46-B0DB-B789F0E2DA68}"/>
              </a:ext>
            </a:extLst>
          </p:cNvPr>
          <p:cNvSpPr txBox="1"/>
          <p:nvPr/>
        </p:nvSpPr>
        <p:spPr>
          <a:xfrm>
            <a:off x="4014439" y="3325721"/>
            <a:ext cx="491768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/>
              <a:t>Vs. 10 Israel started worshipping idols and forgot about God</a:t>
            </a:r>
          </a:p>
          <a:p>
            <a:pPr algn="ctr">
              <a:spcAft>
                <a:spcPts val="1800"/>
              </a:spcAft>
            </a:pPr>
            <a:r>
              <a:rPr lang="en-US" sz="2800" dirty="0"/>
              <a:t>Vs. 7 Israel cried out to God</a:t>
            </a:r>
          </a:p>
          <a:p>
            <a:pPr algn="ctr">
              <a:spcAft>
                <a:spcPts val="1800"/>
              </a:spcAft>
            </a:pPr>
            <a:r>
              <a:rPr lang="en-US" sz="2800" dirty="0"/>
              <a:t>Vs. 8 God sent a prophet to tell about what God did for them</a:t>
            </a:r>
          </a:p>
        </p:txBody>
      </p:sp>
    </p:spTree>
    <p:extLst>
      <p:ext uri="{BB962C8B-B14F-4D97-AF65-F5344CB8AC3E}">
        <p14:creationId xmlns:p14="http://schemas.microsoft.com/office/powerpoint/2010/main" val="550013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A3BB94-2C00-2349-AAA7-D72B8DC34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67715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3A713-B899-BA4D-99A0-7469CD3D5452}"/>
              </a:ext>
            </a:extLst>
          </p:cNvPr>
          <p:cNvSpPr txBox="1"/>
          <p:nvPr/>
        </p:nvSpPr>
        <p:spPr>
          <a:xfrm>
            <a:off x="5146881" y="189128"/>
            <a:ext cx="386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erpetua" panose="02020502060401020303" pitchFamily="18" charset="77"/>
              </a:rPr>
              <a:t>Gideon</a:t>
            </a:r>
          </a:p>
          <a:p>
            <a:pPr algn="ctr"/>
            <a:r>
              <a:rPr lang="en-US" sz="3200" dirty="0">
                <a:latin typeface="+mj-lt"/>
              </a:rPr>
              <a:t>Judges 6:11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E5133-7872-2C46-B0DB-B789F0E2DA68}"/>
              </a:ext>
            </a:extLst>
          </p:cNvPr>
          <p:cNvSpPr txBox="1"/>
          <p:nvPr/>
        </p:nvSpPr>
        <p:spPr>
          <a:xfrm>
            <a:off x="390292" y="4853438"/>
            <a:ext cx="8363416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dirty="0"/>
              <a:t>Then the angel of the Lord came and sat under the oak that was in </a:t>
            </a:r>
            <a:r>
              <a:rPr lang="en-US" sz="2400" dirty="0" err="1"/>
              <a:t>Ophrah</a:t>
            </a:r>
            <a:r>
              <a:rPr lang="en-US" sz="2400" dirty="0"/>
              <a:t>, which belonged to </a:t>
            </a:r>
            <a:r>
              <a:rPr lang="en-US" sz="2400" dirty="0" err="1"/>
              <a:t>Joash</a:t>
            </a:r>
            <a:r>
              <a:rPr lang="en-US" sz="2400" dirty="0"/>
              <a:t> the Abiezrite as his son</a:t>
            </a:r>
          </a:p>
          <a:p>
            <a:pPr algn="ctr">
              <a:spcAft>
                <a:spcPts val="1800"/>
              </a:spcAft>
            </a:pPr>
            <a:r>
              <a:rPr lang="en-US" sz="2800" b="1" dirty="0"/>
              <a:t>Gideon was beating out wheat in the wine press in order to save it from the Midianites. </a:t>
            </a:r>
          </a:p>
        </p:txBody>
      </p:sp>
    </p:spTree>
    <p:extLst>
      <p:ext uri="{BB962C8B-B14F-4D97-AF65-F5344CB8AC3E}">
        <p14:creationId xmlns:p14="http://schemas.microsoft.com/office/powerpoint/2010/main" val="4046483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10C45A-49A2-BB4C-A1A0-D885B73BD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58" y="228600"/>
            <a:ext cx="4420842" cy="307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64D2E8-02CA-5C47-A30F-DE0DC3690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1371" y="3607420"/>
            <a:ext cx="4094328" cy="3070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D26834-52C9-8641-8371-9232FD021C24}"/>
              </a:ext>
            </a:extLst>
          </p:cNvPr>
          <p:cNvSpPr txBox="1"/>
          <p:nvPr/>
        </p:nvSpPr>
        <p:spPr>
          <a:xfrm>
            <a:off x="4744228" y="610759"/>
            <a:ext cx="42486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Providing food for his family – </a:t>
            </a:r>
          </a:p>
          <a:p>
            <a:r>
              <a:rPr lang="en-US" sz="2400" dirty="0"/>
              <a:t>a common observation about threshing in a wine press is “you are not going to produce a great volume of grain in that manner.”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A79949-9BC5-BB40-82C5-675E0261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55" t="15424" r="9821" b="12356"/>
          <a:stretch/>
        </p:blipFill>
        <p:spPr>
          <a:xfrm>
            <a:off x="42975" y="4638907"/>
            <a:ext cx="3211551" cy="2219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8D1BAE-B342-DD4B-A058-6F5D648E3C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517" t="8905" r="19922" b="10244"/>
          <a:stretch/>
        </p:blipFill>
        <p:spPr>
          <a:xfrm>
            <a:off x="3468162" y="3556760"/>
            <a:ext cx="1103838" cy="176065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786BBAA-C34A-424B-B046-FB1C3FA8FF72}"/>
                  </a:ext>
                </a:extLst>
              </p14:cNvPr>
              <p14:cNvContentPartPr/>
              <p14:nvPr/>
            </p14:nvContentPartPr>
            <p14:xfrm>
              <a:off x="4128410" y="4231308"/>
              <a:ext cx="417600" cy="375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786BBAA-C34A-424B-B046-FB1C3FA8FF7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124090" y="4226988"/>
                <a:ext cx="426240" cy="38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7D35C58-25B1-484F-831A-AE145A57763E}"/>
                  </a:ext>
                </a:extLst>
              </p14:cNvPr>
              <p14:cNvContentPartPr/>
              <p14:nvPr/>
            </p14:nvContentPartPr>
            <p14:xfrm>
              <a:off x="4102850" y="4220148"/>
              <a:ext cx="40320" cy="216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7D35C58-25B1-484F-831A-AE145A57763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98530" y="4215828"/>
                <a:ext cx="48960" cy="3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0047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BCAC9-C527-AC41-B4CB-74148B48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4" y="2721336"/>
            <a:ext cx="4940818" cy="36144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3B8DAB-19F5-3945-BD93-EA64D415CF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665"/>
          <a:stretch/>
        </p:blipFill>
        <p:spPr>
          <a:xfrm>
            <a:off x="0" y="479832"/>
            <a:ext cx="6365556" cy="39329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E5133-7872-2C46-B0DB-B789F0E2DA68}"/>
              </a:ext>
            </a:extLst>
          </p:cNvPr>
          <p:cNvSpPr txBox="1"/>
          <p:nvPr/>
        </p:nvSpPr>
        <p:spPr>
          <a:xfrm>
            <a:off x="390292" y="5735513"/>
            <a:ext cx="836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/>
              <a:t>Judges 6:12  The angel of the Lord appeared to him and said to him, “The Lord is with you, O valiant warrior.”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3A713-B899-BA4D-99A0-7469CD3D5452}"/>
              </a:ext>
            </a:extLst>
          </p:cNvPr>
          <p:cNvSpPr txBox="1"/>
          <p:nvPr/>
        </p:nvSpPr>
        <p:spPr>
          <a:xfrm>
            <a:off x="133815" y="0"/>
            <a:ext cx="5408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erpetua" panose="02020502060401020303" pitchFamily="18" charset="77"/>
              </a:rPr>
              <a:t>Go In This Your Strength</a:t>
            </a:r>
          </a:p>
          <a:p>
            <a:r>
              <a:rPr lang="en-US" sz="3200" dirty="0">
                <a:latin typeface="+mj-lt"/>
              </a:rPr>
              <a:t>Judges 6:12-14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0268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BCAC9-C527-AC41-B4CB-74148B48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4" y="2721336"/>
            <a:ext cx="4940818" cy="36144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E5133-7872-2C46-B0DB-B789F0E2DA68}"/>
              </a:ext>
            </a:extLst>
          </p:cNvPr>
          <p:cNvSpPr txBox="1"/>
          <p:nvPr/>
        </p:nvSpPr>
        <p:spPr>
          <a:xfrm>
            <a:off x="390292" y="5735513"/>
            <a:ext cx="8363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800" dirty="0"/>
              <a:t>Judges 6:12  The angel of the Lord appeared to him and said to him, “The Lord is with you, O valiant warrior.”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3A713-B899-BA4D-99A0-7469CD3D5452}"/>
              </a:ext>
            </a:extLst>
          </p:cNvPr>
          <p:cNvSpPr txBox="1"/>
          <p:nvPr/>
        </p:nvSpPr>
        <p:spPr>
          <a:xfrm>
            <a:off x="133815" y="0"/>
            <a:ext cx="54083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Perpetua" panose="02020502060401020303" pitchFamily="18" charset="77"/>
              </a:rPr>
              <a:t>Go In This Your Strength</a:t>
            </a:r>
          </a:p>
          <a:p>
            <a:r>
              <a:rPr lang="en-US" sz="3200" dirty="0">
                <a:latin typeface="+mj-lt"/>
              </a:rPr>
              <a:t>Judges 6:12-14</a:t>
            </a:r>
            <a:endParaRPr lang="en-US" sz="2800" dirty="0"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FBDA14-CA34-5E48-894B-7574D40F7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693" y="852475"/>
            <a:ext cx="3937000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C920F28-6130-384A-B759-3E0E062B3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605" y="2224075"/>
            <a:ext cx="3657600" cy="326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271111-EEF2-6646-AA42-0CF76EDC0D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59766" cy="52818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33A713-B899-BA4D-99A0-7469CD3D5452}"/>
              </a:ext>
            </a:extLst>
          </p:cNvPr>
          <p:cNvSpPr txBox="1"/>
          <p:nvPr/>
        </p:nvSpPr>
        <p:spPr>
          <a:xfrm>
            <a:off x="4884236" y="1917567"/>
            <a:ext cx="38633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erpetua" panose="02020502060401020303" pitchFamily="18" charset="77"/>
              </a:rPr>
              <a:t>Gideon’s Offering</a:t>
            </a:r>
          </a:p>
          <a:p>
            <a:pPr algn="ctr"/>
            <a:r>
              <a:rPr lang="en-US" sz="3200" dirty="0">
                <a:latin typeface="+mj-lt"/>
              </a:rPr>
              <a:t>Judges 6:17-21</a:t>
            </a:r>
            <a:endParaRPr lang="en-US" sz="28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EE5133-7872-2C46-B0DB-B789F0E2DA68}"/>
              </a:ext>
            </a:extLst>
          </p:cNvPr>
          <p:cNvSpPr txBox="1"/>
          <p:nvPr/>
        </p:nvSpPr>
        <p:spPr>
          <a:xfrm>
            <a:off x="4616606" y="3117896"/>
            <a:ext cx="43985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Ephah Of Grain = 40lbs</a:t>
            </a:r>
            <a:endParaRPr lang="en-US" sz="2800" b="1" dirty="0"/>
          </a:p>
          <a:p>
            <a:pPr>
              <a:spcAft>
                <a:spcPts val="1200"/>
              </a:spcAft>
            </a:pPr>
            <a:r>
              <a:rPr lang="en-US" sz="2800" dirty="0"/>
              <a:t>Young Goat = 20lbs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Broth = 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This is a substantial offering made to this “messenger of God”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CCE055-E516-034E-B3AF-37CD64C45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273" y="-2286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7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ED68865-99E6-204A-A4FA-F5A6AE1B7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814" cy="5887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61A609-9FCF-DB49-B258-ED86A0D4E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301" y="1480634"/>
            <a:ext cx="1095917" cy="10959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EE5133-7872-2C46-B0DB-B789F0E2DA68}"/>
              </a:ext>
            </a:extLst>
          </p:cNvPr>
          <p:cNvSpPr txBox="1"/>
          <p:nvPr/>
        </p:nvSpPr>
        <p:spPr>
          <a:xfrm>
            <a:off x="230439" y="5357542"/>
            <a:ext cx="9015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/>
              <a:t>When Gideon saw that he was the angel of the Lord, he said, “Alas, O Lord God! For now I have seen the angel of the Lord face to face.”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3A713-B899-BA4D-99A0-7469CD3D5452}"/>
              </a:ext>
            </a:extLst>
          </p:cNvPr>
          <p:cNvSpPr txBox="1"/>
          <p:nvPr/>
        </p:nvSpPr>
        <p:spPr>
          <a:xfrm>
            <a:off x="4293218" y="369991"/>
            <a:ext cx="4453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Perpetua" panose="02020502060401020303" pitchFamily="18" charset="77"/>
              </a:rPr>
              <a:t>Seeing The Lord’s Face</a:t>
            </a:r>
          </a:p>
          <a:p>
            <a:pPr algn="ctr"/>
            <a:r>
              <a:rPr lang="en-US" sz="3200" dirty="0">
                <a:latin typeface="+mj-lt"/>
              </a:rPr>
              <a:t>Judges 6:22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4524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</TotalTime>
  <Words>368</Words>
  <Application>Microsoft Macintosh PowerPoint</Application>
  <PresentationFormat>On-screen Show (4:3)</PresentationFormat>
  <Paragraphs>48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Perpetua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Findley</dc:creator>
  <cp:lastModifiedBy>Steven Findley</cp:lastModifiedBy>
  <cp:revision>11</cp:revision>
  <cp:lastPrinted>2020-03-08T15:24:05Z</cp:lastPrinted>
  <dcterms:created xsi:type="dcterms:W3CDTF">2018-05-30T23:53:40Z</dcterms:created>
  <dcterms:modified xsi:type="dcterms:W3CDTF">2020-03-08T15:25:26Z</dcterms:modified>
</cp:coreProperties>
</file>